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06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0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8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9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8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4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6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6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9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6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447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27" y="1854930"/>
            <a:ext cx="11773987" cy="22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NGHỊ </a:t>
            </a:r>
          </a:p>
          <a:p>
            <a:pPr algn="ctr"/>
            <a:r>
              <a:rPr lang="en-US" sz="4267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 BỘ VIÊN CHỨC VÀ NGƯỜI LAO ĐỘNG</a:t>
            </a:r>
          </a:p>
          <a:p>
            <a:pPr algn="ctr"/>
            <a:r>
              <a:rPr lang="en-US" sz="4267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2024 - 2025</a:t>
            </a:r>
            <a:endParaRPr lang="vi-VN" sz="4267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4" name="TextBox 3"/>
          <p:cNvSpPr txBox="1"/>
          <p:nvPr/>
        </p:nvSpPr>
        <p:spPr>
          <a:xfrm>
            <a:off x="117567" y="481707"/>
            <a:ext cx="1183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796429"/>
            <a:ext cx="173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41373" y="1435296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Sound 5">
            <a:hlinkClick r:id="" action="ppaction://noaction" highlightClick="1">
              <a:snd r:embed="rId2" name="Quốc Ca Việt Nam (Có Lời Hát).wav"/>
            </a:hlinkClick>
          </p:cNvPr>
          <p:cNvSpPr/>
          <p:nvPr/>
        </p:nvSpPr>
        <p:spPr>
          <a:xfrm>
            <a:off x="10783147" y="5796429"/>
            <a:ext cx="799253" cy="543411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15" name="Picture 8" descr="Top 99 hình ảnh cờ đỏ sao vàng gif đẹp nhất - Tải miễn phí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849" y="77107"/>
            <a:ext cx="2582371" cy="133086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3" y="252651"/>
            <a:ext cx="1355704" cy="13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2025-02-25T04:57:28Z</dcterms:created>
  <dcterms:modified xsi:type="dcterms:W3CDTF">2025-02-25T05:04:36Z</dcterms:modified>
</cp:coreProperties>
</file>