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3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1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8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4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0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1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5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DC7-BF9A-4536-BC4A-4C009483A5C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7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3ADC7-BF9A-4536-BC4A-4C009483A5C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147BF-4170-4AEE-889E-3FBB3291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6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447" y="-200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209" y="2802709"/>
            <a:ext cx="11773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KẾT NẠP ĐẢNG VIÊN</a:t>
            </a:r>
            <a:endParaRPr lang="en-US" sz="60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567" y="143691"/>
            <a:ext cx="11939451" cy="651836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/>
          </a:p>
        </p:txBody>
      </p:sp>
      <p:sp>
        <p:nvSpPr>
          <p:cNvPr id="4" name="TextBox 3"/>
          <p:cNvSpPr txBox="1"/>
          <p:nvPr/>
        </p:nvSpPr>
        <p:spPr>
          <a:xfrm>
            <a:off x="117567" y="333790"/>
            <a:ext cx="11834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 UỶ XÃ VĨNH PHONG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BỘ TRƯỜNG TIỂU HỌC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1760" y="5796429"/>
            <a:ext cx="1737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vi-VN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41373" y="1260485"/>
            <a:ext cx="339634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E3EA7A1-6FF6-3DF3-6A9C-D8788035B6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7" y="496717"/>
            <a:ext cx="1333317" cy="1339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23" y="502299"/>
            <a:ext cx="2667000" cy="133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70" y="1346458"/>
            <a:ext cx="2204366" cy="1567104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Quốc ca+Đảng 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66480" y="5894715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3157" y="1975059"/>
            <a:ext cx="2204366" cy="1567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2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449" y="2602868"/>
            <a:ext cx="2667000" cy="1333500"/>
          </a:xfrm>
          <a:prstGeom prst="rect">
            <a:avLst/>
          </a:prstGeom>
        </p:spPr>
      </p:pic>
      <p:pic>
        <p:nvPicPr>
          <p:cNvPr id="17" name="Quốc ca+Đảng 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04362" y="5884459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2" y="0"/>
            <a:ext cx="12192000" cy="68935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72320" y="2198576"/>
            <a:ext cx="4181916" cy="2152452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1516" y="2985133"/>
            <a:ext cx="514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KẾT NẠP ĐẢNG VIÊN</a:t>
            </a:r>
            <a:endParaRPr lang="en-US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743602" y="2685515"/>
            <a:ext cx="1065164" cy="0"/>
          </a:xfrm>
          <a:prstGeom prst="line">
            <a:avLst/>
          </a:prstGeom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86746" y="3901437"/>
            <a:ext cx="4378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16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1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vi-VN" sz="1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90" y="1258088"/>
            <a:ext cx="1261575" cy="896866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172320" y="2198576"/>
            <a:ext cx="4181916" cy="215245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/>
          </a:p>
        </p:txBody>
      </p:sp>
      <p:sp>
        <p:nvSpPr>
          <p:cNvPr id="4" name="TextBox 3"/>
          <p:cNvSpPr txBox="1"/>
          <p:nvPr/>
        </p:nvSpPr>
        <p:spPr>
          <a:xfrm>
            <a:off x="7042324" y="2248131"/>
            <a:ext cx="246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 UỶ XÃ VĨNH PHONG</a:t>
            </a:r>
            <a:endParaRPr lang="en-US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BỘ TRƯỜNG TIỂU HỌC</a:t>
            </a:r>
            <a:endParaRPr lang="vi-VN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8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447" y="-200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550" y="2369896"/>
            <a:ext cx="11773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KẾT NẠP ĐẢNG VIÊN</a:t>
            </a:r>
            <a:endParaRPr lang="en-US" sz="60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567" y="143691"/>
            <a:ext cx="11939451" cy="651836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/>
          </a:p>
        </p:txBody>
      </p:sp>
      <p:sp>
        <p:nvSpPr>
          <p:cNvPr id="4" name="TextBox 3"/>
          <p:cNvSpPr txBox="1"/>
          <p:nvPr/>
        </p:nvSpPr>
        <p:spPr>
          <a:xfrm>
            <a:off x="117567" y="333790"/>
            <a:ext cx="11834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 UỶ XÃ VĨNH PHONG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BỘ TRƯỜNG TIỂU HỌC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1760" y="5796429"/>
            <a:ext cx="1737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vi-VN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41373" y="1260485"/>
            <a:ext cx="339634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3157" y="1975059"/>
            <a:ext cx="2204366" cy="1567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728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72</Words>
  <Application>Microsoft Office PowerPoint</Application>
  <PresentationFormat>Widescreen</PresentationFormat>
  <Paragraphs>12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2024-12-07T02:17:17Z</dcterms:created>
  <dcterms:modified xsi:type="dcterms:W3CDTF">2024-12-10T06:51:07Z</dcterms:modified>
</cp:coreProperties>
</file>