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80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707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989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498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780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329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842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67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465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897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268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393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93" y="0"/>
            <a:ext cx="12192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351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8527" y="1854930"/>
            <a:ext cx="11773987" cy="271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400" b="1">
                <a:ln w="12700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 ĐIỂM </a:t>
            </a:r>
          </a:p>
          <a:p>
            <a:pPr algn="ctr"/>
            <a:r>
              <a:rPr lang="en-US" sz="5333" b="1">
                <a:ln w="12700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 GIÁ PHÂN LOẠI ĐẢNG VIÊN CUỐI NĂM 2024</a:t>
            </a:r>
            <a:endParaRPr lang="en-US" sz="4267" b="1" dirty="0">
              <a:ln w="12700" cmpd="sng">
                <a:solidFill>
                  <a:srgbClr val="FFFF00"/>
                </a:solidFill>
                <a:prstDash val="solid"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7567" y="143691"/>
            <a:ext cx="11939451" cy="6518367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351"/>
          </a:p>
        </p:txBody>
      </p:sp>
      <p:sp>
        <p:nvSpPr>
          <p:cNvPr id="4" name="TextBox 3"/>
          <p:cNvSpPr txBox="1"/>
          <p:nvPr/>
        </p:nvSpPr>
        <p:spPr>
          <a:xfrm>
            <a:off x="117567" y="481707"/>
            <a:ext cx="118349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ĐẢNG UỶ XÃ VĨNH PHONG</a:t>
            </a:r>
            <a:endParaRPr 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 BỘ </a:t>
            </a:r>
            <a:r>
              <a:rPr 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 </a:t>
            </a:r>
            <a:r>
              <a:rPr 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vi-VN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2599508" y="5817992"/>
            <a:ext cx="1737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Vĩnh</a:t>
            </a:r>
            <a:r>
              <a:rPr lang="en-US" sz="40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40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i="1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000" b="1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 </a:t>
            </a:r>
            <a:r>
              <a:rPr lang="en-US" sz="4000" b="1" i="1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4000" b="1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en-US" sz="40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  <a:endParaRPr lang="vi-VN" sz="40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888413" y="1435296"/>
            <a:ext cx="2331961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8626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29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</cp:revision>
  <dcterms:created xsi:type="dcterms:W3CDTF">2025-02-25T04:57:28Z</dcterms:created>
  <dcterms:modified xsi:type="dcterms:W3CDTF">2025-02-25T05:10:48Z</dcterms:modified>
</cp:coreProperties>
</file>