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7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50B0D-D3FC-4274-B1C0-B6824E5E854D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593B7-BAA5-4D93-B5D0-EE09ADB7D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806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50B0D-D3FC-4274-B1C0-B6824E5E854D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593B7-BAA5-4D93-B5D0-EE09ADB7D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707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50B0D-D3FC-4274-B1C0-B6824E5E854D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593B7-BAA5-4D93-B5D0-EE09ADB7D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989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50B0D-D3FC-4274-B1C0-B6824E5E854D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593B7-BAA5-4D93-B5D0-EE09ADB7D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498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50B0D-D3FC-4274-B1C0-B6824E5E854D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593B7-BAA5-4D93-B5D0-EE09ADB7D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780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50B0D-D3FC-4274-B1C0-B6824E5E854D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593B7-BAA5-4D93-B5D0-EE09ADB7D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329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50B0D-D3FC-4274-B1C0-B6824E5E854D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593B7-BAA5-4D93-B5D0-EE09ADB7D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842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50B0D-D3FC-4274-B1C0-B6824E5E854D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593B7-BAA5-4D93-B5D0-EE09ADB7D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667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50B0D-D3FC-4274-B1C0-B6824E5E854D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593B7-BAA5-4D93-B5D0-EE09ADB7D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465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50B0D-D3FC-4274-B1C0-B6824E5E854D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593B7-BAA5-4D93-B5D0-EE09ADB7D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897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50B0D-D3FC-4274-B1C0-B6824E5E854D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593B7-BAA5-4D93-B5D0-EE09ADB7D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268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950B0D-D3FC-4274-B1C0-B6824E5E854D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7593B7-BAA5-4D93-B5D0-EE09ADB7D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93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1447"/>
            <a:ext cx="12192000" cy="685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1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024675"/>
            <a:ext cx="12174584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b="1">
                <a:ln w="127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 KẾT HỌC KỲ I</a:t>
            </a:r>
            <a:endParaRPr lang="en-US" sz="10000" b="1" dirty="0">
              <a:ln w="12700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7200" b="1" dirty="0">
                <a:ln w="127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2024 - 2025</a:t>
            </a:r>
            <a:endParaRPr lang="vi-VN" sz="7200" b="1" dirty="0">
              <a:ln w="12700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7567" y="143691"/>
            <a:ext cx="11939451" cy="6518367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1"/>
          </a:p>
        </p:txBody>
      </p:sp>
      <p:sp>
        <p:nvSpPr>
          <p:cNvPr id="4" name="TextBox 3"/>
          <p:cNvSpPr txBox="1"/>
          <p:nvPr/>
        </p:nvSpPr>
        <p:spPr>
          <a:xfrm>
            <a:off x="117567" y="481707"/>
            <a:ext cx="118349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HUYỆN VĨNH BẢO</a:t>
            </a:r>
          </a:p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VĨNH PHONG – TIỀN PHONG</a:t>
            </a:r>
            <a:endParaRPr lang="vi-VN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2651760" y="5513956"/>
            <a:ext cx="1737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en-US" sz="4000" b="1" i="1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 </a:t>
            </a:r>
            <a:r>
              <a:rPr lang="en-US" sz="4000" b="1" i="1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vi-VN" sz="40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397829" y="1438848"/>
            <a:ext cx="3396343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Action Button: Sound 5">
            <a:hlinkClick r:id="" action="ppaction://noaction" highlightClick="1">
              <a:snd r:embed="rId2" name="Quốc Ca Việt Nam (Có Lời Hát).wav"/>
            </a:hlinkClick>
          </p:cNvPr>
          <p:cNvSpPr/>
          <p:nvPr/>
        </p:nvSpPr>
        <p:spPr>
          <a:xfrm>
            <a:off x="13057293" y="5745917"/>
            <a:ext cx="799253" cy="543411"/>
          </a:xfrm>
          <a:prstGeom prst="actionButtonSound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pic>
        <p:nvPicPr>
          <p:cNvPr id="15" name="Picture 8" descr="Top 99 hình ảnh cờ đỏ sao vàng gif đẹp nhất - Tải miễn phí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8415" y="251441"/>
            <a:ext cx="2582371" cy="1330868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3EA7A1-6FF6-3DF3-6A9C-D8788035B6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83" y="252651"/>
            <a:ext cx="1355704" cy="136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99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31</Words>
  <Application>Microsoft Office PowerPoint</Application>
  <PresentationFormat>Widescreen</PresentationFormat>
  <Paragraphs>5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</cp:revision>
  <dcterms:created xsi:type="dcterms:W3CDTF">2025-02-25T04:57:28Z</dcterms:created>
  <dcterms:modified xsi:type="dcterms:W3CDTF">2025-02-25T05:01:39Z</dcterms:modified>
</cp:coreProperties>
</file>