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</p:sldMasterIdLst>
  <p:notesMasterIdLst>
    <p:notesMasterId r:id="rId12"/>
  </p:notesMasterIdLst>
  <p:sldIdLst>
    <p:sldId id="261" r:id="rId3"/>
    <p:sldId id="290" r:id="rId4"/>
    <p:sldId id="288" r:id="rId5"/>
    <p:sldId id="287" r:id="rId6"/>
    <p:sldId id="284" r:id="rId7"/>
    <p:sldId id="292" r:id="rId8"/>
    <p:sldId id="291" r:id="rId9"/>
    <p:sldId id="289" r:id="rId10"/>
    <p:sldId id="28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2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A741E-CAC7-43EB-950A-DA5202A87F5A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A9E996-A7CA-4D76-9D68-F2CE5AAD0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237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19AF3-98DF-4A17-945D-39CF235BA171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F9D9E-2782-4656-979F-468BEDF40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226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19AF3-98DF-4A17-945D-39CF235BA171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F9D9E-2782-4656-979F-468BEDF40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584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19AF3-98DF-4A17-945D-39CF235BA171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F9D9E-2782-4656-979F-468BEDF4054A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14218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19AF3-98DF-4A17-945D-39CF235BA171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F9D9E-2782-4656-979F-468BEDF40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71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19AF3-98DF-4A17-945D-39CF235BA171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F9D9E-2782-4656-979F-468BEDF4054A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90288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19AF3-98DF-4A17-945D-39CF235BA171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F9D9E-2782-4656-979F-468BEDF40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3779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19AF3-98DF-4A17-945D-39CF235BA171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F9D9E-2782-4656-979F-468BEDF40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9880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19AF3-98DF-4A17-945D-39CF235BA171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F9D9E-2782-4656-979F-468BEDF40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8807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964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123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849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19AF3-98DF-4A17-945D-39CF235BA171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F9D9E-2782-4656-979F-468BEDF40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8682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606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817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681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79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89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66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991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558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448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05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19AF3-98DF-4A17-945D-39CF235BA171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F9D9E-2782-4656-979F-468BEDF40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133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19AF3-98DF-4A17-945D-39CF235BA171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F9D9E-2782-4656-979F-468BEDF40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619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19AF3-98DF-4A17-945D-39CF235BA171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F9D9E-2782-4656-979F-468BEDF40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46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19AF3-98DF-4A17-945D-39CF235BA171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F9D9E-2782-4656-979F-468BEDF40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421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19AF3-98DF-4A17-945D-39CF235BA171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F9D9E-2782-4656-979F-468BEDF40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617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19AF3-98DF-4A17-945D-39CF235BA171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F9D9E-2782-4656-979F-468BEDF40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85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19AF3-98DF-4A17-945D-39CF235BA171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F9D9E-2782-4656-979F-468BEDF40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474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19AF3-98DF-4A17-945D-39CF235BA171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13F9D9E-2782-4656-979F-468BEDF40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889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201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BCC50A14-6534-06AE-835B-3AA93C52B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1139" name="WordArt 3">
            <a:extLst>
              <a:ext uri="{FF2B5EF4-FFF2-40B4-BE49-F238E27FC236}">
                <a16:creationId xmlns:a16="http://schemas.microsoft.com/office/drawing/2014/main" id="{36D688BD-D09D-12E0-1D09-D9B78C9C603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14601" y="457200"/>
            <a:ext cx="7362825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140" name="WordArt 4">
            <a:extLst>
              <a:ext uri="{FF2B5EF4-FFF2-40B4-BE49-F238E27FC236}">
                <a16:creationId xmlns:a16="http://schemas.microsoft.com/office/drawing/2014/main" id="{CD284F9D-582E-8763-AC5D-6F0FE432F33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66938" y="914400"/>
            <a:ext cx="8153400" cy="2286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CHÀO QUÝ THẦY CÔ </a:t>
            </a:r>
          </a:p>
          <a:p>
            <a:pPr algn="ctr"/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THĂM LỚP </a:t>
            </a:r>
          </a:p>
        </p:txBody>
      </p:sp>
      <p:sp>
        <p:nvSpPr>
          <p:cNvPr id="91141" name="WordArt 5">
            <a:extLst>
              <a:ext uri="{FF2B5EF4-FFF2-40B4-BE49-F238E27FC236}">
                <a16:creationId xmlns:a16="http://schemas.microsoft.com/office/drawing/2014/main" id="{479CCBAA-D415-D7CA-CCCD-460DB79C401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76600" y="5867401"/>
            <a:ext cx="5562600" cy="428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2800" b="1" i="1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1142" name="Picture 6" descr="00179[1]">
            <a:extLst>
              <a:ext uri="{FF2B5EF4-FFF2-40B4-BE49-F238E27FC236}">
                <a16:creationId xmlns:a16="http://schemas.microsoft.com/office/drawing/2014/main" id="{2C5B146E-40D5-2155-C2F2-42D28E5F26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267200"/>
            <a:ext cx="5791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Rectangle 31">
            <a:extLst>
              <a:ext uri="{FF2B5EF4-FFF2-40B4-BE49-F238E27FC236}">
                <a16:creationId xmlns:a16="http://schemas.microsoft.com/office/drawing/2014/main" id="{A476DAC2-CEC0-137E-C158-A5B3BE2D90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5852" y="3124201"/>
            <a:ext cx="810061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altLang="en-US" sz="40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 (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</a:p>
        </p:txBody>
      </p:sp>
      <p:sp>
        <p:nvSpPr>
          <p:cNvPr id="9224" name="Rectangle 31">
            <a:extLst>
              <a:ext uri="{FF2B5EF4-FFF2-40B4-BE49-F238E27FC236}">
                <a16:creationId xmlns:a16="http://schemas.microsoft.com/office/drawing/2014/main" id="{6AE108B3-C923-24CA-CB22-67F50DFB43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5486400"/>
            <a:ext cx="6096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Phạm Thị Huệ</a:t>
            </a:r>
          </a:p>
        </p:txBody>
      </p:sp>
      <p:sp>
        <p:nvSpPr>
          <p:cNvPr id="9225" name="Rectangle 30">
            <a:extLst>
              <a:ext uri="{FF2B5EF4-FFF2-40B4-BE49-F238E27FC236}">
                <a16:creationId xmlns:a16="http://schemas.microsoft.com/office/drawing/2014/main" id="{DD142149-3878-2CD1-83D7-BDDBA5BB1F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6938" y="304801"/>
            <a:ext cx="80438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VĨNH PHONG – TIỀN PHONG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1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1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9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1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1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911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911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911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911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ẹ tôi đâu- - Khi bi lac, hay nho lay!- Bài hát an toàn - Pinkfong! Cá mập con-Nhạc thiếu nhi">
            <a:hlinkClick r:id="" action="ppaction://media"/>
            <a:extLst>
              <a:ext uri="{FF2B5EF4-FFF2-40B4-BE49-F238E27FC236}">
                <a16:creationId xmlns:a16="http://schemas.microsoft.com/office/drawing/2014/main" id="{BFF91954-F260-88D2-A316-E5B25E425A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83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82D481-946B-7D4D-BA7E-72864F291D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id="{95C9AC8D-4E07-1CBA-C9D5-7D030C5936F6}"/>
              </a:ext>
            </a:extLst>
          </p:cNvPr>
          <p:cNvSpPr/>
          <p:nvPr/>
        </p:nvSpPr>
        <p:spPr>
          <a:xfrm>
            <a:off x="1263349" y="2695100"/>
            <a:ext cx="9042399" cy="74898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914377"/>
            <a:endParaRPr lang="zh-CN" altLang="en-US" sz="4267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391A2C61-CDD1-8166-FAF4-6CC221352C1C}"/>
              </a:ext>
            </a:extLst>
          </p:cNvPr>
          <p:cNvSpPr/>
          <p:nvPr/>
        </p:nvSpPr>
        <p:spPr>
          <a:xfrm>
            <a:off x="404850" y="893391"/>
            <a:ext cx="105260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en-US" altLang="zh-CN" sz="3600" b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r>
              <a:rPr lang="en-US" altLang="zh-CN" sz="3600" b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Chọn </a:t>
            </a:r>
            <a:r>
              <a:rPr lang="en-US" altLang="zh-CN" sz="36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6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6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6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6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6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6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6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6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6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6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600" b="1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7029F42B-5501-65FA-EB30-4DA62AD3D5C9}"/>
              </a:ext>
            </a:extLst>
          </p:cNvPr>
          <p:cNvSpPr/>
          <p:nvPr/>
        </p:nvSpPr>
        <p:spPr>
          <a:xfrm>
            <a:off x="1556881" y="2709434"/>
            <a:ext cx="23194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</a:t>
            </a:r>
            <a:endParaRPr lang="zh-CN" altLang="en-US" sz="36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133786E1-8F86-0343-EFC6-E12A4326FB3C}"/>
              </a:ext>
            </a:extLst>
          </p:cNvPr>
          <p:cNvSpPr/>
          <p:nvPr/>
        </p:nvSpPr>
        <p:spPr>
          <a:xfrm>
            <a:off x="1800953" y="3681833"/>
            <a:ext cx="77291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en-US" altLang="zh-CN" sz="36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Uyên</a:t>
            </a:r>
            <a:r>
              <a:rPr lang="en-US" altLang="zh-CN" sz="36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6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</a:t>
            </a:r>
            <a:r>
              <a:rPr lang="en-US" altLang="zh-CN" sz="36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6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bị</a:t>
            </a:r>
            <a:r>
              <a:rPr lang="en-US" altLang="zh-CN" sz="36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lạc</a:t>
            </a:r>
            <a:r>
              <a:rPr lang="en-US" altLang="zh-CN" sz="36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600" b="1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CB9EAEF-CF04-69DD-F497-8F2B71C8DA11}"/>
              </a:ext>
            </a:extLst>
          </p:cNvPr>
          <p:cNvSpPr/>
          <p:nvPr/>
        </p:nvSpPr>
        <p:spPr>
          <a:xfrm>
            <a:off x="4838459" y="2703121"/>
            <a:ext cx="29297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hoảng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hốt</a:t>
            </a:r>
            <a:endParaRPr lang="zh-CN" altLang="en-US" sz="36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FA99D4C1-91DC-A049-697F-91CA27220E57}"/>
              </a:ext>
            </a:extLst>
          </p:cNvPr>
          <p:cNvSpPr/>
          <p:nvPr/>
        </p:nvSpPr>
        <p:spPr>
          <a:xfrm>
            <a:off x="5255549" y="3681834"/>
            <a:ext cx="10746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2CB7EA0F-C131-21AC-402E-945F3B59F927}"/>
              </a:ext>
            </a:extLst>
          </p:cNvPr>
          <p:cNvSpPr/>
          <p:nvPr/>
        </p:nvSpPr>
        <p:spPr>
          <a:xfrm>
            <a:off x="8059183" y="2715591"/>
            <a:ext cx="2374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mải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mê</a:t>
            </a:r>
            <a:endParaRPr lang="zh-CN" altLang="en-US" sz="36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53BB0B1-CD71-2D0E-33FC-CAC6EBF42C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55" b="16786"/>
          <a:stretch/>
        </p:blipFill>
        <p:spPr bwMode="auto">
          <a:xfrm>
            <a:off x="506934" y="4764281"/>
            <a:ext cx="11081173" cy="1855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170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82 0.02639 L -0.04076 0.1405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5" y="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9" grpId="1"/>
      <p:bldP spid="10" grpId="0"/>
      <p:bldP spid="10" grpId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5121D9-B02F-AA5F-CD3A-C933BEF115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2FAE53-DC0C-183F-3D74-CAD37BE390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81722"/>
            <a:ext cx="12192000" cy="1493144"/>
          </a:xfrm>
          <a:prstGeom prst="rect">
            <a:avLst/>
          </a:prstGeom>
        </p:spPr>
      </p:pic>
      <p:sp>
        <p:nvSpPr>
          <p:cNvPr id="6" name="矩形 8">
            <a:extLst>
              <a:ext uri="{FF2B5EF4-FFF2-40B4-BE49-F238E27FC236}">
                <a16:creationId xmlns:a16="http://schemas.microsoft.com/office/drawing/2014/main" id="{4496BFEC-F5D0-E07B-3B67-E152B4414766}"/>
              </a:ext>
            </a:extLst>
          </p:cNvPr>
          <p:cNvSpPr/>
          <p:nvPr/>
        </p:nvSpPr>
        <p:spPr>
          <a:xfrm>
            <a:off x="798373" y="1335011"/>
            <a:ext cx="9042399" cy="748988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267" b="0" i="0" u="none" strike="noStrike" kern="0" cap="none" spc="0" normalizeH="0" baseline="0" noProof="0" dirty="0">
              <a:ln>
                <a:noFill/>
              </a:ln>
              <a:solidFill>
                <a:srgbClr val="4CA42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E8FDB1-DA21-6F05-41F7-EAE5EC20DE84}"/>
              </a:ext>
            </a:extLst>
          </p:cNvPr>
          <p:cNvSpPr txBox="1"/>
          <p:nvPr/>
        </p:nvSpPr>
        <p:spPr>
          <a:xfrm>
            <a:off x="755999" y="1326242"/>
            <a:ext cx="9239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nhân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viên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vệ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</a:t>
            </a:r>
            <a:endParaRPr lang="en-US" sz="3600" dirty="0">
              <a:solidFill>
                <a:srgbClr val="FF0000"/>
              </a:solidFill>
              <a:latin typeface="DFPOP1-W9"/>
            </a:endParaRPr>
          </a:p>
        </p:txBody>
      </p:sp>
      <p:pic>
        <p:nvPicPr>
          <p:cNvPr id="10" name="AI Generator- Text &amp; Image to Stunning , Simple &amp; Quick - Hailuo AI">
            <a:hlinkClick r:id="" action="ppaction://media"/>
            <a:extLst>
              <a:ext uri="{FF2B5EF4-FFF2-40B4-BE49-F238E27FC236}">
                <a16:creationId xmlns:a16="http://schemas.microsoft.com/office/drawing/2014/main" id="{D43E954F-013E-5667-5ED8-A7725DBCAE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09149" y="1972573"/>
            <a:ext cx="5178570" cy="488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10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930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FF2556-D806-E753-BF95-B9B50252C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4DCA8D-43BD-14CE-9C9C-B8574B9977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81722"/>
            <a:ext cx="12192000" cy="1493144"/>
          </a:xfrm>
          <a:prstGeom prst="rect">
            <a:avLst/>
          </a:prstGeom>
        </p:spPr>
      </p:pic>
      <p:sp>
        <p:nvSpPr>
          <p:cNvPr id="6" name="矩形 8">
            <a:extLst>
              <a:ext uri="{FF2B5EF4-FFF2-40B4-BE49-F238E27FC236}">
                <a16:creationId xmlns:a16="http://schemas.microsoft.com/office/drawing/2014/main" id="{25BFA9D5-05A3-E444-3F58-7F5DAD2362B8}"/>
              </a:ext>
            </a:extLst>
          </p:cNvPr>
          <p:cNvSpPr/>
          <p:nvPr/>
        </p:nvSpPr>
        <p:spPr>
          <a:xfrm>
            <a:off x="798373" y="1335011"/>
            <a:ext cx="9042399" cy="748988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267" b="0" i="0" u="none" strike="noStrike" kern="0" cap="none" spc="0" normalizeH="0" baseline="0" noProof="0" dirty="0">
              <a:ln>
                <a:noFill/>
              </a:ln>
              <a:solidFill>
                <a:srgbClr val="4CA42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8C7F0B-E515-318F-7B0B-6B4B765DE04D}"/>
              </a:ext>
            </a:extLst>
          </p:cNvPr>
          <p:cNvSpPr txBox="1"/>
          <p:nvPr/>
        </p:nvSpPr>
        <p:spPr>
          <a:xfrm>
            <a:off x="755999" y="1326242"/>
            <a:ext cx="9239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gọi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nhân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viên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vệ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</a:t>
            </a:r>
            <a:endParaRPr lang="en-US" sz="3600" dirty="0">
              <a:solidFill>
                <a:srgbClr val="FF0000"/>
              </a:solidFill>
              <a:latin typeface="DFPOP1-W9"/>
            </a:endParaRPr>
          </a:p>
        </p:txBody>
      </p:sp>
      <p:pic>
        <p:nvPicPr>
          <p:cNvPr id="3" name="Hailuo AI- Transform Idea to Visual with AI (1)">
            <a:hlinkClick r:id="" action="ppaction://media"/>
            <a:extLst>
              <a:ext uri="{FF2B5EF4-FFF2-40B4-BE49-F238E27FC236}">
                <a16:creationId xmlns:a16="http://schemas.microsoft.com/office/drawing/2014/main" id="{ECF59FDB-8122-1C1F-33A9-2E718E95F6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21966" y="2083998"/>
            <a:ext cx="6610205" cy="430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75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50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45ADCC-786E-4240-928E-031DDAB89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ẠY CON CÁCH XỬ TRÍ KHI BỊ LẠC - KỸ NĂNG AN TOÀN CHO BÉ 2021 (2)">
            <a:hlinkClick r:id="" action="ppaction://media"/>
            <a:extLst>
              <a:ext uri="{FF2B5EF4-FFF2-40B4-BE49-F238E27FC236}">
                <a16:creationId xmlns:a16="http://schemas.microsoft.com/office/drawing/2014/main" id="{B79899C8-3083-000A-E2C9-A90327766F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00" y="0"/>
            <a:ext cx="121416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07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838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257</TotalTime>
  <Words>84</Words>
  <Application>Microsoft Office PowerPoint</Application>
  <PresentationFormat>Widescreen</PresentationFormat>
  <Paragraphs>14</Paragraphs>
  <Slides>9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Arial</vt:lpstr>
      <vt:lpstr>Arial-Rounded</vt:lpstr>
      <vt:lpstr>Calibri</vt:lpstr>
      <vt:lpstr>DFPOP1-W9</vt:lpstr>
      <vt:lpstr>Times New Roman</vt:lpstr>
      <vt:lpstr>Trebuchet MS</vt:lpstr>
      <vt:lpstr>Wingdings 3</vt:lpstr>
      <vt:lpstr>华康少女文字W5</vt:lpstr>
      <vt:lpstr>Facet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9</cp:revision>
  <dcterms:created xsi:type="dcterms:W3CDTF">2025-02-21T15:00:27Z</dcterms:created>
  <dcterms:modified xsi:type="dcterms:W3CDTF">2025-03-05T05:02:28Z</dcterms:modified>
</cp:coreProperties>
</file>