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304" r:id="rId3"/>
    <p:sldId id="289" r:id="rId4"/>
    <p:sldId id="298" r:id="rId5"/>
    <p:sldId id="300" r:id="rId6"/>
    <p:sldId id="265" r:id="rId7"/>
    <p:sldId id="301" r:id="rId8"/>
    <p:sldId id="279" r:id="rId9"/>
    <p:sldId id="305" r:id="rId10"/>
    <p:sldId id="303" r:id="rId11"/>
    <p:sldId id="299" r:id="rId12"/>
    <p:sldId id="302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57" autoAdjust="0"/>
  </p:normalViewPr>
  <p:slideViewPr>
    <p:cSldViewPr>
      <p:cViewPr varScale="1">
        <p:scale>
          <a:sx n="40" d="100"/>
          <a:sy n="40" d="100"/>
        </p:scale>
        <p:origin x="-13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379B-7D7F-42F4-99DE-86AD297340A7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A5975-3366-4016-AFC9-9B869A91F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4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2943" indent="-232943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7729C-2BAA-44A0-8CD7-0A6069D73A4D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234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2943" indent="-232943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7729C-2BAA-44A0-8CD7-0A6069D73A4D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12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2943" indent="-232943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7729C-2BAA-44A0-8CD7-0A6069D73A4D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134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2943" indent="-232943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7729C-2BAA-44A0-8CD7-0A6069D73A4D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37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2943" indent="-232943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7729C-2BAA-44A0-8CD7-0A6069D73A4D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46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2943" indent="-232943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7729C-2BAA-44A0-8CD7-0A6069D73A4D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70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2943" indent="-232943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7729C-2BAA-44A0-8CD7-0A6069D73A4D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91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2943" indent="-232943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7729C-2BAA-44A0-8CD7-0A6069D73A4D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099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2943" indent="-232943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7729C-2BAA-44A0-8CD7-0A6069D73A4D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79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2943" indent="-232943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7729C-2BAA-44A0-8CD7-0A6069D73A4D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136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2943" indent="-232943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7729C-2BAA-44A0-8CD7-0A6069D73A4D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387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2943" indent="-232943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7729C-2BAA-44A0-8CD7-0A6069D73A4D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453E-7334-4F98-A8AA-27CE8EFA6AD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53D-58AA-46A0-8E26-D842D8E6A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453E-7334-4F98-A8AA-27CE8EFA6AD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53D-58AA-46A0-8E26-D842D8E6A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453E-7334-4F98-A8AA-27CE8EFA6AD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53D-58AA-46A0-8E26-D842D8E6A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453E-7334-4F98-A8AA-27CE8EFA6AD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53D-58AA-46A0-8E26-D842D8E6A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453E-7334-4F98-A8AA-27CE8EFA6AD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53D-58AA-46A0-8E26-D842D8E6A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453E-7334-4F98-A8AA-27CE8EFA6AD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53D-58AA-46A0-8E26-D842D8E6A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453E-7334-4F98-A8AA-27CE8EFA6AD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53D-58AA-46A0-8E26-D842D8E6A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453E-7334-4F98-A8AA-27CE8EFA6AD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53D-58AA-46A0-8E26-D842D8E6A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453E-7334-4F98-A8AA-27CE8EFA6AD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53D-58AA-46A0-8E26-D842D8E6A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453E-7334-4F98-A8AA-27CE8EFA6AD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53D-58AA-46A0-8E26-D842D8E6A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453E-7334-4F98-A8AA-27CE8EFA6AD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53D-58AA-46A0-8E26-D842D8E6A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4453E-7334-4F98-A8AA-27CE8EFA6AD6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FE53D-58AA-46A0-8E26-D842D8E6A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1.wav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audio" Target="../media/audio2.wav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l="15000" t="30000" r="15000" b="43000"/>
          <a:stretch>
            <a:fillRect/>
          </a:stretch>
        </p:blipFill>
        <p:spPr bwMode="auto">
          <a:xfrm>
            <a:off x="838200" y="4575121"/>
            <a:ext cx="7620000" cy="183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28233\Desktop\DHBC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57943"/>
            <a:ext cx="6400800" cy="3419204"/>
          </a:xfrm>
          <a:prstGeom prst="rect">
            <a:avLst/>
          </a:prstGeom>
          <a:noFill/>
        </p:spPr>
      </p:pic>
      <p:pic>
        <p:nvPicPr>
          <p:cNvPr id="7" name="Picture 6" descr="The Power of Dreams chuẩ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76200"/>
            <a:ext cx="2592847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52400" y="5562600"/>
            <a:ext cx="556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TÔI YÊU VIỆT NAM</a:t>
            </a:r>
            <a:endParaRPr lang="en-US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9. </a:t>
            </a:r>
            <a:r>
              <a:rPr lang="en-US" sz="4400" b="1" dirty="0" err="1">
                <a:latin typeface="Comic Sans MS" pitchFamily="66" charset="0"/>
                <a:cs typeface="Tahoma" pitchFamily="34" charset="0"/>
              </a:rPr>
              <a:t>Đây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là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gì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?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pic>
        <p:nvPicPr>
          <p:cNvPr id="2" name="Picture 2" descr="https://vietnamchange.files.wordpress.com/2014/09/image-1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143000"/>
            <a:ext cx="1930662" cy="4071834"/>
          </a:xfrm>
          <a:prstGeom prst="rect">
            <a:avLst/>
          </a:prstGeom>
          <a:noFill/>
        </p:spPr>
      </p:pic>
      <p:pic>
        <p:nvPicPr>
          <p:cNvPr id="22" name="Picture 6" descr="C:\Users\l0954\Desktop\anh TYVN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1295400" y="838200"/>
            <a:ext cx="2880360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76200" y="5419725"/>
            <a:ext cx="5257800" cy="12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ĐÈN GIAO THÔNG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ĐÈN TÍN HIỆU GIAO THÔNG</a:t>
            </a: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10. </a:t>
            </a:r>
            <a:r>
              <a:rPr lang="en-US" sz="4400" b="1" dirty="0" err="1">
                <a:latin typeface="Comic Sans MS" pitchFamily="66" charset="0"/>
                <a:cs typeface="Tahoma" pitchFamily="34" charset="0"/>
              </a:rPr>
              <a:t>Đây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>
                <a:latin typeface="Comic Sans MS" pitchFamily="66" charset="0"/>
                <a:cs typeface="Tahoma" pitchFamily="34" charset="0"/>
              </a:rPr>
              <a:t>là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gì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?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" y="1447800"/>
            <a:ext cx="83058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4343400"/>
            <a:ext cx="83058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2000" y="2895600"/>
            <a:ext cx="685800" cy="0"/>
          </a:xfrm>
          <a:prstGeom prst="line">
            <a:avLst/>
          </a:prstGeom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52600" y="2895600"/>
            <a:ext cx="685800" cy="0"/>
          </a:xfrm>
          <a:prstGeom prst="line">
            <a:avLst/>
          </a:prstGeom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43200" y="2895600"/>
            <a:ext cx="685800" cy="0"/>
          </a:xfrm>
          <a:prstGeom prst="line">
            <a:avLst/>
          </a:prstGeom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33800" y="2895600"/>
            <a:ext cx="685800" cy="0"/>
          </a:xfrm>
          <a:prstGeom prst="line">
            <a:avLst/>
          </a:prstGeom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24400" y="2895600"/>
            <a:ext cx="685800" cy="0"/>
          </a:xfrm>
          <a:prstGeom prst="line">
            <a:avLst/>
          </a:prstGeom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15000" y="2895600"/>
            <a:ext cx="685800" cy="0"/>
          </a:xfrm>
          <a:prstGeom prst="line">
            <a:avLst/>
          </a:prstGeom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05600" y="2895600"/>
            <a:ext cx="685800" cy="0"/>
          </a:xfrm>
          <a:prstGeom prst="line">
            <a:avLst/>
          </a:prstGeom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96200" y="2895600"/>
            <a:ext cx="685800" cy="0"/>
          </a:xfrm>
          <a:prstGeom prst="line">
            <a:avLst/>
          </a:prstGeom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610600" y="2895600"/>
            <a:ext cx="304800" cy="0"/>
          </a:xfrm>
          <a:prstGeom prst="line">
            <a:avLst/>
          </a:prstGeom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28600" y="2895600"/>
            <a:ext cx="304800" cy="0"/>
          </a:xfrm>
          <a:prstGeom prst="line">
            <a:avLst/>
          </a:prstGeom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4" name="Picture 2" descr="C:\Users\M28233\Desktop\1348929635_cover.jpg"/>
          <p:cNvPicPr>
            <a:picLocks noChangeAspect="1" noChangeArrowheads="1"/>
          </p:cNvPicPr>
          <p:nvPr/>
        </p:nvPicPr>
        <p:blipFill>
          <a:blip r:embed="rId5" cstate="print"/>
          <a:srcRect l="18000" t="76" r="23333" b="34170"/>
          <a:stretch>
            <a:fillRect/>
          </a:stretch>
        </p:blipFill>
        <p:spPr bwMode="auto">
          <a:xfrm rot="5400000">
            <a:off x="4729595" y="1899805"/>
            <a:ext cx="495298" cy="810488"/>
          </a:xfrm>
          <a:prstGeom prst="rect">
            <a:avLst/>
          </a:prstGeom>
          <a:noFill/>
        </p:spPr>
      </p:pic>
      <p:pic>
        <p:nvPicPr>
          <p:cNvPr id="45" name="Picture 2" descr="C:\Users\M28233\Desktop\1348929635_cover.jpg"/>
          <p:cNvPicPr>
            <a:picLocks noChangeAspect="1" noChangeArrowheads="1"/>
          </p:cNvPicPr>
          <p:nvPr/>
        </p:nvPicPr>
        <p:blipFill>
          <a:blip r:embed="rId5" cstate="print"/>
          <a:srcRect l="18000" t="76" r="23333" b="34170"/>
          <a:stretch>
            <a:fillRect/>
          </a:stretch>
        </p:blipFill>
        <p:spPr bwMode="auto">
          <a:xfrm rot="16200000">
            <a:off x="3434195" y="3271405"/>
            <a:ext cx="495298" cy="810488"/>
          </a:xfrm>
          <a:prstGeom prst="rect">
            <a:avLst/>
          </a:prstGeom>
          <a:noFill/>
        </p:spPr>
      </p:pic>
      <p:pic>
        <p:nvPicPr>
          <p:cNvPr id="47" name="Picture 46" descr="1348929635_cover.jpg"/>
          <p:cNvPicPr>
            <a:picLocks noChangeAspect="1"/>
          </p:cNvPicPr>
          <p:nvPr/>
        </p:nvPicPr>
        <p:blipFill>
          <a:blip r:embed="rId6" cstate="print"/>
          <a:srcRect l="78923" t="75264" r="-1659" b="1379"/>
          <a:stretch>
            <a:fillRect/>
          </a:stretch>
        </p:blipFill>
        <p:spPr>
          <a:xfrm rot="16200000">
            <a:off x="6172200" y="3352800"/>
            <a:ext cx="609600" cy="914400"/>
          </a:xfrm>
          <a:prstGeom prst="rect">
            <a:avLst/>
          </a:prstGeom>
        </p:spPr>
      </p:pic>
      <p:pic>
        <p:nvPicPr>
          <p:cNvPr id="48" name="Picture 47" descr="1348929635_cover.jpg"/>
          <p:cNvPicPr>
            <a:picLocks noChangeAspect="1"/>
          </p:cNvPicPr>
          <p:nvPr/>
        </p:nvPicPr>
        <p:blipFill>
          <a:blip r:embed="rId6" cstate="print"/>
          <a:srcRect l="78923" t="75264" r="-1659" b="1379"/>
          <a:stretch>
            <a:fillRect/>
          </a:stretch>
        </p:blipFill>
        <p:spPr>
          <a:xfrm rot="5400000">
            <a:off x="3257550" y="1390650"/>
            <a:ext cx="533400" cy="800100"/>
          </a:xfrm>
          <a:prstGeom prst="rect">
            <a:avLst/>
          </a:prstGeom>
        </p:spPr>
      </p:pic>
      <p:pic>
        <p:nvPicPr>
          <p:cNvPr id="5124" name="Picture 4" descr="C:\Users\M28233\Desktop\bong_den_400.jpeg"/>
          <p:cNvPicPr>
            <a:picLocks noChangeAspect="1" noChangeArrowheads="1"/>
          </p:cNvPicPr>
          <p:nvPr/>
        </p:nvPicPr>
        <p:blipFill>
          <a:blip r:embed="rId7" cstate="print"/>
          <a:srcRect l="29688" r="28125"/>
          <a:stretch>
            <a:fillRect/>
          </a:stretch>
        </p:blipFill>
        <p:spPr bwMode="auto">
          <a:xfrm rot="5400000">
            <a:off x="588433" y="1392767"/>
            <a:ext cx="533400" cy="948266"/>
          </a:xfrm>
          <a:prstGeom prst="rect">
            <a:avLst/>
          </a:prstGeom>
          <a:noFill/>
        </p:spPr>
      </p:pic>
      <p:pic>
        <p:nvPicPr>
          <p:cNvPr id="50" name="Picture 4" descr="C:\Users\M28233\Desktop\bong_den_400.jpeg"/>
          <p:cNvPicPr>
            <a:picLocks noChangeAspect="1" noChangeArrowheads="1"/>
          </p:cNvPicPr>
          <p:nvPr/>
        </p:nvPicPr>
        <p:blipFill>
          <a:blip r:embed="rId7" cstate="print"/>
          <a:srcRect l="29688" r="28125"/>
          <a:stretch>
            <a:fillRect/>
          </a:stretch>
        </p:blipFill>
        <p:spPr bwMode="auto">
          <a:xfrm rot="16200000">
            <a:off x="7031567" y="2840568"/>
            <a:ext cx="533400" cy="948266"/>
          </a:xfrm>
          <a:prstGeom prst="rect">
            <a:avLst/>
          </a:prstGeom>
          <a:noFill/>
        </p:spPr>
      </p:pic>
      <p:pic>
        <p:nvPicPr>
          <p:cNvPr id="5125" name="Picture 5" descr="C:\Users\M28233\Desktop\rjd1403062382.jpg"/>
          <p:cNvPicPr>
            <a:picLocks noChangeAspect="1" noChangeArrowheads="1"/>
          </p:cNvPicPr>
          <p:nvPr/>
        </p:nvPicPr>
        <p:blipFill>
          <a:blip r:embed="rId8" cstate="print"/>
          <a:srcRect l="4964" t="1638" r="65399" b="11676"/>
          <a:stretch>
            <a:fillRect/>
          </a:stretch>
        </p:blipFill>
        <p:spPr bwMode="auto">
          <a:xfrm rot="16200000">
            <a:off x="8116824" y="3617976"/>
            <a:ext cx="533400" cy="917448"/>
          </a:xfrm>
          <a:prstGeom prst="rect">
            <a:avLst/>
          </a:prstGeom>
          <a:noFill/>
        </p:spPr>
      </p:pic>
      <p:pic>
        <p:nvPicPr>
          <p:cNvPr id="51" name="Picture 5" descr="C:\Users\M28233\Desktop\rjd1403062382.jpg"/>
          <p:cNvPicPr>
            <a:picLocks noChangeAspect="1" noChangeArrowheads="1"/>
          </p:cNvPicPr>
          <p:nvPr/>
        </p:nvPicPr>
        <p:blipFill>
          <a:blip r:embed="rId8" cstate="print"/>
          <a:srcRect l="4964" t="1638" r="65399" b="11676"/>
          <a:stretch>
            <a:fillRect/>
          </a:stretch>
        </p:blipFill>
        <p:spPr bwMode="auto">
          <a:xfrm rot="5400000">
            <a:off x="1716024" y="2017776"/>
            <a:ext cx="533400" cy="917448"/>
          </a:xfrm>
          <a:prstGeom prst="rect">
            <a:avLst/>
          </a:prstGeom>
          <a:noFill/>
        </p:spPr>
      </p:pic>
      <p:pic>
        <p:nvPicPr>
          <p:cNvPr id="38" name="Picture 37" descr="traffic-light_100316101_l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1200" y="4419600"/>
            <a:ext cx="1295400" cy="228028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52400" y="1447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778E-7 L 0.73142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778E-7 L 0.55625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94172E-6 L 0.59983 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014E-7 L 0.38073 -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2886E-6 L -0.36093 -0.0027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2812E-6 L -0.575 -1.6281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8353E-6 L -0.68976 -0.0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" y="-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54209E-6 L -0.67517 -0.00555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28600" y="5562600"/>
            <a:ext cx="502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BIỂN CHỈ DẪN</a:t>
            </a:r>
            <a:endParaRPr lang="en-US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11. </a:t>
            </a:r>
            <a:r>
              <a:rPr lang="en-US" sz="4400" b="1" dirty="0" err="1">
                <a:latin typeface="Comic Sans MS" pitchFamily="66" charset="0"/>
                <a:cs typeface="Tahoma" pitchFamily="34" charset="0"/>
              </a:rPr>
              <a:t>Đây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là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gì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?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pic>
        <p:nvPicPr>
          <p:cNvPr id="22" name="Picture 2" descr="C:\Documents and Settings\D0819\Desktop\hinh-nen-bien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8" y="990600"/>
            <a:ext cx="44053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Documents and Settings\D0819\Desktop\mg_5769201208200944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001713"/>
            <a:ext cx="426720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www.luatgiaothongduongbo.net/img1/store/Bien-chi-da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3941852"/>
            <a:ext cx="1981200" cy="291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12.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Đây</a:t>
            </a:r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gì</a:t>
            </a:r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 ?</a:t>
            </a:r>
            <a:endParaRPr lang="en-US" sz="4400" b="1" dirty="0"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pic>
        <p:nvPicPr>
          <p:cNvPr id="24" name="Picture 5" descr="C:\Users\Minh\Downloads\tải xuống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3311525"/>
            <a:ext cx="2466975" cy="2287588"/>
          </a:xfrm>
          <a:prstGeom prst="rect">
            <a:avLst/>
          </a:prstGeom>
          <a:noFill/>
        </p:spPr>
      </p:pic>
      <p:pic>
        <p:nvPicPr>
          <p:cNvPr id="25" name="Picture 3" descr="C:\Users\Minh\Downloads\tải xuống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9861" y="2189956"/>
            <a:ext cx="307537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C:\Users\Minh\Downloads\quanX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685800"/>
            <a:ext cx="30114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Minh\Downloads\tải xuống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276600" y="3463925"/>
            <a:ext cx="2466975" cy="2287588"/>
          </a:xfrm>
          <a:noFill/>
        </p:spPr>
      </p:pic>
      <p:pic>
        <p:nvPicPr>
          <p:cNvPr id="28" name="Picture 2" descr="http://goodwill.com.vn/files/editor/images/1303370382_190927245_3-Can-ban-ao-mua-o-du-s-le-gia-that-re-mien-phi-giao-hang-tan-noi-Kinh-doanh-Cong-nghie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086" y="1828800"/>
            <a:ext cx="2134914" cy="1981200"/>
          </a:xfrm>
          <a:prstGeom prst="rect">
            <a:avLst/>
          </a:prstGeom>
          <a:noFill/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-25400" y="6367462"/>
            <a:ext cx="495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XE Ô TÔ</a:t>
            </a:r>
            <a:endParaRPr lang="en-US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" name="Picture 2" descr="http://gallery.vatgia.com/gallery_img/6/jia127550706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4291584"/>
            <a:ext cx="4495800" cy="23378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1.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Đây</a:t>
            </a:r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gì</a:t>
            </a:r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 ?</a:t>
            </a:r>
            <a:endParaRPr lang="en-US" sz="4400" b="1" dirty="0"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pic>
        <p:nvPicPr>
          <p:cNvPr id="22" name="Picture 2" descr="http://googleviet.vn/data/images/products/views/album2549_35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0668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https://encrypted-tbn1.gstatic.com/images?q=tbn:ANd9GcQbjLidJdyokX70WJLIGkXa_1pMfldz1giqDW8zWHlYRN7WrfC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143000"/>
            <a:ext cx="3810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-76200" y="5419725"/>
            <a:ext cx="502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XE ĐẠP ĐIỆN</a:t>
            </a:r>
          </a:p>
        </p:txBody>
      </p:sp>
      <p:pic>
        <p:nvPicPr>
          <p:cNvPr id="25" name="Picture 2" descr="D:\THAM\teen contest\Le trao giai\File trình chiếu\Tro choi khan gia\xe đạp điệ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4500" y="4572000"/>
            <a:ext cx="2705100" cy="1685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8" name="Right Arrow 27"/>
          <p:cNvSpPr/>
          <p:nvPr/>
        </p:nvSpPr>
        <p:spPr>
          <a:xfrm>
            <a:off x="4800600" y="5410200"/>
            <a:ext cx="533400" cy="533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246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2.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Đây</a:t>
            </a:r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gì</a:t>
            </a:r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 ?</a:t>
            </a:r>
            <a:endParaRPr lang="en-US" sz="4400" b="1" dirty="0"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pic>
        <p:nvPicPr>
          <p:cNvPr id="26" name="Picture 6" descr="http://www.completehealthnews.com/wp-content/uploads/2014/11/how-to-say-no-and-mean-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066800"/>
            <a:ext cx="3429000" cy="2294164"/>
          </a:xfrm>
          <a:prstGeom prst="rect">
            <a:avLst/>
          </a:prstGeom>
          <a:noFill/>
        </p:spPr>
      </p:pic>
      <p:pic>
        <p:nvPicPr>
          <p:cNvPr id="27" name="Picture 26" descr="sugar-cubes.png"/>
          <p:cNvPicPr>
            <a:picLocks noChangeAspect="1"/>
          </p:cNvPicPr>
          <p:nvPr/>
        </p:nvPicPr>
        <p:blipFill>
          <a:blip r:embed="rId6" cstate="print"/>
          <a:srcRect t="41205" b="10944"/>
          <a:stretch>
            <a:fillRect/>
          </a:stretch>
        </p:blipFill>
        <p:spPr>
          <a:xfrm>
            <a:off x="-228600" y="914400"/>
            <a:ext cx="5791200" cy="2743200"/>
          </a:xfrm>
          <a:prstGeom prst="rect">
            <a:avLst/>
          </a:prstGeom>
        </p:spPr>
      </p:pic>
      <p:pic>
        <p:nvPicPr>
          <p:cNvPr id="20" name="Picture 19" descr="vietnam_airlin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0" y="3962400"/>
            <a:ext cx="3657600" cy="2743200"/>
          </a:xfrm>
          <a:prstGeom prst="rect">
            <a:avLst/>
          </a:prstGeom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-304800" y="5334000"/>
            <a:ext cx="5257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ĐƯỜNG KHÔNG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ĐƯỜNG HÀNG KHÔNG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304800" y="54864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BẮN TỐC ĐỘ</a:t>
            </a:r>
            <a:endParaRPr lang="en-US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3. </a:t>
            </a:r>
            <a:r>
              <a:rPr lang="en-US" sz="4400" b="1" dirty="0" err="1">
                <a:latin typeface="Comic Sans MS" pitchFamily="66" charset="0"/>
                <a:cs typeface="Tahoma" pitchFamily="34" charset="0"/>
              </a:rPr>
              <a:t>Đây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>
                <a:latin typeface="Comic Sans MS" pitchFamily="66" charset="0"/>
                <a:cs typeface="Tahoma" pitchFamily="34" charset="0"/>
              </a:rPr>
              <a:t>là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gì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?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pic>
        <p:nvPicPr>
          <p:cNvPr id="20" name="Picture 19" descr="892882-speedome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2438400"/>
            <a:ext cx="2960297" cy="1666875"/>
          </a:xfrm>
          <a:prstGeom prst="rect">
            <a:avLst/>
          </a:prstGeom>
        </p:spPr>
      </p:pic>
      <p:pic>
        <p:nvPicPr>
          <p:cNvPr id="22" name="Picture 2" descr="C:\Users\M28233\Desktop\Giac-mo-ve-than-Tinh-yeu-Cup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066800"/>
            <a:ext cx="2893637" cy="2471166"/>
          </a:xfrm>
          <a:prstGeom prst="rect">
            <a:avLst/>
          </a:prstGeom>
          <a:noFill/>
        </p:spPr>
      </p:pic>
      <p:pic>
        <p:nvPicPr>
          <p:cNvPr id="4098" name="Picture 2" descr="C:\Users\M28233\Desktop\ban_toc_do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495800"/>
            <a:ext cx="2971800" cy="18619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6.21647E-6 C 0.00902 -0.01342 0.01822 -0.0266 0.01944 -0.02406 C 0.02065 -0.02151 0.00572 0.01364 0.00746 0.01572 C 0.00919 0.0178 0.02864 -0.01365 0.02985 -0.01203 C 0.03107 -0.01041 0.01388 0.02335 0.01492 0.02566 C 0.01596 0.02798 0.03437 0.00115 0.03593 0.00184 C 0.03749 0.00254 0.02274 0.02728 0.02395 0.0296 C 0.02517 0.03191 0.04183 0.01318 0.0434 0.01572 C 0.04496 0.01826 0.03176 0.04324 0.03298 0.04555 C 0.03419 0.04787 0.04791 0.03214 0.05086 0.0296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4.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Đây</a:t>
            </a:r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gì</a:t>
            </a:r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 ?</a:t>
            </a:r>
            <a:endParaRPr lang="en-US" sz="4400" b="1" dirty="0"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-228600" y="5419725"/>
            <a:ext cx="4648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NGÃ TƯ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838200"/>
            <a:ext cx="1447800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0</a:t>
            </a:r>
            <a:endParaRPr lang="en-US" sz="1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838200"/>
            <a:ext cx="1447800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3800" b="1" cap="all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7600" y="838200"/>
            <a:ext cx="1447800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38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57800" y="838200"/>
            <a:ext cx="1447800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3800" b="1" cap="all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34200" y="838200"/>
            <a:ext cx="1447800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38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en-US" sz="138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" y="3048000"/>
            <a:ext cx="1447800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3800" b="1" cap="all" dirty="0" smtClean="0">
                <a:ln/>
                <a:solidFill>
                  <a:srgbClr val="E3DE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</a:t>
            </a:r>
            <a:endParaRPr lang="en-US" sz="13800" b="1" cap="all" dirty="0">
              <a:ln/>
              <a:solidFill>
                <a:srgbClr val="E3DE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3600" y="3048000"/>
            <a:ext cx="1447800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38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</a:t>
            </a:r>
            <a:endParaRPr lang="en-US" sz="13800" b="1" cap="all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7600" y="3048000"/>
            <a:ext cx="1447800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3800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</a:t>
            </a:r>
            <a:endParaRPr lang="en-US" sz="13800" b="1" cap="all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7800" y="3048000"/>
            <a:ext cx="1447800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3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</a:t>
            </a:r>
            <a:endParaRPr lang="en-US" sz="13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4200" y="3048000"/>
            <a:ext cx="1447800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38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en-US" sz="13800" b="1" cap="all" dirty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381000" y="5572125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ĐỘ XE</a:t>
            </a:r>
            <a:endParaRPr lang="en-US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5. </a:t>
            </a:r>
            <a:r>
              <a:rPr lang="en-US" sz="4400" b="1" dirty="0" err="1">
                <a:latin typeface="Comic Sans MS" pitchFamily="66" charset="0"/>
                <a:cs typeface="Tahoma" pitchFamily="34" charset="0"/>
              </a:rPr>
              <a:t>Đây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là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gì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?</a:t>
            </a:r>
          </a:p>
        </p:txBody>
      </p:sp>
      <p:pic>
        <p:nvPicPr>
          <p:cNvPr id="2050" name="Picture 2" descr="D:\THAM\teen contest\Le trao giai\File trình chiếu\Tro choi khan gia\xe đạp điện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11340" y="4572000"/>
            <a:ext cx="2923059" cy="1946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pic>
        <p:nvPicPr>
          <p:cNvPr id="21" name="Picture 4" descr="https://encrypted-tbn1.gstatic.com/images?q=tbn:ANd9GcQbjLidJdyokX70WJLIGkXa_1pMfldz1giqDW8zWHlYRN7WrfCl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419600" y="1447800"/>
            <a:ext cx="4539920" cy="287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8-c7aa1.jpg"/>
          <p:cNvPicPr>
            <a:picLocks noChangeAspect="1"/>
          </p:cNvPicPr>
          <p:nvPr/>
        </p:nvPicPr>
        <p:blipFill>
          <a:blip r:embed="rId7" cstate="print"/>
          <a:srcRect l="22000" r="23333"/>
          <a:stretch>
            <a:fillRect/>
          </a:stretch>
        </p:blipFill>
        <p:spPr>
          <a:xfrm>
            <a:off x="838200" y="990600"/>
            <a:ext cx="1728611" cy="3733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6.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Đây</a:t>
            </a:r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gì</a:t>
            </a:r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 ?</a:t>
            </a:r>
            <a:endParaRPr lang="en-US" sz="4400" b="1" dirty="0"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-381000" y="5419725"/>
            <a:ext cx="457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CẦU VƯỢT</a:t>
            </a:r>
          </a:p>
        </p:txBody>
      </p:sp>
      <p:pic>
        <p:nvPicPr>
          <p:cNvPr id="22" name="Picture 2" descr="http://images.danviet.vn/CMSImage/Resources/Uploaded/damduy1th%C3%B4ng%20xe1th%C3%B4ng%20xe/260412_thoi-su_xa-hoi_thong-xe-cau-vuot-thep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7427" y="4724400"/>
            <a:ext cx="3093953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8" name="Picture 2" descr="https://encrypted-tbn3.gstatic.com/images?q=tbn:ANd9GcSrXR2mE09Z6QBC65vSw3FLDXYSVfq18R6EOpKI1zCxH9dGUFk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143000"/>
            <a:ext cx="36353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http://thebox.vn/Uploaded/huy/2012_07_30/Discovery%20Pic%202.jpg?maxwidth=4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371600"/>
            <a:ext cx="39449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7. </a:t>
            </a:r>
            <a:r>
              <a:rPr lang="en-US" sz="4400" b="1" dirty="0" err="1">
                <a:latin typeface="Comic Sans MS" pitchFamily="66" charset="0"/>
                <a:cs typeface="Tahoma" pitchFamily="34" charset="0"/>
              </a:rPr>
              <a:t>Đây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>
                <a:latin typeface="Comic Sans MS" pitchFamily="66" charset="0"/>
                <a:cs typeface="Tahoma" pitchFamily="34" charset="0"/>
              </a:rPr>
              <a:t>là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gì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?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pic>
        <p:nvPicPr>
          <p:cNvPr id="3075" name="Picture 3" descr="C:\Users\M23293\Desktop\20141216084631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557" y="1324983"/>
            <a:ext cx="3815443" cy="2485017"/>
          </a:xfrm>
          <a:prstGeom prst="rect">
            <a:avLst/>
          </a:prstGeom>
          <a:noFill/>
        </p:spPr>
      </p:pic>
      <p:pic>
        <p:nvPicPr>
          <p:cNvPr id="20" name="Picture 19" descr="vong-xep-minh-phu-co-lon-khung-the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1028771"/>
            <a:ext cx="4543172" cy="2928588"/>
          </a:xfrm>
          <a:prstGeom prst="rect">
            <a:avLst/>
          </a:prstGeom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-533400" y="5445181"/>
            <a:ext cx="5257800" cy="65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ĐÁNH VÕNG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152400" y="-76200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latin typeface="Comic Sans MS" pitchFamily="66" charset="0"/>
                <a:cs typeface="Tahoma" pitchFamily="34" charset="0"/>
              </a:rPr>
              <a:t>8. </a:t>
            </a:r>
            <a:r>
              <a:rPr lang="en-US" sz="4400" b="1" dirty="0" err="1">
                <a:latin typeface="Comic Sans MS" pitchFamily="66" charset="0"/>
                <a:cs typeface="Tahoma" pitchFamily="34" charset="0"/>
              </a:rPr>
              <a:t>Đây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>
                <a:latin typeface="Comic Sans MS" pitchFamily="66" charset="0"/>
                <a:cs typeface="Tahoma" pitchFamily="34" charset="0"/>
              </a:rPr>
              <a:t>là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Comic Sans MS" pitchFamily="66" charset="0"/>
                <a:cs typeface="Tahoma" pitchFamily="34" charset="0"/>
              </a:rPr>
              <a:t>gì</a:t>
            </a:r>
            <a:r>
              <a:rPr lang="en-US" sz="4400" b="1" dirty="0">
                <a:latin typeface="Comic Sans MS" pitchFamily="66" charset="0"/>
                <a:cs typeface="Tahoma" pitchFamily="34" charset="0"/>
              </a:rPr>
              <a:t>?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019800" y="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HẾT GIỜ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7620000" y="0"/>
            <a:ext cx="137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pic>
        <p:nvPicPr>
          <p:cNvPr id="22" name="Picture 2" descr="C:\Documents and Settings\D0819\Desktop\Đuổi hình bắt chữ\tauduhanh1_0a4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90600"/>
            <a:ext cx="38544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Documents and Settings\D0819\Desktop\Đuổi hình bắt chữ\fire_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9906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819400" y="3962400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ĐÁP ÁN: 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TÀU HỎA</a:t>
            </a:r>
          </a:p>
        </p:txBody>
      </p:sp>
      <p:pic>
        <p:nvPicPr>
          <p:cNvPr id="25" name="Picture 2" descr="D:\THAM\teen contest\Le trao giai\File trình chiếu\Tro choi khan gia\tra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913" y="4781549"/>
            <a:ext cx="2667001" cy="2000251"/>
          </a:xfrm>
          <a:prstGeom prst="rect">
            <a:avLst/>
          </a:prstGeom>
          <a:noFill/>
        </p:spPr>
      </p:pic>
      <p:sp>
        <p:nvSpPr>
          <p:cNvPr id="26" name="Down Arrow 25"/>
          <p:cNvSpPr/>
          <p:nvPr/>
        </p:nvSpPr>
        <p:spPr>
          <a:xfrm>
            <a:off x="4572000" y="4419600"/>
            <a:ext cx="609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981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sti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313</Words>
  <Application>Microsoft Office PowerPoint</Application>
  <PresentationFormat>On-screen Show (4:3)</PresentationFormat>
  <Paragraphs>180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F12821</dc:creator>
  <cp:lastModifiedBy>TRAN HANG</cp:lastModifiedBy>
  <cp:revision>129</cp:revision>
  <dcterms:created xsi:type="dcterms:W3CDTF">2013-09-05T04:26:01Z</dcterms:created>
  <dcterms:modified xsi:type="dcterms:W3CDTF">2018-10-10T13:18:04Z</dcterms:modified>
</cp:coreProperties>
</file>