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9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4905829"/>
            <a:ext cx="11902239" cy="1702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57810"/>
            <a:ext cx="121745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SINH HOẠT CHUYÊN MÔN CỤM</a:t>
            </a:r>
            <a:endParaRPr lang="en-US" sz="8500" b="1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Lần thứ 2, năm học 2024 - 2025</a:t>
            </a:r>
            <a:endParaRPr lang="vi-VN" sz="60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1" y="219041"/>
            <a:ext cx="9151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&amp; ĐÀO TẠO HUYỆN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BẢO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MÔN SỐ 3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04599" y="49473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4000" b="1" i="1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000" b="1" i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706267" y="1148373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0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653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cxnSp>
        <p:nvCxnSpPr>
          <p:cNvPr id="9" name="Straight Connector 8"/>
          <p:cNvCxnSpPr/>
          <p:nvPr/>
        </p:nvCxnSpPr>
        <p:spPr>
          <a:xfrm>
            <a:off x="3416280" y="1201326"/>
            <a:ext cx="242577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425" y="1371600"/>
            <a:ext cx="730662" cy="7338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904" y="291955"/>
            <a:ext cx="8918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 &amp; ĐÀO TẠO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VĨNH BẢO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 CHUYÊN MÔN SỐ 3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16" y="1969315"/>
            <a:ext cx="121745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SINH HOẠT CHUYÊN MÔN CỤM</a:t>
            </a:r>
            <a:endParaRPr lang="en-US" sz="8500" b="1">
              <a:ln w="222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Lần thứ 2, năm học 2024 - 2025</a:t>
            </a:r>
            <a:endParaRPr lang="vi-VN" sz="60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567" y="5507751"/>
            <a:ext cx="11726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74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Aptos</vt:lpstr>
      <vt:lpstr>Aptos Display</vt:lpstr>
      <vt:lpstr>Arial</vt:lpstr>
      <vt:lpstr>Bahnschrift SemiCondensed</vt:lpstr>
      <vt:lpstr>Barlow Condensed ExtraBold</vt:lpstr>
      <vt:lpstr>Source Sans Pro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Tuyetkypowerpoint.com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</cp:lastModifiedBy>
  <cp:revision>54</cp:revision>
  <dcterms:created xsi:type="dcterms:W3CDTF">2024-06-02T09:02:43Z</dcterms:created>
  <dcterms:modified xsi:type="dcterms:W3CDTF">2025-03-08T04:07:07Z</dcterms:modified>
</cp:coreProperties>
</file>