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371" r:id="rId3"/>
    <p:sldId id="841" r:id="rId4"/>
    <p:sldId id="862" r:id="rId5"/>
    <p:sldId id="262" r:id="rId6"/>
    <p:sldId id="385" r:id="rId7"/>
    <p:sldId id="296" r:id="rId8"/>
    <p:sldId id="386" r:id="rId9"/>
    <p:sldId id="877" r:id="rId10"/>
    <p:sldId id="359" r:id="rId11"/>
    <p:sldId id="882" r:id="rId12"/>
    <p:sldId id="7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_ADMIN" initials="I" lastIdx="1" clrIdx="0">
    <p:extLst>
      <p:ext uri="{19B8F6BF-5375-455C-9EA6-DF929625EA0E}">
        <p15:presenceInfo xmlns:p15="http://schemas.microsoft.com/office/powerpoint/2012/main" userId="IT_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D8A"/>
    <a:srgbClr val="008080"/>
    <a:srgbClr val="00A29E"/>
    <a:srgbClr val="FFFFFF"/>
    <a:srgbClr val="E2F0D9"/>
    <a:srgbClr val="79CDCD"/>
    <a:srgbClr val="FF6699"/>
    <a:srgbClr val="EC9424"/>
    <a:srgbClr val="EF3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94648" autoAdjust="0"/>
  </p:normalViewPr>
  <p:slideViewPr>
    <p:cSldViewPr snapToGrid="0">
      <p:cViewPr varScale="1">
        <p:scale>
          <a:sx n="113" d="100"/>
          <a:sy n="113" d="100"/>
        </p:scale>
        <p:origin x="200" y="360"/>
      </p:cViewPr>
      <p:guideLst/>
    </p:cSldViewPr>
  </p:slideViewPr>
  <p:outlineViewPr>
    <p:cViewPr>
      <p:scale>
        <a:sx n="33" d="100"/>
        <a:sy n="33" d="100"/>
      </p:scale>
      <p:origin x="0" y="-17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D:\S&#193;NG%20KI&#7870;N%20KINH%20NGHI&#7878;M\S&#193;NG%20KI&#7870;N%20KINH%20NGHI&#7878;M%2023-24\THI%20GVG%20C&#193;C%20C&#7844;P\HUY&#7872;N%20CHI&#7870;N\KH&#7842;O%20S&#193;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D:\S&#193;NG%20KI&#7870;N%20KINH%20NGHI&#7878;M\S&#193;NG%20KI&#7870;N%20KINH%20NGHI&#7878;M%2023-24\THI%20GVG%20C&#193;C%20C&#7844;P\HUY&#7872;N%20CHI&#7870;N\KH&#7842;O%20S&#193;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3A1A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pPr>
            <a:r>
              <a:rPr lang="it-IT" sz="2000" dirty="0">
                <a:solidFill>
                  <a:srgbClr val="03A1A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(Tổng số học</a:t>
            </a:r>
            <a:r>
              <a:rPr lang="it-IT" sz="2000" baseline="0" dirty="0">
                <a:solidFill>
                  <a:srgbClr val="03A1A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sinh 25 </a:t>
            </a:r>
            <a:r>
              <a:rPr lang="it-IT" sz="2000" dirty="0">
                <a:solidFill>
                  <a:srgbClr val="03A1A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em)</a:t>
            </a:r>
            <a:endParaRPr lang="en-US" sz="2000" dirty="0">
              <a:solidFill>
                <a:srgbClr val="03A1A4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c:rich>
      </c:tx>
      <c:layout>
        <c:manualLayout>
          <c:xMode val="edge"/>
          <c:yMode val="edge"/>
          <c:x val="0.32249809716846167"/>
          <c:y val="3.7344398340248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3A1A4"/>
              </a:solidFill>
              <a:latin typeface="Roboto Medium" panose="02000000000000000000" pitchFamily="2" charset="0"/>
              <a:ea typeface="Roboto Medium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462086409739877E-2"/>
          <c:y val="0.12217678962328879"/>
          <c:w val="0.76136200873859439"/>
          <c:h val="0.77399189727840034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1282719"/>
        <c:axId val="371288127"/>
      </c:barChart>
      <c:catAx>
        <c:axId val="37128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3A1A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371288127"/>
        <c:crosses val="autoZero"/>
        <c:auto val="1"/>
        <c:lblAlgn val="ctr"/>
        <c:lblOffset val="100"/>
        <c:noMultiLvlLbl val="0"/>
      </c:catAx>
      <c:valAx>
        <c:axId val="37128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3A1A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128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175893414704746E-2"/>
          <c:y val="2.0993073479922891E-2"/>
          <c:w val="0.10849762190805108"/>
          <c:h val="0.10430996886666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BẢNG KHẢO SÁT NĂNG LỰC TỰ CHỦ VÀ TỰ HỌC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HT!$M$4:$M$5</c:f>
              <c:strCache>
                <c:ptCount val="2"/>
                <c:pt idx="0">
                  <c:v>TSHS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HT!$L$6</c:f>
              <c:strCache>
                <c:ptCount val="1"/>
                <c:pt idx="0">
                  <c:v>Đầu năm (Trước khi áp dụng)</c:v>
                </c:pt>
              </c:strCache>
            </c:strRef>
          </c:cat>
          <c:val>
            <c:numRef>
              <c:f>HT!$M$6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C-C34C-9914-EFEFA991F5FC}"/>
            </c:ext>
          </c:extLst>
        </c:ser>
        <c:ser>
          <c:idx val="1"/>
          <c:order val="1"/>
          <c:tx>
            <c:strRef>
              <c:f>HT!$N$4:$N$5</c:f>
              <c:strCache>
                <c:ptCount val="2"/>
                <c:pt idx="0">
                  <c:v>HTT</c:v>
                </c:pt>
                <c:pt idx="1">
                  <c:v>SL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HT!$L$6</c:f>
              <c:strCache>
                <c:ptCount val="1"/>
                <c:pt idx="0">
                  <c:v>Đầu năm (Trước khi áp dụng)</c:v>
                </c:pt>
              </c:strCache>
            </c:strRef>
          </c:cat>
          <c:val>
            <c:numRef>
              <c:f>HT!$N$6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8C-C34C-9914-EFEFA991F5FC}"/>
            </c:ext>
          </c:extLst>
        </c:ser>
        <c:ser>
          <c:idx val="2"/>
          <c:order val="2"/>
          <c:tx>
            <c:strRef>
              <c:f>HT!$O$4:$O$5</c:f>
              <c:strCache>
                <c:ptCount val="2"/>
                <c:pt idx="0">
                  <c:v>HT</c:v>
                </c:pt>
                <c:pt idx="1">
                  <c:v>SL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HT!$L$6</c:f>
              <c:strCache>
                <c:ptCount val="1"/>
                <c:pt idx="0">
                  <c:v>Đầu năm (Trước khi áp dụng)</c:v>
                </c:pt>
              </c:strCache>
            </c:strRef>
          </c:cat>
          <c:val>
            <c:numRef>
              <c:f>HT!$O$6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8C-C34C-9914-EFEFA991F5FC}"/>
            </c:ext>
          </c:extLst>
        </c:ser>
        <c:ser>
          <c:idx val="3"/>
          <c:order val="3"/>
          <c:tx>
            <c:strRef>
              <c:f>HT!$P$4:$P$5</c:f>
              <c:strCache>
                <c:ptCount val="2"/>
                <c:pt idx="0">
                  <c:v>CHT</c:v>
                </c:pt>
                <c:pt idx="1">
                  <c:v>SL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HT!$L$6</c:f>
              <c:strCache>
                <c:ptCount val="1"/>
                <c:pt idx="0">
                  <c:v>Đầu năm (Trước khi áp dụng)</c:v>
                </c:pt>
              </c:strCache>
            </c:strRef>
          </c:cat>
          <c:val>
            <c:numRef>
              <c:f>HT!$P$6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8C-C34C-9914-EFEFA991F5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501824"/>
        <c:axId val="604502184"/>
      </c:barChart>
      <c:catAx>
        <c:axId val="6045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02184"/>
        <c:crosses val="autoZero"/>
        <c:auto val="1"/>
        <c:lblAlgn val="ctr"/>
        <c:lblOffset val="100"/>
        <c:noMultiLvlLbl val="0"/>
      </c:catAx>
      <c:valAx>
        <c:axId val="60450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BẢNG SO SÁNH NĂNG LỰC TỰ CHỦ VÀ TỰ HỌC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HT!$L$13</c:f>
              <c:strCache>
                <c:ptCount val="1"/>
                <c:pt idx="0">
                  <c:v>Đầu năm (Trước khi áp dụng)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HT!$M$11:$P$12</c:f>
              <c:multiLvlStrCache>
                <c:ptCount val="4"/>
                <c:lvl>
                  <c:pt idx="1">
                    <c:v>SL</c:v>
                  </c:pt>
                  <c:pt idx="2">
                    <c:v>SL</c:v>
                  </c:pt>
                  <c:pt idx="3">
                    <c:v>SL</c:v>
                  </c:pt>
                </c:lvl>
                <c:lvl>
                  <c:pt idx="0">
                    <c:v>TSHS</c:v>
                  </c:pt>
                  <c:pt idx="1">
                    <c:v>HTT</c:v>
                  </c:pt>
                  <c:pt idx="2">
                    <c:v>HT</c:v>
                  </c:pt>
                  <c:pt idx="3">
                    <c:v>CHT</c:v>
                  </c:pt>
                </c:lvl>
              </c:multiLvlStrCache>
            </c:multiLvlStrRef>
          </c:cat>
          <c:val>
            <c:numRef>
              <c:f>HT!$M$13:$P$13</c:f>
              <c:numCache>
                <c:formatCode>General</c:formatCode>
                <c:ptCount val="4"/>
                <c:pt idx="0">
                  <c:v>38</c:v>
                </c:pt>
                <c:pt idx="1">
                  <c:v>4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8-E84F-88C7-35DD77978C07}"/>
            </c:ext>
          </c:extLst>
        </c:ser>
        <c:ser>
          <c:idx val="1"/>
          <c:order val="1"/>
          <c:tx>
            <c:strRef>
              <c:f>HT!$L$14</c:f>
              <c:strCache>
                <c:ptCount val="1"/>
                <c:pt idx="0">
                  <c:v>Cuối năm (Sau khi áp dụng)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HT!$M$11:$P$12</c:f>
              <c:multiLvlStrCache>
                <c:ptCount val="4"/>
                <c:lvl>
                  <c:pt idx="1">
                    <c:v>SL</c:v>
                  </c:pt>
                  <c:pt idx="2">
                    <c:v>SL</c:v>
                  </c:pt>
                  <c:pt idx="3">
                    <c:v>SL</c:v>
                  </c:pt>
                </c:lvl>
                <c:lvl>
                  <c:pt idx="0">
                    <c:v>TSHS</c:v>
                  </c:pt>
                  <c:pt idx="1">
                    <c:v>HTT</c:v>
                  </c:pt>
                  <c:pt idx="2">
                    <c:v>HT</c:v>
                  </c:pt>
                  <c:pt idx="3">
                    <c:v>CHT</c:v>
                  </c:pt>
                </c:lvl>
              </c:multiLvlStrCache>
            </c:multiLvlStrRef>
          </c:cat>
          <c:val>
            <c:numRef>
              <c:f>HT!$M$14:$P$14</c:f>
              <c:numCache>
                <c:formatCode>General</c:formatCode>
                <c:ptCount val="4"/>
                <c:pt idx="0">
                  <c:v>38</c:v>
                </c:pt>
                <c:pt idx="1">
                  <c:v>22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A8-E84F-88C7-35DD77978C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64570912"/>
        <c:axId val="764576312"/>
      </c:barChart>
      <c:catAx>
        <c:axId val="7645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576312"/>
        <c:crosses val="autoZero"/>
        <c:auto val="1"/>
        <c:lblAlgn val="ctr"/>
        <c:lblOffset val="100"/>
        <c:noMultiLvlLbl val="0"/>
      </c:catAx>
      <c:valAx>
        <c:axId val="764576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45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3:54:41.5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3:54:41.5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3:54:41.5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3:54:41.5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4T16:23:02.8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207-9F4E-4566-9AD0-BE62C44F2822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2E29E-8E45-4172-881D-6E784F7B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2E29E-8E45-4172-881D-6E784F7BE2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45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B5FAA-38C0-92DD-F639-AD9E04433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10495-5E5E-F9EA-7515-5F5F67271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B041F-EBE7-3169-5E76-321115975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0FAD4-F1D8-5DD5-A319-947839DD2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E29E-8E45-4172-881D-6E784F7BE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2E29E-8E45-4172-881D-6E784F7BE2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15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D943-3506-7725-42EC-5B89C74A4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92DC13-B61D-1FE2-7899-5BD30ED15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012EB-AD40-8F34-9DD4-001402043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5F659-88C1-D709-1B94-AE9E5ADAE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E29E-8E45-4172-881D-6E784F7BE2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4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D943-3506-7725-42EC-5B89C74A4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92DC13-B61D-1FE2-7899-5BD30ED15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012EB-AD40-8F34-9DD4-001402043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5F659-88C1-D709-1B94-AE9E5ADAE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E29E-8E45-4172-881D-6E784F7BE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18101-EC11-0E3C-E5D9-7C252FE6B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D120A9-5012-A7D5-786A-41D2DAD39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483A8D-0B96-563E-B2D9-0B032783D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4519E-67DF-0D97-72B6-E0CAC911F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E29E-8E45-4172-881D-6E784F7BE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10CB6-C3D9-2DA2-740C-1CDD16F0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33EEC-1CFB-0019-AD10-EC9ABC7C1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7D163-8F18-D2E5-A96D-05057106A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9ABDB-9C02-9FBD-FAA1-BDDDD2801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E29E-8E45-4172-881D-6E784F7BE2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10CB6-C3D9-2DA2-740C-1CDD16F0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33EEC-1CFB-0019-AD10-EC9ABC7C1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7D163-8F18-D2E5-A96D-05057106A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9ABDB-9C02-9FBD-FAA1-BDDDD2801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E29E-8E45-4172-881D-6E784F7BE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2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10CB6-C3D9-2DA2-740C-1CDD16F0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33EEC-1CFB-0019-AD10-EC9ABC7C1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7D163-8F18-D2E5-A96D-05057106A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9ABDB-9C02-9FBD-FAA1-BDDDD2801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E29E-8E45-4172-881D-6E784F7BE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0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10CB6-C3D9-2DA2-740C-1CDD16F0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33EEC-1CFB-0019-AD10-EC9ABC7C1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7D163-8F18-D2E5-A96D-05057106A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9ABDB-9C02-9FBD-FAA1-BDDDD2801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E29E-8E45-4172-881D-6E784F7BE2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7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10CB6-C3D9-2DA2-740C-1CDD16F0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33EEC-1CFB-0019-AD10-EC9ABC7C1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7D163-8F18-D2E5-A96D-05057106A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9ABDB-9C02-9FBD-FAA1-BDDDD2801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2E29E-8E45-4172-881D-6E784F7BE2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22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89F3-8A8C-D246-E9BE-C99F971C6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6C98F-8FC3-B675-CD67-375FE6121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0B7C7-A527-272B-20A0-45284AEC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1D79-1DD8-2EB7-A426-6F382854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C5D1-7FB3-A375-2476-C403C656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59C4-9803-D409-3119-1D8E4EFA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812E1-8B98-D8BC-2BA5-818478B3B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36064-F1A7-AAFE-BCDA-182832E0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A4B44-B100-D694-F2F3-94343242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3444E-F721-3897-89D0-6870BB58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5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149BF-9DDE-F9FC-3895-57D1014D5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13A5F-CBFC-093E-6496-088B29C9B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5062A-A4C8-63C7-7F2A-35E5DC40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BF240-E1D7-108F-CA21-41497137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AE8F8-73CE-E1BB-8B6A-104FCA59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89F3-8A8C-D246-E9BE-C99F971C6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6C98F-8FC3-B675-CD67-375FE6121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0B7C7-A527-272B-20A0-45284AEC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1D79-1DD8-2EB7-A426-6F382854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C5D1-7FB3-A375-2476-C403C656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0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B642-EE72-9123-9629-21391D5B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46A1-93C4-064D-C6A1-41F935125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A0496-2F8A-39D5-59EC-81B9E947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1536-FE1A-B801-6C76-BD52CE4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59CF1-69C9-41FD-7C4E-C41E4C04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CCF3-DB1F-EAAC-1536-1B1AE971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C1027-003F-93E0-2456-B862219A0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5AD9-B857-CA8D-9FF9-818A475C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A6CB0-5179-89A3-E368-DBDD545F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F3D0-2C99-A857-C9B9-6D859029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94F9-7372-D158-3C7F-1E9AEF3B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4434-DBA1-F833-4A62-5AB8C2559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204A4-EE1E-AE27-2898-0CEC23F4C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F568D-5F05-4A3F-7542-42FB9FC9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F69DA-11FF-7531-3346-E577DEB4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7522B-1404-4316-A4C9-90A3F1ED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2FD4-7003-DE1E-79AA-46B6B3AB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79005-579C-40FF-78DC-F8C26D6A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2B64-D13E-04E3-34B2-5E80CF7E6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4F68F-F529-FB5C-33B3-FC415B0CA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FB4EA-DE3E-2A10-0B0B-53A928499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54489-F01D-B2CA-B6DF-D5741EE8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64FEC-F61B-8140-C7D3-8E425BCA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0CCE0-AEA7-4CE4-B269-25CAAA8C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D16B-CE3F-505B-234E-9C456C36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F033C-3637-5590-91A3-1152EC84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D2507-7A55-AB17-D402-2C282026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29A9C-6F64-F926-1DEA-16B35ABE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3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A01A4-F568-08E4-720B-434E1E24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4E4A3-D13D-2D9E-2609-26B8F1B5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B79BA-DFEE-20E1-3B20-49669226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3669-D2BF-9E84-C782-454130CD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0B4F-2D56-BD16-8779-1EDFA836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99949-C9D5-3F9B-0199-A39004BF7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4FE2C-8CE0-BE4E-2B6C-11A850A0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1FD00-4DCA-67E2-1BB3-894FE4B2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4B8F5-670B-F80E-C888-44DF35EF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B642-EE72-9123-9629-21391D5B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46A1-93C4-064D-C6A1-41F935125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A0496-2F8A-39D5-59EC-81B9E947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1536-FE1A-B801-6C76-BD52CE4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59CF1-69C9-41FD-7C4E-C41E4C04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9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B877-D44B-8EDF-A297-4C38D24D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DCFC1-18CB-7CBB-A943-9108E2759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9D8F0-04AA-5F0A-C505-13FAAC8ED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26368-03A1-09D8-E47E-F916335B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2E3DC-2580-6D14-7F05-08F7B5B8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0E521-184D-2E5A-F53C-3ADD7202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53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59C4-9803-D409-3119-1D8E4EFA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812E1-8B98-D8BC-2BA5-818478B3B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36064-F1A7-AAFE-BCDA-182832E0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A4B44-B100-D694-F2F3-94343242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3444E-F721-3897-89D0-6870BB58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9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149BF-9DDE-F9FC-3895-57D1014D5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13A5F-CBFC-093E-6496-088B29C9B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5062A-A4C8-63C7-7F2A-35E5DC40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BF240-E1D7-108F-CA21-41497137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AE8F8-73CE-E1BB-8B6A-104FCA59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CCF3-DB1F-EAAC-1536-1B1AE971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C1027-003F-93E0-2456-B862219A0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5AD9-B857-CA8D-9FF9-818A475C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A6CB0-5179-89A3-E368-DBDD545F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F3D0-2C99-A857-C9B9-6D859029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2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94F9-7372-D158-3C7F-1E9AEF3B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4434-DBA1-F833-4A62-5AB8C2559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204A4-EE1E-AE27-2898-0CEC23F4C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F568D-5F05-4A3F-7542-42FB9FC9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F69DA-11FF-7531-3346-E577DEB4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7522B-1404-4316-A4C9-90A3F1ED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2FD4-7003-DE1E-79AA-46B6B3AB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79005-579C-40FF-78DC-F8C26D6A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2B64-D13E-04E3-34B2-5E80CF7E6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4F68F-F529-FB5C-33B3-FC415B0CA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FB4EA-DE3E-2A10-0B0B-53A928499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54489-F01D-B2CA-B6DF-D5741EE8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64FEC-F61B-8140-C7D3-8E425BCA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0CCE0-AEA7-4CE4-B269-25CAAA8C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D16B-CE3F-505B-234E-9C456C36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F033C-3637-5590-91A3-1152EC84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D2507-7A55-AB17-D402-2C282026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29A9C-6F64-F926-1DEA-16B35ABE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6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A01A4-F568-08E4-720B-434E1E24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4E4A3-D13D-2D9E-2609-26B8F1B5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B79BA-DFEE-20E1-3B20-49669226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3669-D2BF-9E84-C782-454130CD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0B4F-2D56-BD16-8779-1EDFA836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99949-C9D5-3F9B-0199-A39004BF7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4FE2C-8CE0-BE4E-2B6C-11A850A0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1FD00-4DCA-67E2-1BB3-894FE4B2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4B8F5-670B-F80E-C888-44DF35EF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B877-D44B-8EDF-A297-4C38D24D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DCFC1-18CB-7CBB-A943-9108E2759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9D8F0-04AA-5F0A-C505-13FAAC8ED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26368-03A1-09D8-E47E-F916335B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2E3DC-2580-6D14-7F05-08F7B5B8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0E521-184D-2E5A-F53C-3ADD7202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8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B3A1FB-CE90-306E-3EEE-990B6050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DB009-8C10-5624-5886-04708658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F9F1-C50C-522E-7C9B-108F515E4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292AE-8F58-6473-5196-047681200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AFB08-02C2-0FA0-4801-25F16771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7000"/>
              </a:schemeClr>
            </a:gs>
            <a:gs pos="50000">
              <a:schemeClr val="accent6">
                <a:lumMod val="97000"/>
                <a:lumOff val="3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B3A1FB-CE90-306E-3EEE-990B6050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DB009-8C10-5624-5886-04708658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F9F1-C50C-522E-7C9B-108F515E4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9B35F-24EE-4790-8171-1EF4F95348E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292AE-8F58-6473-5196-047681200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AFB08-02C2-0FA0-4801-25F16771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7692-2669-4A3A-9F6D-EAC5FD802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1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E39DDB-438F-D9EE-F99C-1FCCB68D7428}"/>
              </a:ext>
            </a:extLst>
          </p:cNvPr>
          <p:cNvSpPr/>
          <p:nvPr/>
        </p:nvSpPr>
        <p:spPr>
          <a:xfrm>
            <a:off x="1106906" y="726286"/>
            <a:ext cx="10042357" cy="55461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C1CAFD-523D-1CA1-60FC-D51762D2CAE0}"/>
              </a:ext>
            </a:extLst>
          </p:cNvPr>
          <p:cNvSpPr/>
          <p:nvPr/>
        </p:nvSpPr>
        <p:spPr>
          <a:xfrm>
            <a:off x="1106906" y="4475747"/>
            <a:ext cx="10042357" cy="1796715"/>
          </a:xfrm>
          <a:prstGeom prst="roundRect">
            <a:avLst>
              <a:gd name="adj" fmla="val 0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2510A-0073-62A7-A9BD-31000359EEC2}"/>
              </a:ext>
            </a:extLst>
          </p:cNvPr>
          <p:cNvSpPr txBox="1"/>
          <p:nvPr/>
        </p:nvSpPr>
        <p:spPr>
          <a:xfrm>
            <a:off x="3037114" y="749948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XÃ VĨNH HẢI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16972-67BC-2440-041E-577B4449AA61}"/>
              </a:ext>
            </a:extLst>
          </p:cNvPr>
          <p:cNvSpPr txBox="1"/>
          <p:nvPr/>
        </p:nvSpPr>
        <p:spPr>
          <a:xfrm>
            <a:off x="2562447" y="1101523"/>
            <a:ext cx="692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</a:t>
            </a:r>
            <a:r>
              <a:rPr lang="en-US" sz="2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NHIỆM GIỎI CẤP TRƯỜNG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45234-0980-022A-B928-5123E639B44F}"/>
              </a:ext>
            </a:extLst>
          </p:cNvPr>
          <p:cNvSpPr txBox="1"/>
          <p:nvPr/>
        </p:nvSpPr>
        <p:spPr>
          <a:xfrm>
            <a:off x="1333500" y="2108731"/>
            <a:ext cx="935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PHÁP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RÈN NĂNG LỰC TỰ CHỦ, TỰ HỌC HỌC SINH LỚP 3 THEO CHƯƠNG TRÌNH GDPT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654AD-6AC3-B614-55B0-770A1E7D2364}"/>
              </a:ext>
            </a:extLst>
          </p:cNvPr>
          <p:cNvSpPr txBox="1"/>
          <p:nvPr/>
        </p:nvSpPr>
        <p:spPr>
          <a:xfrm>
            <a:off x="3037114" y="4731633"/>
            <a:ext cx="620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8749D1-9CFE-080C-C329-94BF120231EE}"/>
              </a:ext>
            </a:extLst>
          </p:cNvPr>
          <p:cNvSpPr/>
          <p:nvPr/>
        </p:nvSpPr>
        <p:spPr>
          <a:xfrm>
            <a:off x="0" y="3444515"/>
            <a:ext cx="1885950" cy="3413485"/>
          </a:xfrm>
          <a:custGeom>
            <a:avLst/>
            <a:gdLst/>
            <a:ahLst/>
            <a:cxnLst/>
            <a:rect l="l" t="t" r="r" b="b"/>
            <a:pathLst>
              <a:path w="1475099" h="2669863">
                <a:moveTo>
                  <a:pt x="0" y="0"/>
                </a:moveTo>
                <a:lnTo>
                  <a:pt x="1475099" y="0"/>
                </a:lnTo>
                <a:lnTo>
                  <a:pt x="1475099" y="2669863"/>
                </a:lnTo>
                <a:lnTo>
                  <a:pt x="0" y="2669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9BFFCC-04B6-4583-8213-A7D8374128EE}"/>
              </a:ext>
            </a:extLst>
          </p:cNvPr>
          <p:cNvSpPr txBox="1"/>
          <p:nvPr/>
        </p:nvSpPr>
        <p:spPr>
          <a:xfrm>
            <a:off x="1679945" y="5218351"/>
            <a:ext cx="900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46A9A-25F9-85AB-7F42-BBE942B0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6CBA28-41EC-4538-869D-4FDFA87290AA}"/>
              </a:ext>
            </a:extLst>
          </p:cNvPr>
          <p:cNvSpPr/>
          <p:nvPr/>
        </p:nvSpPr>
        <p:spPr>
          <a:xfrm>
            <a:off x="0" y="0"/>
            <a:ext cx="2253916" cy="6858000"/>
          </a:xfrm>
          <a:prstGeom prst="roundRect">
            <a:avLst>
              <a:gd name="adj" fmla="val 0"/>
            </a:avLst>
          </a:prstGeom>
          <a:solidFill>
            <a:srgbClr val="2F4F4F"/>
          </a:solidFill>
          <a:ln>
            <a:noFill/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18FAF-AADF-1BFB-3C0F-467CF78D22DB}"/>
              </a:ext>
            </a:extLst>
          </p:cNvPr>
          <p:cNvSpPr txBox="1"/>
          <p:nvPr/>
        </p:nvSpPr>
        <p:spPr>
          <a:xfrm>
            <a:off x="0" y="1077194"/>
            <a:ext cx="23497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IV.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LUẬN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ĐỀ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XUẤT</a:t>
            </a:r>
            <a:endParaRPr lang="en-US" sz="4400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AD45ED-1C78-B2F0-5B6D-45AECA455E24}"/>
              </a:ext>
            </a:extLst>
          </p:cNvPr>
          <p:cNvSpPr/>
          <p:nvPr/>
        </p:nvSpPr>
        <p:spPr>
          <a:xfrm>
            <a:off x="752354" y="201091"/>
            <a:ext cx="711038" cy="476718"/>
          </a:xfrm>
          <a:custGeom>
            <a:avLst/>
            <a:gdLst>
              <a:gd name="connsiteX0" fmla="*/ 662558 w 711038"/>
              <a:gd name="connsiteY0" fmla="*/ 0 h 476718"/>
              <a:gd name="connsiteX1" fmla="*/ 662558 w 711038"/>
              <a:gd name="connsiteY1" fmla="*/ 395919 h 476718"/>
              <a:gd name="connsiteX2" fmla="*/ 48480 w 711038"/>
              <a:gd name="connsiteY2" fmla="*/ 395919 h 476718"/>
              <a:gd name="connsiteX3" fmla="*/ 48480 w 711038"/>
              <a:gd name="connsiteY3" fmla="*/ 0 h 476718"/>
              <a:gd name="connsiteX4" fmla="*/ 0 w 711038"/>
              <a:gd name="connsiteY4" fmla="*/ 0 h 476718"/>
              <a:gd name="connsiteX5" fmla="*/ 0 w 711038"/>
              <a:gd name="connsiteY5" fmla="*/ 452479 h 476718"/>
              <a:gd name="connsiteX6" fmla="*/ 282799 w 711038"/>
              <a:gd name="connsiteY6" fmla="*/ 452479 h 476718"/>
              <a:gd name="connsiteX7" fmla="*/ 307039 w 711038"/>
              <a:gd name="connsiteY7" fmla="*/ 476719 h 476718"/>
              <a:gd name="connsiteX8" fmla="*/ 403999 w 711038"/>
              <a:gd name="connsiteY8" fmla="*/ 476719 h 476718"/>
              <a:gd name="connsiteX9" fmla="*/ 428239 w 711038"/>
              <a:gd name="connsiteY9" fmla="*/ 452479 h 476718"/>
              <a:gd name="connsiteX10" fmla="*/ 711038 w 711038"/>
              <a:gd name="connsiteY10" fmla="*/ 452479 h 476718"/>
              <a:gd name="connsiteX11" fmla="*/ 711038 w 711038"/>
              <a:gd name="connsiteY11" fmla="*/ 0 h 476718"/>
              <a:gd name="connsiteX12" fmla="*/ 662558 w 711038"/>
              <a:gd name="connsiteY12" fmla="*/ 0 h 4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038" h="476718">
                <a:moveTo>
                  <a:pt x="662558" y="0"/>
                </a:moveTo>
                <a:lnTo>
                  <a:pt x="662558" y="395919"/>
                </a:lnTo>
                <a:lnTo>
                  <a:pt x="48480" y="395919"/>
                </a:lnTo>
                <a:lnTo>
                  <a:pt x="48480" y="0"/>
                </a:lnTo>
                <a:lnTo>
                  <a:pt x="0" y="0"/>
                </a:lnTo>
                <a:lnTo>
                  <a:pt x="0" y="452479"/>
                </a:lnTo>
                <a:lnTo>
                  <a:pt x="282799" y="452479"/>
                </a:lnTo>
                <a:cubicBezTo>
                  <a:pt x="282799" y="466215"/>
                  <a:pt x="293303" y="476719"/>
                  <a:pt x="307039" y="476719"/>
                </a:cubicBezTo>
                <a:lnTo>
                  <a:pt x="403999" y="476719"/>
                </a:lnTo>
                <a:cubicBezTo>
                  <a:pt x="417735" y="476719"/>
                  <a:pt x="428239" y="466215"/>
                  <a:pt x="428239" y="452479"/>
                </a:cubicBezTo>
                <a:lnTo>
                  <a:pt x="711038" y="452479"/>
                </a:lnTo>
                <a:lnTo>
                  <a:pt x="711038" y="0"/>
                </a:lnTo>
                <a:lnTo>
                  <a:pt x="662558" y="0"/>
                </a:lnTo>
                <a:close/>
              </a:path>
            </a:pathLst>
          </a:custGeom>
          <a:solidFill>
            <a:schemeClr val="bg1"/>
          </a:solidFill>
          <a:ln w="80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D589A0-FF9F-E7F0-E0BD-5041541A684C}"/>
              </a:ext>
            </a:extLst>
          </p:cNvPr>
          <p:cNvSpPr/>
          <p:nvPr/>
        </p:nvSpPr>
        <p:spPr>
          <a:xfrm>
            <a:off x="833154" y="152611"/>
            <a:ext cx="549438" cy="412078"/>
          </a:xfrm>
          <a:custGeom>
            <a:avLst/>
            <a:gdLst>
              <a:gd name="connsiteX0" fmla="*/ 549439 w 549438"/>
              <a:gd name="connsiteY0" fmla="*/ 0 h 412078"/>
              <a:gd name="connsiteX1" fmla="*/ 0 w 549438"/>
              <a:gd name="connsiteY1" fmla="*/ 0 h 412078"/>
              <a:gd name="connsiteX2" fmla="*/ 0 w 549438"/>
              <a:gd name="connsiteY2" fmla="*/ 412079 h 412078"/>
              <a:gd name="connsiteX3" fmla="*/ 549439 w 549438"/>
              <a:gd name="connsiteY3" fmla="*/ 412079 h 412078"/>
              <a:gd name="connsiteX4" fmla="*/ 549439 w 549438"/>
              <a:gd name="connsiteY4" fmla="*/ 0 h 412078"/>
              <a:gd name="connsiteX5" fmla="*/ 48480 w 549438"/>
              <a:gd name="connsiteY5" fmla="*/ 48480 h 412078"/>
              <a:gd name="connsiteX6" fmla="*/ 258559 w 549438"/>
              <a:gd name="connsiteY6" fmla="*/ 48480 h 412078"/>
              <a:gd name="connsiteX7" fmla="*/ 258559 w 549438"/>
              <a:gd name="connsiteY7" fmla="*/ 363599 h 412078"/>
              <a:gd name="connsiteX8" fmla="*/ 48480 w 549438"/>
              <a:gd name="connsiteY8" fmla="*/ 363599 h 412078"/>
              <a:gd name="connsiteX9" fmla="*/ 48480 w 549438"/>
              <a:gd name="connsiteY9" fmla="*/ 48480 h 412078"/>
              <a:gd name="connsiteX10" fmla="*/ 500959 w 549438"/>
              <a:gd name="connsiteY10" fmla="*/ 363599 h 412078"/>
              <a:gd name="connsiteX11" fmla="*/ 290879 w 549438"/>
              <a:gd name="connsiteY11" fmla="*/ 363599 h 412078"/>
              <a:gd name="connsiteX12" fmla="*/ 290879 w 549438"/>
              <a:gd name="connsiteY12" fmla="*/ 48480 h 412078"/>
              <a:gd name="connsiteX13" fmla="*/ 500959 w 549438"/>
              <a:gd name="connsiteY13" fmla="*/ 48480 h 412078"/>
              <a:gd name="connsiteX14" fmla="*/ 500959 w 549438"/>
              <a:gd name="connsiteY14" fmla="*/ 363599 h 41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9438" h="412078">
                <a:moveTo>
                  <a:pt x="549439" y="0"/>
                </a:moveTo>
                <a:lnTo>
                  <a:pt x="0" y="0"/>
                </a:lnTo>
                <a:lnTo>
                  <a:pt x="0" y="412079"/>
                </a:lnTo>
                <a:lnTo>
                  <a:pt x="549439" y="412079"/>
                </a:lnTo>
                <a:lnTo>
                  <a:pt x="549439" y="0"/>
                </a:lnTo>
                <a:close/>
                <a:moveTo>
                  <a:pt x="48480" y="48480"/>
                </a:moveTo>
                <a:lnTo>
                  <a:pt x="258559" y="48480"/>
                </a:lnTo>
                <a:lnTo>
                  <a:pt x="258559" y="363599"/>
                </a:lnTo>
                <a:lnTo>
                  <a:pt x="48480" y="363599"/>
                </a:lnTo>
                <a:lnTo>
                  <a:pt x="48480" y="48480"/>
                </a:lnTo>
                <a:close/>
                <a:moveTo>
                  <a:pt x="500959" y="363599"/>
                </a:moveTo>
                <a:lnTo>
                  <a:pt x="290879" y="363599"/>
                </a:lnTo>
                <a:lnTo>
                  <a:pt x="290879" y="48480"/>
                </a:lnTo>
                <a:lnTo>
                  <a:pt x="500959" y="48480"/>
                </a:lnTo>
                <a:lnTo>
                  <a:pt x="500959" y="363599"/>
                </a:lnTo>
                <a:close/>
              </a:path>
            </a:pathLst>
          </a:custGeom>
          <a:solidFill>
            <a:schemeClr val="bg1"/>
          </a:solidFill>
          <a:ln w="80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FE43FCA-92F5-B1CD-7CEF-D0718EAD17A8}"/>
              </a:ext>
            </a:extLst>
          </p:cNvPr>
          <p:cNvSpPr/>
          <p:nvPr/>
        </p:nvSpPr>
        <p:spPr>
          <a:xfrm>
            <a:off x="1172513" y="281891"/>
            <a:ext cx="113119" cy="24239"/>
          </a:xfrm>
          <a:custGeom>
            <a:avLst/>
            <a:gdLst>
              <a:gd name="connsiteX0" fmla="*/ 0 w 113119"/>
              <a:gd name="connsiteY0" fmla="*/ 0 h 24239"/>
              <a:gd name="connsiteX1" fmla="*/ 113120 w 113119"/>
              <a:gd name="connsiteY1" fmla="*/ 0 h 24239"/>
              <a:gd name="connsiteX2" fmla="*/ 113120 w 113119"/>
              <a:gd name="connsiteY2" fmla="*/ 24240 h 24239"/>
              <a:gd name="connsiteX3" fmla="*/ 0 w 113119"/>
              <a:gd name="connsiteY3" fmla="*/ 24240 h 2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19" h="24239">
                <a:moveTo>
                  <a:pt x="0" y="0"/>
                </a:moveTo>
                <a:lnTo>
                  <a:pt x="113120" y="0"/>
                </a:lnTo>
                <a:lnTo>
                  <a:pt x="113120" y="24240"/>
                </a:lnTo>
                <a:lnTo>
                  <a:pt x="0" y="24240"/>
                </a:lnTo>
                <a:close/>
              </a:path>
            </a:pathLst>
          </a:custGeom>
          <a:solidFill>
            <a:schemeClr val="bg1"/>
          </a:solidFill>
          <a:ln w="80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2FEA8E8-2BC3-38EB-D583-F77E250CB44B}"/>
              </a:ext>
            </a:extLst>
          </p:cNvPr>
          <p:cNvSpPr/>
          <p:nvPr/>
        </p:nvSpPr>
        <p:spPr>
          <a:xfrm>
            <a:off x="1172513" y="330371"/>
            <a:ext cx="113119" cy="24239"/>
          </a:xfrm>
          <a:custGeom>
            <a:avLst/>
            <a:gdLst>
              <a:gd name="connsiteX0" fmla="*/ 0 w 113119"/>
              <a:gd name="connsiteY0" fmla="*/ 0 h 24239"/>
              <a:gd name="connsiteX1" fmla="*/ 113120 w 113119"/>
              <a:gd name="connsiteY1" fmla="*/ 0 h 24239"/>
              <a:gd name="connsiteX2" fmla="*/ 113120 w 113119"/>
              <a:gd name="connsiteY2" fmla="*/ 24240 h 24239"/>
              <a:gd name="connsiteX3" fmla="*/ 0 w 113119"/>
              <a:gd name="connsiteY3" fmla="*/ 24240 h 2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19" h="24239">
                <a:moveTo>
                  <a:pt x="0" y="0"/>
                </a:moveTo>
                <a:lnTo>
                  <a:pt x="113120" y="0"/>
                </a:lnTo>
                <a:lnTo>
                  <a:pt x="113120" y="24240"/>
                </a:lnTo>
                <a:lnTo>
                  <a:pt x="0" y="24240"/>
                </a:lnTo>
                <a:close/>
              </a:path>
            </a:pathLst>
          </a:custGeom>
          <a:solidFill>
            <a:schemeClr val="bg1"/>
          </a:solidFill>
          <a:ln w="80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B28763-71DA-4C00-279E-88FEE86A8D5C}"/>
              </a:ext>
            </a:extLst>
          </p:cNvPr>
          <p:cNvSpPr/>
          <p:nvPr/>
        </p:nvSpPr>
        <p:spPr>
          <a:xfrm>
            <a:off x="1172513" y="378851"/>
            <a:ext cx="78375" cy="24239"/>
          </a:xfrm>
          <a:custGeom>
            <a:avLst/>
            <a:gdLst>
              <a:gd name="connsiteX0" fmla="*/ 0 w 78375"/>
              <a:gd name="connsiteY0" fmla="*/ 0 h 24239"/>
              <a:gd name="connsiteX1" fmla="*/ 78376 w 78375"/>
              <a:gd name="connsiteY1" fmla="*/ 0 h 24239"/>
              <a:gd name="connsiteX2" fmla="*/ 78376 w 78375"/>
              <a:gd name="connsiteY2" fmla="*/ 24240 h 24239"/>
              <a:gd name="connsiteX3" fmla="*/ 0 w 78375"/>
              <a:gd name="connsiteY3" fmla="*/ 24240 h 2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75" h="24239">
                <a:moveTo>
                  <a:pt x="0" y="0"/>
                </a:moveTo>
                <a:lnTo>
                  <a:pt x="78376" y="0"/>
                </a:lnTo>
                <a:lnTo>
                  <a:pt x="78376" y="24240"/>
                </a:lnTo>
                <a:lnTo>
                  <a:pt x="0" y="24240"/>
                </a:lnTo>
                <a:close/>
              </a:path>
            </a:pathLst>
          </a:custGeom>
          <a:solidFill>
            <a:schemeClr val="bg1"/>
          </a:solidFill>
          <a:ln w="80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92790839-E2B6-4A64-BFAA-F8352A6FFCC7}"/>
              </a:ext>
            </a:extLst>
          </p:cNvPr>
          <p:cNvSpPr/>
          <p:nvPr/>
        </p:nvSpPr>
        <p:spPr>
          <a:xfrm flipH="1">
            <a:off x="380999" y="4555069"/>
            <a:ext cx="1968751" cy="2302931"/>
          </a:xfrm>
          <a:custGeom>
            <a:avLst/>
            <a:gdLst/>
            <a:ahLst/>
            <a:cxnLst/>
            <a:rect l="l" t="t" r="r" b="b"/>
            <a:pathLst>
              <a:path w="1646292" h="2166173">
                <a:moveTo>
                  <a:pt x="0" y="0"/>
                </a:moveTo>
                <a:lnTo>
                  <a:pt x="1646292" y="0"/>
                </a:lnTo>
                <a:lnTo>
                  <a:pt x="1646292" y="2166173"/>
                </a:lnTo>
                <a:lnTo>
                  <a:pt x="0" y="2166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AE7184F-C830-4677-B283-BBC6A47EE08F}"/>
              </a:ext>
            </a:extLst>
          </p:cNvPr>
          <p:cNvGrpSpPr/>
          <p:nvPr/>
        </p:nvGrpSpPr>
        <p:grpSpPr>
          <a:xfrm>
            <a:off x="5140805" y="144204"/>
            <a:ext cx="3664781" cy="755218"/>
            <a:chOff x="4189321" y="144982"/>
            <a:chExt cx="4805515" cy="755218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D99A59B2-EA06-4DD4-B5BE-D3D2103A561B}"/>
                </a:ext>
              </a:extLst>
            </p:cNvPr>
            <p:cNvSpPr/>
            <p:nvPr/>
          </p:nvSpPr>
          <p:spPr>
            <a:xfrm>
              <a:off x="4189321" y="144982"/>
              <a:ext cx="4805515" cy="755218"/>
            </a:xfrm>
            <a:prstGeom prst="roundRect">
              <a:avLst>
                <a:gd name="adj" fmla="val 50000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0BADE2-E70B-4A71-B31B-6DA3B810FB63}"/>
                </a:ext>
              </a:extLst>
            </p:cNvPr>
            <p:cNvSpPr txBox="1"/>
            <p:nvPr/>
          </p:nvSpPr>
          <p:spPr>
            <a:xfrm>
              <a:off x="4348185" y="204004"/>
              <a:ext cx="4638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10" dirty="0" err="1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Kiến</a:t>
              </a:r>
              <a:r>
                <a:rPr lang="en-US" sz="2800" b="1" spc="1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2800" b="1" spc="10" dirty="0" err="1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nghị</a:t>
              </a:r>
              <a:r>
                <a:rPr lang="en-US" sz="2800" b="1" spc="1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, </a:t>
              </a:r>
              <a:r>
                <a:rPr lang="en-US" sz="2800" b="1" spc="10" dirty="0" err="1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đề</a:t>
              </a:r>
              <a:r>
                <a:rPr lang="en-US" sz="2800" b="1" spc="1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2800" b="1" spc="10" dirty="0" err="1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xuất</a:t>
              </a:r>
              <a:endParaRPr lang="en-US" sz="280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3048C5-94D0-450A-872D-DEFB9F91E44E}"/>
              </a:ext>
            </a:extLst>
          </p:cNvPr>
          <p:cNvGrpSpPr/>
          <p:nvPr/>
        </p:nvGrpSpPr>
        <p:grpSpPr>
          <a:xfrm>
            <a:off x="2349749" y="1289340"/>
            <a:ext cx="9349192" cy="1361270"/>
            <a:chOff x="3554127" y="2598273"/>
            <a:chExt cx="13056795" cy="27863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2875503-899A-469F-BB3E-401D3484F9DD}"/>
                </a:ext>
              </a:extLst>
            </p:cNvPr>
            <p:cNvGrpSpPr/>
            <p:nvPr/>
          </p:nvGrpSpPr>
          <p:grpSpPr>
            <a:xfrm>
              <a:off x="3554127" y="2598273"/>
              <a:ext cx="13056795" cy="2786372"/>
              <a:chOff x="4226740" y="995525"/>
              <a:chExt cx="13056795" cy="278637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11CAD6-407A-4ED0-A18E-4762B33226CF}"/>
                  </a:ext>
                </a:extLst>
              </p:cNvPr>
              <p:cNvSpPr/>
              <p:nvPr/>
            </p:nvSpPr>
            <p:spPr>
              <a:xfrm>
                <a:off x="6773911" y="1041017"/>
                <a:ext cx="9828056" cy="2118784"/>
              </a:xfrm>
              <a:prstGeom prst="rect">
                <a:avLst/>
              </a:prstGeom>
              <a:solidFill>
                <a:srgbClr val="B8F9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6C505E2-A719-4303-91FE-08C8FC239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0679" t="92352"/>
              <a:stretch>
                <a:fillRect/>
              </a:stretch>
            </p:blipFill>
            <p:spPr>
              <a:xfrm>
                <a:off x="11986918" y="3251296"/>
                <a:ext cx="5296617" cy="530601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FA605C7-10F9-4F33-BA92-6D43B113ED32}"/>
                  </a:ext>
                </a:extLst>
              </p:cNvPr>
              <p:cNvSpPr/>
              <p:nvPr/>
            </p:nvSpPr>
            <p:spPr>
              <a:xfrm>
                <a:off x="4627279" y="1013335"/>
                <a:ext cx="1901294" cy="2118784"/>
              </a:xfrm>
              <a:prstGeom prst="rect">
                <a:avLst/>
              </a:prstGeom>
              <a:solidFill>
                <a:srgbClr val="4DD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DA4DACB-3C90-42E1-8BFA-CBB918635B0A}"/>
                  </a:ext>
                </a:extLst>
              </p:cNvPr>
              <p:cNvGrpSpPr/>
              <p:nvPr/>
            </p:nvGrpSpPr>
            <p:grpSpPr>
              <a:xfrm>
                <a:off x="6146279" y="1285834"/>
                <a:ext cx="956383" cy="1542297"/>
                <a:chOff x="8077363" y="7726437"/>
                <a:chExt cx="956383" cy="1542297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39F9C57-C9ED-4CBB-A6C5-7A850E556E4D}"/>
                    </a:ext>
                  </a:extLst>
                </p:cNvPr>
                <p:cNvSpPr/>
                <p:nvPr/>
              </p:nvSpPr>
              <p:spPr>
                <a:xfrm>
                  <a:off x="8077365" y="7726437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99C3159-5F78-4CAD-B175-09FA6851B7B0}"/>
                    </a:ext>
                  </a:extLst>
                </p:cNvPr>
                <p:cNvSpPr/>
                <p:nvPr/>
              </p:nvSpPr>
              <p:spPr>
                <a:xfrm>
                  <a:off x="8077364" y="8405624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878395E-8F3F-4833-A175-BBFAEC78A937}"/>
                    </a:ext>
                  </a:extLst>
                </p:cNvPr>
                <p:cNvSpPr/>
                <p:nvPr/>
              </p:nvSpPr>
              <p:spPr>
                <a:xfrm>
                  <a:off x="8077363" y="9084812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D3E5D1C-F719-4684-A815-B8CA94CD6ABB}"/>
                    </a:ext>
                  </a:extLst>
                </p:cNvPr>
                <p:cNvSpPr/>
                <p:nvPr/>
              </p:nvSpPr>
              <p:spPr>
                <a:xfrm>
                  <a:off x="8877814" y="7726437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F0F2AEB-E8A9-4220-B8AF-1044085A7531}"/>
                    </a:ext>
                  </a:extLst>
                </p:cNvPr>
                <p:cNvSpPr/>
                <p:nvPr/>
              </p:nvSpPr>
              <p:spPr>
                <a:xfrm>
                  <a:off x="8877813" y="8405624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EC8BF07-86AB-426A-9F1C-5F17DDFFA17E}"/>
                    </a:ext>
                  </a:extLst>
                </p:cNvPr>
                <p:cNvSpPr/>
                <p:nvPr/>
              </p:nvSpPr>
              <p:spPr>
                <a:xfrm>
                  <a:off x="8877812" y="9084812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: Rounded Corners 137">
                  <a:extLst>
                    <a:ext uri="{FF2B5EF4-FFF2-40B4-BE49-F238E27FC236}">
                      <a16:creationId xmlns:a16="http://schemas.microsoft.com/office/drawing/2014/main" id="{E2E8108A-B0DD-41F1-8C52-8F5DFE466650}"/>
                    </a:ext>
                  </a:extLst>
                </p:cNvPr>
                <p:cNvSpPr/>
                <p:nvPr/>
              </p:nvSpPr>
              <p:spPr>
                <a:xfrm>
                  <a:off x="8112013" y="7772844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: Rounded Corners 138">
                  <a:extLst>
                    <a:ext uri="{FF2B5EF4-FFF2-40B4-BE49-F238E27FC236}">
                      <a16:creationId xmlns:a16="http://schemas.microsoft.com/office/drawing/2014/main" id="{9F372E30-7696-4E50-9AD3-0B7F5B1EB34C}"/>
                    </a:ext>
                  </a:extLst>
                </p:cNvPr>
                <p:cNvSpPr/>
                <p:nvPr/>
              </p:nvSpPr>
              <p:spPr>
                <a:xfrm>
                  <a:off x="8112013" y="8449263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: Rounded Corners 139">
                  <a:extLst>
                    <a:ext uri="{FF2B5EF4-FFF2-40B4-BE49-F238E27FC236}">
                      <a16:creationId xmlns:a16="http://schemas.microsoft.com/office/drawing/2014/main" id="{45CC4B00-17ED-4D19-B663-F5E37E4B76D4}"/>
                    </a:ext>
                  </a:extLst>
                </p:cNvPr>
                <p:cNvSpPr/>
                <p:nvPr/>
              </p:nvSpPr>
              <p:spPr>
                <a:xfrm>
                  <a:off x="8112013" y="9125683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80E08A0-D14E-40A2-9A68-33FB0F7909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0679" t="92352"/>
              <a:stretch>
                <a:fillRect/>
              </a:stretch>
            </p:blipFill>
            <p:spPr>
              <a:xfrm flipH="1">
                <a:off x="4226740" y="3251296"/>
                <a:ext cx="4253110" cy="512933"/>
              </a:xfrm>
              <a:prstGeom prst="rect">
                <a:avLst/>
              </a:prstGeom>
            </p:spPr>
          </p:pic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FAE885F3-7FC4-4F18-BF30-E9BD36929627}"/>
                  </a:ext>
                </a:extLst>
              </p:cNvPr>
              <p:cNvSpPr/>
              <p:nvPr/>
            </p:nvSpPr>
            <p:spPr>
              <a:xfrm rot="10800000">
                <a:off x="15857454" y="1012318"/>
                <a:ext cx="744513" cy="878156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5D6F1D-3DD0-44B0-8176-F31123B3BAF2}"/>
                  </a:ext>
                </a:extLst>
              </p:cNvPr>
              <p:cNvSpPr txBox="1"/>
              <p:nvPr/>
            </p:nvSpPr>
            <p:spPr>
              <a:xfrm>
                <a:off x="7142972" y="995525"/>
                <a:ext cx="9384167" cy="2267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457200">
                  <a:spcBef>
                    <a:spcPct val="0"/>
                  </a:spcBef>
                  <a:defRPr/>
                </a:pP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Nắm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vững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đủ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2018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 Medium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Freeform 66">
              <a:extLst>
                <a:ext uri="{FF2B5EF4-FFF2-40B4-BE49-F238E27FC236}">
                  <a16:creationId xmlns:a16="http://schemas.microsoft.com/office/drawing/2014/main" id="{BB19EA4B-B566-46BA-88A4-C204416AADDA}"/>
                </a:ext>
              </a:extLst>
            </p:cNvPr>
            <p:cNvSpPr/>
            <p:nvPr/>
          </p:nvSpPr>
          <p:spPr>
            <a:xfrm>
              <a:off x="4444561" y="3148570"/>
              <a:ext cx="931856" cy="893872"/>
            </a:xfrm>
            <a:custGeom>
              <a:avLst/>
              <a:gdLst/>
              <a:ahLst/>
              <a:cxnLst/>
              <a:rect l="l" t="t" r="r" b="b"/>
              <a:pathLst>
                <a:path w="590550" h="609695">
                  <a:moveTo>
                    <a:pt x="0" y="0"/>
                  </a:moveTo>
                  <a:lnTo>
                    <a:pt x="590550" y="0"/>
                  </a:lnTo>
                  <a:lnTo>
                    <a:pt x="590550" y="609695"/>
                  </a:lnTo>
                  <a:lnTo>
                    <a:pt x="0" y="609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75" t="-1412" r="-3409" b="-1244"/>
              </a:stretch>
            </a:blipFill>
          </p:spPr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3B0A13-9CE3-4D22-9128-7D5E66DB601D}"/>
              </a:ext>
            </a:extLst>
          </p:cNvPr>
          <p:cNvGrpSpPr/>
          <p:nvPr/>
        </p:nvGrpSpPr>
        <p:grpSpPr>
          <a:xfrm>
            <a:off x="3744799" y="4015735"/>
            <a:ext cx="8760966" cy="1303554"/>
            <a:chOff x="3537194" y="7698474"/>
            <a:chExt cx="13056795" cy="276957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2D43515-8AEC-4EAF-B351-8E2C759504F9}"/>
                </a:ext>
              </a:extLst>
            </p:cNvPr>
            <p:cNvGrpSpPr/>
            <p:nvPr/>
          </p:nvGrpSpPr>
          <p:grpSpPr>
            <a:xfrm>
              <a:off x="3537194" y="7698474"/>
              <a:ext cx="13056795" cy="2769579"/>
              <a:chOff x="4226740" y="1012318"/>
              <a:chExt cx="13056795" cy="276957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C9F806A-3703-4C93-9748-C33911A1F78A}"/>
                  </a:ext>
                </a:extLst>
              </p:cNvPr>
              <p:cNvSpPr/>
              <p:nvPr/>
            </p:nvSpPr>
            <p:spPr>
              <a:xfrm>
                <a:off x="6773911" y="1041017"/>
                <a:ext cx="9828056" cy="2118784"/>
              </a:xfrm>
              <a:prstGeom prst="rect">
                <a:avLst/>
              </a:prstGeom>
              <a:solidFill>
                <a:srgbClr val="FF9F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E9E697DB-1FB3-4CD6-AF28-40631B457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0679" t="92352"/>
              <a:stretch>
                <a:fillRect/>
              </a:stretch>
            </p:blipFill>
            <p:spPr>
              <a:xfrm>
                <a:off x="11986918" y="3251296"/>
                <a:ext cx="5296617" cy="530601"/>
              </a:xfrm>
              <a:prstGeom prst="rect">
                <a:avLst/>
              </a:prstGeom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50D6972-ECE8-46DB-A1D2-526E7633B9FC}"/>
                  </a:ext>
                </a:extLst>
              </p:cNvPr>
              <p:cNvSpPr/>
              <p:nvPr/>
            </p:nvSpPr>
            <p:spPr>
              <a:xfrm>
                <a:off x="4627279" y="1013335"/>
                <a:ext cx="1901294" cy="2118784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07AEC6E-244F-478F-AFEA-3FE656371D2B}"/>
                  </a:ext>
                </a:extLst>
              </p:cNvPr>
              <p:cNvGrpSpPr/>
              <p:nvPr/>
            </p:nvGrpSpPr>
            <p:grpSpPr>
              <a:xfrm>
                <a:off x="6146279" y="1285834"/>
                <a:ext cx="956383" cy="1542297"/>
                <a:chOff x="8077363" y="7726437"/>
                <a:chExt cx="956383" cy="1542297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AF73393-3FEA-4016-BB77-04E137C3845F}"/>
                    </a:ext>
                  </a:extLst>
                </p:cNvPr>
                <p:cNvSpPr/>
                <p:nvPr/>
              </p:nvSpPr>
              <p:spPr>
                <a:xfrm>
                  <a:off x="8077365" y="7726437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B337AADE-9F7E-48E8-991A-2C160BE55E12}"/>
                    </a:ext>
                  </a:extLst>
                </p:cNvPr>
                <p:cNvSpPr/>
                <p:nvPr/>
              </p:nvSpPr>
              <p:spPr>
                <a:xfrm>
                  <a:off x="8077364" y="8405624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F3D96E7-8A5A-4513-AFB9-CEBF1805DCA6}"/>
                    </a:ext>
                  </a:extLst>
                </p:cNvPr>
                <p:cNvSpPr/>
                <p:nvPr/>
              </p:nvSpPr>
              <p:spPr>
                <a:xfrm>
                  <a:off x="8077363" y="9084812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DBFF0DB-C42A-4EA5-88D0-B0A2324BCF31}"/>
                    </a:ext>
                  </a:extLst>
                </p:cNvPr>
                <p:cNvSpPr/>
                <p:nvPr/>
              </p:nvSpPr>
              <p:spPr>
                <a:xfrm>
                  <a:off x="8877814" y="7726437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C6BB9F0-E881-48BC-B70E-D181AFE2E634}"/>
                    </a:ext>
                  </a:extLst>
                </p:cNvPr>
                <p:cNvSpPr/>
                <p:nvPr/>
              </p:nvSpPr>
              <p:spPr>
                <a:xfrm>
                  <a:off x="8877813" y="8405624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9F32697-B1FE-4BED-961A-3F5161DFAC14}"/>
                    </a:ext>
                  </a:extLst>
                </p:cNvPr>
                <p:cNvSpPr/>
                <p:nvPr/>
              </p:nvSpPr>
              <p:spPr>
                <a:xfrm>
                  <a:off x="8877812" y="9084812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: Rounded Corners 137">
                  <a:extLst>
                    <a:ext uri="{FF2B5EF4-FFF2-40B4-BE49-F238E27FC236}">
                      <a16:creationId xmlns:a16="http://schemas.microsoft.com/office/drawing/2014/main" id="{9821B3E3-A3BC-430E-BC75-1758353802CC}"/>
                    </a:ext>
                  </a:extLst>
                </p:cNvPr>
                <p:cNvSpPr/>
                <p:nvPr/>
              </p:nvSpPr>
              <p:spPr>
                <a:xfrm>
                  <a:off x="8112013" y="7772844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: Rounded Corners 138">
                  <a:extLst>
                    <a:ext uri="{FF2B5EF4-FFF2-40B4-BE49-F238E27FC236}">
                      <a16:creationId xmlns:a16="http://schemas.microsoft.com/office/drawing/2014/main" id="{8CA0DAB1-9D41-4DB5-9F32-5F5B0746F858}"/>
                    </a:ext>
                  </a:extLst>
                </p:cNvPr>
                <p:cNvSpPr/>
                <p:nvPr/>
              </p:nvSpPr>
              <p:spPr>
                <a:xfrm>
                  <a:off x="8112013" y="8449263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: Rounded Corners 139">
                  <a:extLst>
                    <a:ext uri="{FF2B5EF4-FFF2-40B4-BE49-F238E27FC236}">
                      <a16:creationId xmlns:a16="http://schemas.microsoft.com/office/drawing/2014/main" id="{F1A9D3DD-7ED2-4365-99B7-D55464FD70D3}"/>
                    </a:ext>
                  </a:extLst>
                </p:cNvPr>
                <p:cNvSpPr/>
                <p:nvPr/>
              </p:nvSpPr>
              <p:spPr>
                <a:xfrm>
                  <a:off x="8112013" y="9125683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2AAA1B3-4629-4AEB-A659-3DB5712CD4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0679" t="92352"/>
              <a:stretch>
                <a:fillRect/>
              </a:stretch>
            </p:blipFill>
            <p:spPr>
              <a:xfrm flipH="1">
                <a:off x="4226740" y="3251296"/>
                <a:ext cx="4253110" cy="512933"/>
              </a:xfrm>
              <a:prstGeom prst="rect">
                <a:avLst/>
              </a:prstGeom>
            </p:spPr>
          </p:pic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D29334F1-CD24-47FE-986F-4433A3C9485F}"/>
                  </a:ext>
                </a:extLst>
              </p:cNvPr>
              <p:cNvSpPr/>
              <p:nvPr/>
            </p:nvSpPr>
            <p:spPr>
              <a:xfrm rot="10800000">
                <a:off x="15857454" y="1012318"/>
                <a:ext cx="744513" cy="878156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21532DE-D8B0-4E5C-B068-979C5FBD9317}"/>
                  </a:ext>
                </a:extLst>
              </p:cNvPr>
              <p:cNvSpPr txBox="1"/>
              <p:nvPr/>
            </p:nvSpPr>
            <p:spPr>
              <a:xfrm>
                <a:off x="7409502" y="1543705"/>
                <a:ext cx="9226692" cy="915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457200">
                  <a:spcBef>
                    <a:spcPct val="0"/>
                  </a:spcBef>
                  <a:defRPr/>
                </a:pP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 Medium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238B38A-E7EC-4EDC-84EE-9A598B1E7D94}"/>
                </a:ext>
              </a:extLst>
            </p:cNvPr>
            <p:cNvSpPr/>
            <p:nvPr/>
          </p:nvSpPr>
          <p:spPr>
            <a:xfrm>
              <a:off x="4447142" y="8281022"/>
              <a:ext cx="750088" cy="827588"/>
            </a:xfrm>
            <a:custGeom>
              <a:avLst/>
              <a:gdLst/>
              <a:ahLst/>
              <a:cxnLst/>
              <a:rect l="l" t="t" r="r" b="b"/>
              <a:pathLst>
                <a:path w="631617" h="631617">
                  <a:moveTo>
                    <a:pt x="0" y="0"/>
                  </a:moveTo>
                  <a:lnTo>
                    <a:pt x="631618" y="0"/>
                  </a:lnTo>
                  <a:lnTo>
                    <a:pt x="631618" y="631618"/>
                  </a:lnTo>
                  <a:lnTo>
                    <a:pt x="0" y="631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47754A4-AF3D-40EE-87EE-B074B57F9F9C}"/>
              </a:ext>
            </a:extLst>
          </p:cNvPr>
          <p:cNvGrpSpPr/>
          <p:nvPr/>
        </p:nvGrpSpPr>
        <p:grpSpPr>
          <a:xfrm>
            <a:off x="2972362" y="2712128"/>
            <a:ext cx="9219638" cy="1363758"/>
            <a:chOff x="3537194" y="5142368"/>
            <a:chExt cx="13056795" cy="276957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87AA04E-9C82-48F9-BB16-7047C0A227B1}"/>
                </a:ext>
              </a:extLst>
            </p:cNvPr>
            <p:cNvGrpSpPr/>
            <p:nvPr/>
          </p:nvGrpSpPr>
          <p:grpSpPr>
            <a:xfrm>
              <a:off x="3537194" y="5142368"/>
              <a:ext cx="13056795" cy="2769579"/>
              <a:chOff x="4226740" y="1012318"/>
              <a:chExt cx="13056795" cy="2769579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6CB761D-5C76-41C2-B924-52E8453A9E8A}"/>
                  </a:ext>
                </a:extLst>
              </p:cNvPr>
              <p:cNvSpPr/>
              <p:nvPr/>
            </p:nvSpPr>
            <p:spPr>
              <a:xfrm>
                <a:off x="6773911" y="1041017"/>
                <a:ext cx="9828056" cy="2118784"/>
              </a:xfrm>
              <a:prstGeom prst="rect">
                <a:avLst/>
              </a:prstGeom>
              <a:solidFill>
                <a:srgbClr val="90D8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BA8F1E98-91AB-47C0-8998-55513574D4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0679" t="92352"/>
              <a:stretch>
                <a:fillRect/>
              </a:stretch>
            </p:blipFill>
            <p:spPr>
              <a:xfrm>
                <a:off x="11986918" y="3251296"/>
                <a:ext cx="5296617" cy="530601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844521D-1233-464D-BAE6-39BF50408956}"/>
                  </a:ext>
                </a:extLst>
              </p:cNvPr>
              <p:cNvSpPr/>
              <p:nvPr/>
            </p:nvSpPr>
            <p:spPr>
              <a:xfrm>
                <a:off x="4627279" y="1013335"/>
                <a:ext cx="1901294" cy="2118784"/>
              </a:xfrm>
              <a:prstGeom prst="rect">
                <a:avLst/>
              </a:prstGeom>
              <a:solidFill>
                <a:srgbClr val="2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A1D2DD5-BA1E-45F0-970A-571572445724}"/>
                  </a:ext>
                </a:extLst>
              </p:cNvPr>
              <p:cNvGrpSpPr/>
              <p:nvPr/>
            </p:nvGrpSpPr>
            <p:grpSpPr>
              <a:xfrm>
                <a:off x="6146279" y="1285834"/>
                <a:ext cx="956383" cy="1542297"/>
                <a:chOff x="8077363" y="7726437"/>
                <a:chExt cx="956383" cy="1542297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997075F-0D2E-49BB-8B0E-3538ABED299F}"/>
                    </a:ext>
                  </a:extLst>
                </p:cNvPr>
                <p:cNvSpPr/>
                <p:nvPr/>
              </p:nvSpPr>
              <p:spPr>
                <a:xfrm>
                  <a:off x="8077365" y="7726437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58E3D46-28E9-4D4C-B4D2-D8F0D6EF18E7}"/>
                    </a:ext>
                  </a:extLst>
                </p:cNvPr>
                <p:cNvSpPr/>
                <p:nvPr/>
              </p:nvSpPr>
              <p:spPr>
                <a:xfrm>
                  <a:off x="8077364" y="8405624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55C9151-04CB-4FCF-A23A-96DEC6301D31}"/>
                    </a:ext>
                  </a:extLst>
                </p:cNvPr>
                <p:cNvSpPr/>
                <p:nvPr/>
              </p:nvSpPr>
              <p:spPr>
                <a:xfrm>
                  <a:off x="8077363" y="9084812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31C01C3F-9E77-486F-8E4E-207054935AB8}"/>
                    </a:ext>
                  </a:extLst>
                </p:cNvPr>
                <p:cNvSpPr/>
                <p:nvPr/>
              </p:nvSpPr>
              <p:spPr>
                <a:xfrm>
                  <a:off x="8877814" y="7726437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F42B33A-4AB4-4F6C-92B6-41EC1B36C2D9}"/>
                    </a:ext>
                  </a:extLst>
                </p:cNvPr>
                <p:cNvSpPr/>
                <p:nvPr/>
              </p:nvSpPr>
              <p:spPr>
                <a:xfrm>
                  <a:off x="8877813" y="8405624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8968E52-E273-43B6-828D-B4CFB39C9414}"/>
                    </a:ext>
                  </a:extLst>
                </p:cNvPr>
                <p:cNvSpPr/>
                <p:nvPr/>
              </p:nvSpPr>
              <p:spPr>
                <a:xfrm>
                  <a:off x="8877812" y="9084812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: Rounded Corners 137">
                  <a:extLst>
                    <a:ext uri="{FF2B5EF4-FFF2-40B4-BE49-F238E27FC236}">
                      <a16:creationId xmlns:a16="http://schemas.microsoft.com/office/drawing/2014/main" id="{7F154F81-1C2C-47DF-9C23-D4F74008A091}"/>
                    </a:ext>
                  </a:extLst>
                </p:cNvPr>
                <p:cNvSpPr/>
                <p:nvPr/>
              </p:nvSpPr>
              <p:spPr>
                <a:xfrm>
                  <a:off x="8112013" y="7772844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: Rounded Corners 138">
                  <a:extLst>
                    <a:ext uri="{FF2B5EF4-FFF2-40B4-BE49-F238E27FC236}">
                      <a16:creationId xmlns:a16="http://schemas.microsoft.com/office/drawing/2014/main" id="{2CDC3C6F-5212-4884-8B9A-9F2483097AAB}"/>
                    </a:ext>
                  </a:extLst>
                </p:cNvPr>
                <p:cNvSpPr/>
                <p:nvPr/>
              </p:nvSpPr>
              <p:spPr>
                <a:xfrm>
                  <a:off x="8112013" y="8449263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: Rounded Corners 139">
                  <a:extLst>
                    <a:ext uri="{FF2B5EF4-FFF2-40B4-BE49-F238E27FC236}">
                      <a16:creationId xmlns:a16="http://schemas.microsoft.com/office/drawing/2014/main" id="{FB1A4253-B657-4BD2-AE9B-ED92DF92A22F}"/>
                    </a:ext>
                  </a:extLst>
                </p:cNvPr>
                <p:cNvSpPr/>
                <p:nvPr/>
              </p:nvSpPr>
              <p:spPr>
                <a:xfrm>
                  <a:off x="8112013" y="9125683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90E1C76-13B7-4830-BDD8-A6777F5F47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0679" t="92352"/>
              <a:stretch>
                <a:fillRect/>
              </a:stretch>
            </p:blipFill>
            <p:spPr>
              <a:xfrm flipH="1">
                <a:off x="4226740" y="3251296"/>
                <a:ext cx="4253110" cy="512933"/>
              </a:xfrm>
              <a:prstGeom prst="rect">
                <a:avLst/>
              </a:prstGeom>
            </p:spPr>
          </p:pic>
          <p:sp>
            <p:nvSpPr>
              <p:cNvPr id="77" name="Right Triangle 76">
                <a:extLst>
                  <a:ext uri="{FF2B5EF4-FFF2-40B4-BE49-F238E27FC236}">
                    <a16:creationId xmlns:a16="http://schemas.microsoft.com/office/drawing/2014/main" id="{11873E65-59AF-40A1-B580-17AA52832636}"/>
                  </a:ext>
                </a:extLst>
              </p:cNvPr>
              <p:cNvSpPr/>
              <p:nvPr/>
            </p:nvSpPr>
            <p:spPr>
              <a:xfrm rot="10800000">
                <a:off x="15857454" y="1012318"/>
                <a:ext cx="744513" cy="878156"/>
              </a:xfrm>
              <a:prstGeom prst="rtTriangle">
                <a:avLst/>
              </a:prstGeom>
              <a:solidFill>
                <a:srgbClr val="00A2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F2EAB34-D4A5-4E70-9A32-D0F9C7A20BC8}"/>
                  </a:ext>
                </a:extLst>
              </p:cNvPr>
              <p:cNvSpPr txBox="1"/>
              <p:nvPr/>
            </p:nvSpPr>
            <p:spPr>
              <a:xfrm>
                <a:off x="7071474" y="1581346"/>
                <a:ext cx="9435423" cy="87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457200">
                  <a:spcBef>
                    <a:spcPct val="0"/>
                  </a:spcBef>
                  <a:defRPr/>
                </a:pP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tài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tài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phù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 Medium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Freeform 39">
              <a:extLst>
                <a:ext uri="{FF2B5EF4-FFF2-40B4-BE49-F238E27FC236}">
                  <a16:creationId xmlns:a16="http://schemas.microsoft.com/office/drawing/2014/main" id="{77C38328-E567-470A-BF17-76FFBFA6EB4D}"/>
                </a:ext>
              </a:extLst>
            </p:cNvPr>
            <p:cNvSpPr/>
            <p:nvPr/>
          </p:nvSpPr>
          <p:spPr>
            <a:xfrm>
              <a:off x="4402488" y="5578778"/>
              <a:ext cx="966226" cy="956066"/>
            </a:xfrm>
            <a:custGeom>
              <a:avLst/>
              <a:gdLst/>
              <a:ahLst/>
              <a:cxnLst/>
              <a:rect l="l" t="t" r="r" b="b"/>
              <a:pathLst>
                <a:path w="1083365" h="1088892">
                  <a:moveTo>
                    <a:pt x="0" y="0"/>
                  </a:moveTo>
                  <a:lnTo>
                    <a:pt x="1083365" y="0"/>
                  </a:lnTo>
                  <a:lnTo>
                    <a:pt x="1083365" y="1088892"/>
                  </a:lnTo>
                  <a:lnTo>
                    <a:pt x="0" y="1088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742" t="-1421" r="-1872" b="-1668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DDCCF07-365C-42A7-B7FA-BD695C5513A5}"/>
              </a:ext>
            </a:extLst>
          </p:cNvPr>
          <p:cNvGrpSpPr/>
          <p:nvPr/>
        </p:nvGrpSpPr>
        <p:grpSpPr>
          <a:xfrm>
            <a:off x="4184747" y="5430986"/>
            <a:ext cx="8321018" cy="1249246"/>
            <a:chOff x="2992106" y="4944294"/>
            <a:chExt cx="8206846" cy="1545764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41AFD0E-74C3-4A1B-A915-F933BDA8E430}"/>
                </a:ext>
              </a:extLst>
            </p:cNvPr>
            <p:cNvGrpSpPr/>
            <p:nvPr/>
          </p:nvGrpSpPr>
          <p:grpSpPr>
            <a:xfrm>
              <a:off x="2992106" y="4944294"/>
              <a:ext cx="8206846" cy="1545764"/>
              <a:chOff x="4226740" y="1012318"/>
              <a:chExt cx="13056795" cy="276957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4266A52-3C9D-4B66-8081-26A183BEBEC2}"/>
                  </a:ext>
                </a:extLst>
              </p:cNvPr>
              <p:cNvSpPr/>
              <p:nvPr/>
            </p:nvSpPr>
            <p:spPr>
              <a:xfrm>
                <a:off x="6773911" y="1041017"/>
                <a:ext cx="9828056" cy="21187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3A1497E4-6EC1-4C91-926E-768E01FD4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0679" t="92352"/>
              <a:stretch>
                <a:fillRect/>
              </a:stretch>
            </p:blipFill>
            <p:spPr>
              <a:xfrm>
                <a:off x="11986918" y="3251296"/>
                <a:ext cx="5296617" cy="530601"/>
              </a:xfrm>
              <a:prstGeom prst="rect">
                <a:avLst/>
              </a:prstGeom>
            </p:spPr>
          </p:pic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41367D5-9FB1-4F08-A1C0-FE3D72269CDE}"/>
                  </a:ext>
                </a:extLst>
              </p:cNvPr>
              <p:cNvSpPr/>
              <p:nvPr/>
            </p:nvSpPr>
            <p:spPr>
              <a:xfrm>
                <a:off x="4627279" y="1013335"/>
                <a:ext cx="1901294" cy="211878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2C2462F-83FF-4609-8187-82720AB26B19}"/>
                  </a:ext>
                </a:extLst>
              </p:cNvPr>
              <p:cNvGrpSpPr/>
              <p:nvPr/>
            </p:nvGrpSpPr>
            <p:grpSpPr>
              <a:xfrm>
                <a:off x="6146279" y="1285834"/>
                <a:ext cx="956383" cy="1542297"/>
                <a:chOff x="8077363" y="7726437"/>
                <a:chExt cx="956383" cy="1542297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F072E2AC-C9CE-4208-9058-33800D79DEA8}"/>
                    </a:ext>
                  </a:extLst>
                </p:cNvPr>
                <p:cNvSpPr/>
                <p:nvPr/>
              </p:nvSpPr>
              <p:spPr>
                <a:xfrm>
                  <a:off x="8077365" y="7726437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748E4F12-8219-4B61-AD3C-CADC2CE7D05C}"/>
                    </a:ext>
                  </a:extLst>
                </p:cNvPr>
                <p:cNvSpPr/>
                <p:nvPr/>
              </p:nvSpPr>
              <p:spPr>
                <a:xfrm>
                  <a:off x="8077364" y="8405624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9DA9278E-C7A1-4990-B665-A96FDC39CF0C}"/>
                    </a:ext>
                  </a:extLst>
                </p:cNvPr>
                <p:cNvSpPr/>
                <p:nvPr/>
              </p:nvSpPr>
              <p:spPr>
                <a:xfrm>
                  <a:off x="8077363" y="9084812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BBB1E8E6-7880-4D64-B198-7F25D085184B}"/>
                    </a:ext>
                  </a:extLst>
                </p:cNvPr>
                <p:cNvSpPr/>
                <p:nvPr/>
              </p:nvSpPr>
              <p:spPr>
                <a:xfrm>
                  <a:off x="8877814" y="7726437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370CF47-D204-420F-9EF0-20EAB19A4B16}"/>
                    </a:ext>
                  </a:extLst>
                </p:cNvPr>
                <p:cNvSpPr/>
                <p:nvPr/>
              </p:nvSpPr>
              <p:spPr>
                <a:xfrm>
                  <a:off x="8877813" y="8405624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C11B790-1FC0-4A0B-9DF0-DB84551A5FE2}"/>
                    </a:ext>
                  </a:extLst>
                </p:cNvPr>
                <p:cNvSpPr/>
                <p:nvPr/>
              </p:nvSpPr>
              <p:spPr>
                <a:xfrm>
                  <a:off x="8877812" y="9084812"/>
                  <a:ext cx="155932" cy="1839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: Rounded Corners 137">
                  <a:extLst>
                    <a:ext uri="{FF2B5EF4-FFF2-40B4-BE49-F238E27FC236}">
                      <a16:creationId xmlns:a16="http://schemas.microsoft.com/office/drawing/2014/main" id="{91784BEF-82ED-45F5-BE2A-0A943ED90B43}"/>
                    </a:ext>
                  </a:extLst>
                </p:cNvPr>
                <p:cNvSpPr/>
                <p:nvPr/>
              </p:nvSpPr>
              <p:spPr>
                <a:xfrm>
                  <a:off x="8112013" y="7772844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: Rounded Corners 138">
                  <a:extLst>
                    <a:ext uri="{FF2B5EF4-FFF2-40B4-BE49-F238E27FC236}">
                      <a16:creationId xmlns:a16="http://schemas.microsoft.com/office/drawing/2014/main" id="{7A59F0C1-E4C6-4CCE-AFB7-774E0C8CEBE6}"/>
                    </a:ext>
                  </a:extLst>
                </p:cNvPr>
                <p:cNvSpPr/>
                <p:nvPr/>
              </p:nvSpPr>
              <p:spPr>
                <a:xfrm>
                  <a:off x="8112013" y="8449263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: Rounded Corners 139">
                  <a:extLst>
                    <a:ext uri="{FF2B5EF4-FFF2-40B4-BE49-F238E27FC236}">
                      <a16:creationId xmlns:a16="http://schemas.microsoft.com/office/drawing/2014/main" id="{553940CA-B682-46FB-8614-4A41D51E7C5F}"/>
                    </a:ext>
                  </a:extLst>
                </p:cNvPr>
                <p:cNvSpPr/>
                <p:nvPr/>
              </p:nvSpPr>
              <p:spPr>
                <a:xfrm>
                  <a:off x="8112013" y="9125683"/>
                  <a:ext cx="890545" cy="980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21DBC1B9-BCC7-4D15-9679-85736C256B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0679" t="92352"/>
              <a:stretch>
                <a:fillRect/>
              </a:stretch>
            </p:blipFill>
            <p:spPr>
              <a:xfrm flipH="1">
                <a:off x="4226740" y="3251296"/>
                <a:ext cx="4253110" cy="512933"/>
              </a:xfrm>
              <a:prstGeom prst="rect">
                <a:avLst/>
              </a:prstGeom>
            </p:spPr>
          </p:pic>
          <p:sp>
            <p:nvSpPr>
              <p:cNvPr id="96" name="Right Triangle 95">
                <a:extLst>
                  <a:ext uri="{FF2B5EF4-FFF2-40B4-BE49-F238E27FC236}">
                    <a16:creationId xmlns:a16="http://schemas.microsoft.com/office/drawing/2014/main" id="{031F449C-6DBC-4F76-80F4-25F27DCB2FFE}"/>
                  </a:ext>
                </a:extLst>
              </p:cNvPr>
              <p:cNvSpPr/>
              <p:nvPr/>
            </p:nvSpPr>
            <p:spPr>
              <a:xfrm rot="10800000">
                <a:off x="15857454" y="1012318"/>
                <a:ext cx="744514" cy="878157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B8764D-DCC5-4136-89D1-78462C4942B6}"/>
                  </a:ext>
                </a:extLst>
              </p:cNvPr>
              <p:cNvSpPr txBox="1"/>
              <p:nvPr/>
            </p:nvSpPr>
            <p:spPr>
              <a:xfrm>
                <a:off x="7166546" y="1014318"/>
                <a:ext cx="9399385" cy="170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457200">
                  <a:spcBef>
                    <a:spcPct val="0"/>
                  </a:spcBef>
                  <a:defRPr/>
                </a:pP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Đào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thúc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đẩy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Roboto Medium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0" name="Graphic 89" descr="Atom with solid fill">
              <a:extLst>
                <a:ext uri="{FF2B5EF4-FFF2-40B4-BE49-F238E27FC236}">
                  <a16:creationId xmlns:a16="http://schemas.microsoft.com/office/drawing/2014/main" id="{71BAF81F-D7D9-4C44-A2D4-7543B19C2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29508" y="5096852"/>
              <a:ext cx="758236" cy="758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512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0188E-5824-40E3-F3EF-2900B541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10">
            <a:extLst>
              <a:ext uri="{FF2B5EF4-FFF2-40B4-BE49-F238E27FC236}">
                <a16:creationId xmlns:a16="http://schemas.microsoft.com/office/drawing/2014/main" id="{13D62C54-27A0-4D31-9C88-C3C6FC5C28E9}"/>
              </a:ext>
            </a:extLst>
          </p:cNvPr>
          <p:cNvSpPr/>
          <p:nvPr/>
        </p:nvSpPr>
        <p:spPr>
          <a:xfrm>
            <a:off x="1124702" y="726286"/>
            <a:ext cx="10042357" cy="54649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284E5ACE-7D7E-4C9F-AD6A-ED1C29E25F08}"/>
              </a:ext>
            </a:extLst>
          </p:cNvPr>
          <p:cNvSpPr/>
          <p:nvPr/>
        </p:nvSpPr>
        <p:spPr>
          <a:xfrm>
            <a:off x="7763286" y="4455734"/>
            <a:ext cx="3191753" cy="1735516"/>
          </a:xfrm>
          <a:custGeom>
            <a:avLst/>
            <a:gdLst/>
            <a:ahLst/>
            <a:cxnLst/>
            <a:rect l="l" t="t" r="r" b="b"/>
            <a:pathLst>
              <a:path w="3191753" h="1735516">
                <a:moveTo>
                  <a:pt x="0" y="0"/>
                </a:moveTo>
                <a:lnTo>
                  <a:pt x="3191753" y="0"/>
                </a:lnTo>
                <a:lnTo>
                  <a:pt x="3191753" y="1735516"/>
                </a:lnTo>
                <a:lnTo>
                  <a:pt x="0" y="17355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7F1FF-05E4-4ED0-B78F-DD3FB7C4C992}"/>
              </a:ext>
            </a:extLst>
          </p:cNvPr>
          <p:cNvSpPr txBox="1"/>
          <p:nvPr/>
        </p:nvSpPr>
        <p:spPr>
          <a:xfrm>
            <a:off x="1124702" y="2052824"/>
            <a:ext cx="100423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FF0066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Tôi xin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66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ch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FF0066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ân thành cảm 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rgbClr val="FF0066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Ban giám khảo đã chú ý lắng nghe! 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93836A0-8C29-45A2-BA28-2082D7FADBBF}"/>
              </a:ext>
            </a:extLst>
          </p:cNvPr>
          <p:cNvSpPr/>
          <p:nvPr/>
        </p:nvSpPr>
        <p:spPr>
          <a:xfrm>
            <a:off x="0" y="3444515"/>
            <a:ext cx="1885950" cy="3413485"/>
          </a:xfrm>
          <a:custGeom>
            <a:avLst/>
            <a:gdLst/>
            <a:ahLst/>
            <a:cxnLst/>
            <a:rect l="l" t="t" r="r" b="b"/>
            <a:pathLst>
              <a:path w="1475099" h="2669863">
                <a:moveTo>
                  <a:pt x="0" y="0"/>
                </a:moveTo>
                <a:lnTo>
                  <a:pt x="1475099" y="0"/>
                </a:lnTo>
                <a:lnTo>
                  <a:pt x="1475099" y="2669863"/>
                </a:lnTo>
                <a:lnTo>
                  <a:pt x="0" y="2669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58695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07C5-D3D7-0CCE-D433-427BD6E11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id="{E1DE598B-D9E3-772D-4ECF-9CC25828AE0F}"/>
              </a:ext>
            </a:extLst>
          </p:cNvPr>
          <p:cNvSpPr/>
          <p:nvPr/>
        </p:nvSpPr>
        <p:spPr>
          <a:xfrm rot="5400000">
            <a:off x="-3181139" y="1673108"/>
            <a:ext cx="6858000" cy="3519693"/>
          </a:xfrm>
          <a:custGeom>
            <a:avLst/>
            <a:gdLst>
              <a:gd name="connsiteX0" fmla="*/ 0 w 6858000"/>
              <a:gd name="connsiteY0" fmla="*/ 2808561 h 2808561"/>
              <a:gd name="connsiteX1" fmla="*/ 0 w 6858000"/>
              <a:gd name="connsiteY1" fmla="*/ 346348 h 2808561"/>
              <a:gd name="connsiteX2" fmla="*/ 486061 w 6858000"/>
              <a:gd name="connsiteY2" fmla="*/ 346348 h 2808561"/>
              <a:gd name="connsiteX3" fmla="*/ 686943 w 6858000"/>
              <a:gd name="connsiteY3" fmla="*/ 0 h 2808561"/>
              <a:gd name="connsiteX4" fmla="*/ 887825 w 6858000"/>
              <a:gd name="connsiteY4" fmla="*/ 346348 h 2808561"/>
              <a:gd name="connsiteX5" fmla="*/ 6858000 w 6858000"/>
              <a:gd name="connsiteY5" fmla="*/ 346348 h 2808561"/>
              <a:gd name="connsiteX6" fmla="*/ 6858000 w 6858000"/>
              <a:gd name="connsiteY6" fmla="*/ 2808561 h 280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808561">
                <a:moveTo>
                  <a:pt x="0" y="2808561"/>
                </a:moveTo>
                <a:lnTo>
                  <a:pt x="0" y="346348"/>
                </a:lnTo>
                <a:lnTo>
                  <a:pt x="486061" y="346348"/>
                </a:lnTo>
                <a:lnTo>
                  <a:pt x="686943" y="0"/>
                </a:lnTo>
                <a:lnTo>
                  <a:pt x="887825" y="346348"/>
                </a:lnTo>
                <a:lnTo>
                  <a:pt x="6858000" y="346348"/>
                </a:lnTo>
                <a:lnTo>
                  <a:pt x="6858000" y="2808561"/>
                </a:lnTo>
                <a:close/>
              </a:path>
            </a:pathLst>
          </a:custGeom>
          <a:solidFill>
            <a:srgbClr val="2F4F4F"/>
          </a:solidFill>
          <a:ln>
            <a:noFill/>
          </a:ln>
          <a:effectLst>
            <a:outerShdw blurRad="2286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0" name="TextBox 13">
            <a:extLst>
              <a:ext uri="{FF2B5EF4-FFF2-40B4-BE49-F238E27FC236}">
                <a16:creationId xmlns:a16="http://schemas.microsoft.com/office/drawing/2014/main" id="{685403F0-3CC6-7BC1-82DA-7B27BAB888B0}"/>
              </a:ext>
            </a:extLst>
          </p:cNvPr>
          <p:cNvSpPr txBox="1"/>
          <p:nvPr/>
        </p:nvSpPr>
        <p:spPr>
          <a:xfrm>
            <a:off x="-1169438" y="1643253"/>
            <a:ext cx="24153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ĐỀ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XUẤT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KIẾN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NGHỊ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1" name="Hộp Văn bản 140">
            <a:extLst>
              <a:ext uri="{FF2B5EF4-FFF2-40B4-BE49-F238E27FC236}">
                <a16:creationId xmlns:a16="http://schemas.microsoft.com/office/drawing/2014/main" id="{20744895-B70A-7D97-D544-4AB0CAAF12AE}"/>
              </a:ext>
            </a:extLst>
          </p:cNvPr>
          <p:cNvSpPr txBox="1"/>
          <p:nvPr/>
        </p:nvSpPr>
        <p:spPr>
          <a:xfrm>
            <a:off x="-307804" y="544434"/>
            <a:ext cx="113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IV.</a:t>
            </a:r>
          </a:p>
        </p:txBody>
      </p:sp>
      <p:grpSp>
        <p:nvGrpSpPr>
          <p:cNvPr id="2" name="Đồ họa 142" descr="Checklist with solid fill">
            <a:extLst>
              <a:ext uri="{FF2B5EF4-FFF2-40B4-BE49-F238E27FC236}">
                <a16:creationId xmlns:a16="http://schemas.microsoft.com/office/drawing/2014/main" id="{5DAA8CA8-BE6D-4AE0-4A3D-3D477E27B8A0}"/>
              </a:ext>
            </a:extLst>
          </p:cNvPr>
          <p:cNvGrpSpPr/>
          <p:nvPr/>
        </p:nvGrpSpPr>
        <p:grpSpPr>
          <a:xfrm>
            <a:off x="-54395" y="6097613"/>
            <a:ext cx="577019" cy="594111"/>
            <a:chOff x="10945881" y="5706297"/>
            <a:chExt cx="460436" cy="594111"/>
          </a:xfrm>
          <a:solidFill>
            <a:schemeClr val="bg1"/>
          </a:solidFill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970BAF83-0F84-F74D-BEC5-D408D01A8F85}"/>
                </a:ext>
              </a:extLst>
            </p:cNvPr>
            <p:cNvSpPr/>
            <p:nvPr/>
          </p:nvSpPr>
          <p:spPr>
            <a:xfrm>
              <a:off x="10945881" y="5706297"/>
              <a:ext cx="460436" cy="594111"/>
            </a:xfrm>
            <a:custGeom>
              <a:avLst/>
              <a:gdLst>
                <a:gd name="connsiteX0" fmla="*/ 44558 w 460436"/>
                <a:gd name="connsiteY0" fmla="*/ 44558 h 594111"/>
                <a:gd name="connsiteX1" fmla="*/ 415878 w 460436"/>
                <a:gd name="connsiteY1" fmla="*/ 44558 h 594111"/>
                <a:gd name="connsiteX2" fmla="*/ 415878 w 460436"/>
                <a:gd name="connsiteY2" fmla="*/ 549553 h 594111"/>
                <a:gd name="connsiteX3" fmla="*/ 44558 w 460436"/>
                <a:gd name="connsiteY3" fmla="*/ 549553 h 594111"/>
                <a:gd name="connsiteX4" fmla="*/ 44558 w 460436"/>
                <a:gd name="connsiteY4" fmla="*/ 44558 h 594111"/>
                <a:gd name="connsiteX5" fmla="*/ 0 w 460436"/>
                <a:gd name="connsiteY5" fmla="*/ 594112 h 594111"/>
                <a:gd name="connsiteX6" fmla="*/ 460437 w 460436"/>
                <a:gd name="connsiteY6" fmla="*/ 594112 h 594111"/>
                <a:gd name="connsiteX7" fmla="*/ 460437 w 460436"/>
                <a:gd name="connsiteY7" fmla="*/ 0 h 594111"/>
                <a:gd name="connsiteX8" fmla="*/ 0 w 460436"/>
                <a:gd name="connsiteY8" fmla="*/ 0 h 594111"/>
                <a:gd name="connsiteX9" fmla="*/ 0 w 460436"/>
                <a:gd name="connsiteY9" fmla="*/ 594112 h 59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436" h="594111">
                  <a:moveTo>
                    <a:pt x="44558" y="44558"/>
                  </a:moveTo>
                  <a:lnTo>
                    <a:pt x="415878" y="44558"/>
                  </a:lnTo>
                  <a:lnTo>
                    <a:pt x="415878" y="549553"/>
                  </a:lnTo>
                  <a:lnTo>
                    <a:pt x="44558" y="549553"/>
                  </a:lnTo>
                  <a:lnTo>
                    <a:pt x="44558" y="44558"/>
                  </a:lnTo>
                  <a:close/>
                  <a:moveTo>
                    <a:pt x="0" y="594112"/>
                  </a:moveTo>
                  <a:lnTo>
                    <a:pt x="460437" y="594112"/>
                  </a:lnTo>
                  <a:lnTo>
                    <a:pt x="460437" y="0"/>
                  </a:lnTo>
                  <a:lnTo>
                    <a:pt x="0" y="0"/>
                  </a:lnTo>
                  <a:lnTo>
                    <a:pt x="0" y="59411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F3D9226-5B58-AAAD-D7FD-AAFFAD4D056E}"/>
                </a:ext>
              </a:extLst>
            </p:cNvPr>
            <p:cNvSpPr/>
            <p:nvPr/>
          </p:nvSpPr>
          <p:spPr>
            <a:xfrm>
              <a:off x="11190952" y="5817693"/>
              <a:ext cx="126248" cy="29705"/>
            </a:xfrm>
            <a:custGeom>
              <a:avLst/>
              <a:gdLst>
                <a:gd name="connsiteX0" fmla="*/ 0 w 126248"/>
                <a:gd name="connsiteY0" fmla="*/ 0 h 29705"/>
                <a:gd name="connsiteX1" fmla="*/ 126249 w 126248"/>
                <a:gd name="connsiteY1" fmla="*/ 0 h 29705"/>
                <a:gd name="connsiteX2" fmla="*/ 126249 w 126248"/>
                <a:gd name="connsiteY2" fmla="*/ 29706 h 29705"/>
                <a:gd name="connsiteX3" fmla="*/ 0 w 126248"/>
                <a:gd name="connsiteY3" fmla="*/ 29706 h 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48" h="29705">
                  <a:moveTo>
                    <a:pt x="0" y="0"/>
                  </a:moveTo>
                  <a:lnTo>
                    <a:pt x="126249" y="0"/>
                  </a:lnTo>
                  <a:lnTo>
                    <a:pt x="126249" y="29706"/>
                  </a:lnTo>
                  <a:lnTo>
                    <a:pt x="0" y="29706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266C26D-C408-688C-87CF-7D226F202747}"/>
                </a:ext>
              </a:extLst>
            </p:cNvPr>
            <p:cNvSpPr/>
            <p:nvPr/>
          </p:nvSpPr>
          <p:spPr>
            <a:xfrm>
              <a:off x="11190952" y="5936515"/>
              <a:ext cx="126248" cy="29705"/>
            </a:xfrm>
            <a:custGeom>
              <a:avLst/>
              <a:gdLst>
                <a:gd name="connsiteX0" fmla="*/ 0 w 126248"/>
                <a:gd name="connsiteY0" fmla="*/ 0 h 29705"/>
                <a:gd name="connsiteX1" fmla="*/ 126249 w 126248"/>
                <a:gd name="connsiteY1" fmla="*/ 0 h 29705"/>
                <a:gd name="connsiteX2" fmla="*/ 126249 w 126248"/>
                <a:gd name="connsiteY2" fmla="*/ 29706 h 29705"/>
                <a:gd name="connsiteX3" fmla="*/ 0 w 126248"/>
                <a:gd name="connsiteY3" fmla="*/ 29706 h 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48" h="29705">
                  <a:moveTo>
                    <a:pt x="0" y="0"/>
                  </a:moveTo>
                  <a:lnTo>
                    <a:pt x="126249" y="0"/>
                  </a:lnTo>
                  <a:lnTo>
                    <a:pt x="126249" y="29706"/>
                  </a:lnTo>
                  <a:lnTo>
                    <a:pt x="0" y="29706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FE2C05FD-4ED2-E1EE-524D-D23F5BC15AEA}"/>
                </a:ext>
              </a:extLst>
            </p:cNvPr>
            <p:cNvSpPr/>
            <p:nvPr/>
          </p:nvSpPr>
          <p:spPr>
            <a:xfrm>
              <a:off x="11190952" y="6174160"/>
              <a:ext cx="126248" cy="29705"/>
            </a:xfrm>
            <a:custGeom>
              <a:avLst/>
              <a:gdLst>
                <a:gd name="connsiteX0" fmla="*/ 0 w 126248"/>
                <a:gd name="connsiteY0" fmla="*/ 0 h 29705"/>
                <a:gd name="connsiteX1" fmla="*/ 126249 w 126248"/>
                <a:gd name="connsiteY1" fmla="*/ 0 h 29705"/>
                <a:gd name="connsiteX2" fmla="*/ 126249 w 126248"/>
                <a:gd name="connsiteY2" fmla="*/ 29706 h 29705"/>
                <a:gd name="connsiteX3" fmla="*/ 0 w 126248"/>
                <a:gd name="connsiteY3" fmla="*/ 29706 h 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48" h="29705">
                  <a:moveTo>
                    <a:pt x="0" y="0"/>
                  </a:moveTo>
                  <a:lnTo>
                    <a:pt x="126249" y="0"/>
                  </a:lnTo>
                  <a:lnTo>
                    <a:pt x="126249" y="29706"/>
                  </a:lnTo>
                  <a:lnTo>
                    <a:pt x="0" y="29706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84B4F84C-5194-7B7A-0530-71A52E6A2D9E}"/>
                </a:ext>
              </a:extLst>
            </p:cNvPr>
            <p:cNvSpPr/>
            <p:nvPr/>
          </p:nvSpPr>
          <p:spPr>
            <a:xfrm>
              <a:off x="11190952" y="6055337"/>
              <a:ext cx="126248" cy="29705"/>
            </a:xfrm>
            <a:custGeom>
              <a:avLst/>
              <a:gdLst>
                <a:gd name="connsiteX0" fmla="*/ 0 w 126248"/>
                <a:gd name="connsiteY0" fmla="*/ 0 h 29705"/>
                <a:gd name="connsiteX1" fmla="*/ 126249 w 126248"/>
                <a:gd name="connsiteY1" fmla="*/ 0 h 29705"/>
                <a:gd name="connsiteX2" fmla="*/ 126249 w 126248"/>
                <a:gd name="connsiteY2" fmla="*/ 29706 h 29705"/>
                <a:gd name="connsiteX3" fmla="*/ 0 w 126248"/>
                <a:gd name="connsiteY3" fmla="*/ 29706 h 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48" h="29705">
                  <a:moveTo>
                    <a:pt x="0" y="0"/>
                  </a:moveTo>
                  <a:lnTo>
                    <a:pt x="126249" y="0"/>
                  </a:lnTo>
                  <a:lnTo>
                    <a:pt x="126249" y="29706"/>
                  </a:lnTo>
                  <a:lnTo>
                    <a:pt x="0" y="29706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B8C51E64-3987-5C92-6A92-A20E3B507ACD}"/>
                </a:ext>
              </a:extLst>
            </p:cNvPr>
            <p:cNvSpPr/>
            <p:nvPr/>
          </p:nvSpPr>
          <p:spPr>
            <a:xfrm>
              <a:off x="11034998" y="5780561"/>
              <a:ext cx="109910" cy="90602"/>
            </a:xfrm>
            <a:custGeom>
              <a:avLst/>
              <a:gdLst>
                <a:gd name="connsiteX0" fmla="*/ 109911 w 109910"/>
                <a:gd name="connsiteY0" fmla="*/ 20794 h 90602"/>
                <a:gd name="connsiteX1" fmla="*/ 89117 w 109910"/>
                <a:gd name="connsiteY1" fmla="*/ 0 h 90602"/>
                <a:gd name="connsiteX2" fmla="*/ 40103 w 109910"/>
                <a:gd name="connsiteY2" fmla="*/ 49014 h 90602"/>
                <a:gd name="connsiteX3" fmla="*/ 20794 w 109910"/>
                <a:gd name="connsiteY3" fmla="*/ 29706 h 90602"/>
                <a:gd name="connsiteX4" fmla="*/ 0 w 109910"/>
                <a:gd name="connsiteY4" fmla="*/ 50499 h 90602"/>
                <a:gd name="connsiteX5" fmla="*/ 40103 w 109910"/>
                <a:gd name="connsiteY5" fmla="*/ 90602 h 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10" h="90602">
                  <a:moveTo>
                    <a:pt x="109911" y="20794"/>
                  </a:moveTo>
                  <a:lnTo>
                    <a:pt x="89117" y="0"/>
                  </a:lnTo>
                  <a:lnTo>
                    <a:pt x="40103" y="49014"/>
                  </a:lnTo>
                  <a:lnTo>
                    <a:pt x="20794" y="29706"/>
                  </a:lnTo>
                  <a:lnTo>
                    <a:pt x="0" y="50499"/>
                  </a:lnTo>
                  <a:lnTo>
                    <a:pt x="40103" y="9060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EA2DDF6-5270-8E4D-5106-EE89F5957098}"/>
                </a:ext>
              </a:extLst>
            </p:cNvPr>
            <p:cNvSpPr/>
            <p:nvPr/>
          </p:nvSpPr>
          <p:spPr>
            <a:xfrm>
              <a:off x="11034998" y="5899383"/>
              <a:ext cx="109910" cy="90602"/>
            </a:xfrm>
            <a:custGeom>
              <a:avLst/>
              <a:gdLst>
                <a:gd name="connsiteX0" fmla="*/ 109911 w 109910"/>
                <a:gd name="connsiteY0" fmla="*/ 20794 h 90602"/>
                <a:gd name="connsiteX1" fmla="*/ 89117 w 109910"/>
                <a:gd name="connsiteY1" fmla="*/ 0 h 90602"/>
                <a:gd name="connsiteX2" fmla="*/ 40103 w 109910"/>
                <a:gd name="connsiteY2" fmla="*/ 49014 h 90602"/>
                <a:gd name="connsiteX3" fmla="*/ 20794 w 109910"/>
                <a:gd name="connsiteY3" fmla="*/ 29706 h 90602"/>
                <a:gd name="connsiteX4" fmla="*/ 0 w 109910"/>
                <a:gd name="connsiteY4" fmla="*/ 50499 h 90602"/>
                <a:gd name="connsiteX5" fmla="*/ 40103 w 109910"/>
                <a:gd name="connsiteY5" fmla="*/ 90602 h 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10" h="90602">
                  <a:moveTo>
                    <a:pt x="109911" y="20794"/>
                  </a:moveTo>
                  <a:lnTo>
                    <a:pt x="89117" y="0"/>
                  </a:lnTo>
                  <a:lnTo>
                    <a:pt x="40103" y="49014"/>
                  </a:lnTo>
                  <a:lnTo>
                    <a:pt x="20794" y="29706"/>
                  </a:lnTo>
                  <a:lnTo>
                    <a:pt x="0" y="50499"/>
                  </a:lnTo>
                  <a:lnTo>
                    <a:pt x="40103" y="9060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8C62C73C-D7BA-B707-98F0-53389D876181}"/>
                </a:ext>
              </a:extLst>
            </p:cNvPr>
            <p:cNvSpPr/>
            <p:nvPr/>
          </p:nvSpPr>
          <p:spPr>
            <a:xfrm>
              <a:off x="11034998" y="6018205"/>
              <a:ext cx="109910" cy="90602"/>
            </a:xfrm>
            <a:custGeom>
              <a:avLst/>
              <a:gdLst>
                <a:gd name="connsiteX0" fmla="*/ 109911 w 109910"/>
                <a:gd name="connsiteY0" fmla="*/ 20794 h 90602"/>
                <a:gd name="connsiteX1" fmla="*/ 89117 w 109910"/>
                <a:gd name="connsiteY1" fmla="*/ 0 h 90602"/>
                <a:gd name="connsiteX2" fmla="*/ 40103 w 109910"/>
                <a:gd name="connsiteY2" fmla="*/ 49014 h 90602"/>
                <a:gd name="connsiteX3" fmla="*/ 20794 w 109910"/>
                <a:gd name="connsiteY3" fmla="*/ 29706 h 90602"/>
                <a:gd name="connsiteX4" fmla="*/ 0 w 109910"/>
                <a:gd name="connsiteY4" fmla="*/ 50499 h 90602"/>
                <a:gd name="connsiteX5" fmla="*/ 40103 w 109910"/>
                <a:gd name="connsiteY5" fmla="*/ 90602 h 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10" h="90602">
                  <a:moveTo>
                    <a:pt x="109911" y="20794"/>
                  </a:moveTo>
                  <a:lnTo>
                    <a:pt x="89117" y="0"/>
                  </a:lnTo>
                  <a:lnTo>
                    <a:pt x="40103" y="49014"/>
                  </a:lnTo>
                  <a:lnTo>
                    <a:pt x="20794" y="29706"/>
                  </a:lnTo>
                  <a:lnTo>
                    <a:pt x="0" y="50499"/>
                  </a:lnTo>
                  <a:lnTo>
                    <a:pt x="40103" y="9060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E4186F0-872E-9D9A-A44F-7043AF04558E}"/>
                </a:ext>
              </a:extLst>
            </p:cNvPr>
            <p:cNvSpPr/>
            <p:nvPr/>
          </p:nvSpPr>
          <p:spPr>
            <a:xfrm>
              <a:off x="11034998" y="6135542"/>
              <a:ext cx="109910" cy="90602"/>
            </a:xfrm>
            <a:custGeom>
              <a:avLst/>
              <a:gdLst>
                <a:gd name="connsiteX0" fmla="*/ 109911 w 109910"/>
                <a:gd name="connsiteY0" fmla="*/ 20794 h 90602"/>
                <a:gd name="connsiteX1" fmla="*/ 89117 w 109910"/>
                <a:gd name="connsiteY1" fmla="*/ 0 h 90602"/>
                <a:gd name="connsiteX2" fmla="*/ 40103 w 109910"/>
                <a:gd name="connsiteY2" fmla="*/ 49014 h 90602"/>
                <a:gd name="connsiteX3" fmla="*/ 20794 w 109910"/>
                <a:gd name="connsiteY3" fmla="*/ 29706 h 90602"/>
                <a:gd name="connsiteX4" fmla="*/ 0 w 109910"/>
                <a:gd name="connsiteY4" fmla="*/ 50499 h 90602"/>
                <a:gd name="connsiteX5" fmla="*/ 40103 w 109910"/>
                <a:gd name="connsiteY5" fmla="*/ 90602 h 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10" h="90602">
                  <a:moveTo>
                    <a:pt x="109911" y="20794"/>
                  </a:moveTo>
                  <a:lnTo>
                    <a:pt x="89117" y="0"/>
                  </a:lnTo>
                  <a:lnTo>
                    <a:pt x="40103" y="49014"/>
                  </a:lnTo>
                  <a:lnTo>
                    <a:pt x="20794" y="29706"/>
                  </a:lnTo>
                  <a:lnTo>
                    <a:pt x="0" y="50499"/>
                  </a:lnTo>
                  <a:lnTo>
                    <a:pt x="40103" y="9060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Hình tự do: Hình 64">
            <a:extLst>
              <a:ext uri="{FF2B5EF4-FFF2-40B4-BE49-F238E27FC236}">
                <a16:creationId xmlns:a16="http://schemas.microsoft.com/office/drawing/2014/main" id="{666BAA07-EBD0-53C5-D8B1-EFCFA90CF0EA}"/>
              </a:ext>
            </a:extLst>
          </p:cNvPr>
          <p:cNvSpPr/>
          <p:nvPr/>
        </p:nvSpPr>
        <p:spPr>
          <a:xfrm rot="5400000">
            <a:off x="-3561215" y="1667884"/>
            <a:ext cx="6858000" cy="3522232"/>
          </a:xfrm>
          <a:custGeom>
            <a:avLst/>
            <a:gdLst>
              <a:gd name="connsiteX0" fmla="*/ 0 w 6858000"/>
              <a:gd name="connsiteY0" fmla="*/ 2810587 h 2810587"/>
              <a:gd name="connsiteX1" fmla="*/ 0 w 6858000"/>
              <a:gd name="connsiteY1" fmla="*/ 348374 h 2810587"/>
              <a:gd name="connsiteX2" fmla="*/ 484886 w 6858000"/>
              <a:gd name="connsiteY2" fmla="*/ 348374 h 2810587"/>
              <a:gd name="connsiteX3" fmla="*/ 686943 w 6858000"/>
              <a:gd name="connsiteY3" fmla="*/ 0 h 2810587"/>
              <a:gd name="connsiteX4" fmla="*/ 889000 w 6858000"/>
              <a:gd name="connsiteY4" fmla="*/ 348374 h 2810587"/>
              <a:gd name="connsiteX5" fmla="*/ 6858000 w 6858000"/>
              <a:gd name="connsiteY5" fmla="*/ 348374 h 2810587"/>
              <a:gd name="connsiteX6" fmla="*/ 6858000 w 6858000"/>
              <a:gd name="connsiteY6" fmla="*/ 2810587 h 28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810587">
                <a:moveTo>
                  <a:pt x="0" y="2810587"/>
                </a:moveTo>
                <a:lnTo>
                  <a:pt x="0" y="348374"/>
                </a:lnTo>
                <a:lnTo>
                  <a:pt x="484886" y="348374"/>
                </a:lnTo>
                <a:lnTo>
                  <a:pt x="686943" y="0"/>
                </a:lnTo>
                <a:lnTo>
                  <a:pt x="889000" y="348374"/>
                </a:lnTo>
                <a:lnTo>
                  <a:pt x="6858000" y="348374"/>
                </a:lnTo>
                <a:lnTo>
                  <a:pt x="6858000" y="2810587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ffectLst>
            <a:outerShdw blurRad="2286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TextBox 13">
            <a:extLst>
              <a:ext uri="{FF2B5EF4-FFF2-40B4-BE49-F238E27FC236}">
                <a16:creationId xmlns:a16="http://schemas.microsoft.com/office/drawing/2014/main" id="{83A8AB03-8868-3C8B-718D-C257205AC0F7}"/>
              </a:ext>
            </a:extLst>
          </p:cNvPr>
          <p:cNvSpPr txBox="1"/>
          <p:nvPr/>
        </p:nvSpPr>
        <p:spPr>
          <a:xfrm>
            <a:off x="-1483208" y="1580934"/>
            <a:ext cx="23306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THỰC HIỆN BIỆN PHÁP TẠI ĐƠN VỊ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8DFED1E3-46F6-8F65-EEF1-F421E0C2DB06}"/>
              </a:ext>
            </a:extLst>
          </p:cNvPr>
          <p:cNvSpPr txBox="1"/>
          <p:nvPr/>
        </p:nvSpPr>
        <p:spPr>
          <a:xfrm>
            <a:off x="-974657" y="438668"/>
            <a:ext cx="137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III.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E7569B-2C00-4E2D-AE5D-EE55796BB46A}"/>
              </a:ext>
            </a:extLst>
          </p:cNvPr>
          <p:cNvGrpSpPr/>
          <p:nvPr/>
        </p:nvGrpSpPr>
        <p:grpSpPr>
          <a:xfrm>
            <a:off x="-638010" y="6053333"/>
            <a:ext cx="955451" cy="419674"/>
            <a:chOff x="7343828" y="5724335"/>
            <a:chExt cx="955451" cy="419674"/>
          </a:xfrm>
        </p:grpSpPr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D9ABAB4F-7871-4760-836F-5B4E0E79AEB4}"/>
                </a:ext>
              </a:extLst>
            </p:cNvPr>
            <p:cNvSpPr/>
            <p:nvPr/>
          </p:nvSpPr>
          <p:spPr>
            <a:xfrm>
              <a:off x="7514757" y="5945538"/>
              <a:ext cx="613593" cy="198471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48B312F-FD71-D839-A2C9-73CC278C3D53}"/>
                </a:ext>
              </a:extLst>
            </p:cNvPr>
            <p:cNvSpPr/>
            <p:nvPr/>
          </p:nvSpPr>
          <p:spPr>
            <a:xfrm>
              <a:off x="7343828" y="5724335"/>
              <a:ext cx="955451" cy="332242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Hình tự do: Hình 60">
            <a:extLst>
              <a:ext uri="{FF2B5EF4-FFF2-40B4-BE49-F238E27FC236}">
                <a16:creationId xmlns:a16="http://schemas.microsoft.com/office/drawing/2014/main" id="{E765ABBC-2169-12B7-B4FA-34E99493F5EE}"/>
              </a:ext>
            </a:extLst>
          </p:cNvPr>
          <p:cNvSpPr/>
          <p:nvPr/>
        </p:nvSpPr>
        <p:spPr>
          <a:xfrm rot="5400000">
            <a:off x="-3944227" y="1667884"/>
            <a:ext cx="6858000" cy="3522232"/>
          </a:xfrm>
          <a:custGeom>
            <a:avLst/>
            <a:gdLst>
              <a:gd name="connsiteX0" fmla="*/ 0 w 6858000"/>
              <a:gd name="connsiteY0" fmla="*/ 2810587 h 2810587"/>
              <a:gd name="connsiteX1" fmla="*/ 0 w 6858000"/>
              <a:gd name="connsiteY1" fmla="*/ 348374 h 2810587"/>
              <a:gd name="connsiteX2" fmla="*/ 484886 w 6858000"/>
              <a:gd name="connsiteY2" fmla="*/ 348374 h 2810587"/>
              <a:gd name="connsiteX3" fmla="*/ 686943 w 6858000"/>
              <a:gd name="connsiteY3" fmla="*/ 0 h 2810587"/>
              <a:gd name="connsiteX4" fmla="*/ 889000 w 6858000"/>
              <a:gd name="connsiteY4" fmla="*/ 348374 h 2810587"/>
              <a:gd name="connsiteX5" fmla="*/ 6858000 w 6858000"/>
              <a:gd name="connsiteY5" fmla="*/ 348374 h 2810587"/>
              <a:gd name="connsiteX6" fmla="*/ 6858000 w 6858000"/>
              <a:gd name="connsiteY6" fmla="*/ 2810587 h 28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810587">
                <a:moveTo>
                  <a:pt x="0" y="2810587"/>
                </a:moveTo>
                <a:lnTo>
                  <a:pt x="0" y="348374"/>
                </a:lnTo>
                <a:lnTo>
                  <a:pt x="484886" y="348374"/>
                </a:lnTo>
                <a:lnTo>
                  <a:pt x="686943" y="0"/>
                </a:lnTo>
                <a:lnTo>
                  <a:pt x="889000" y="348374"/>
                </a:lnTo>
                <a:lnTo>
                  <a:pt x="6858000" y="348374"/>
                </a:lnTo>
                <a:lnTo>
                  <a:pt x="6858000" y="2810587"/>
                </a:lnTo>
                <a:close/>
              </a:path>
            </a:pathLst>
          </a:custGeom>
          <a:solidFill>
            <a:srgbClr val="00A29E"/>
          </a:solidFill>
          <a:ln>
            <a:noFill/>
          </a:ln>
          <a:effectLst>
            <a:outerShdw blurRad="2286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0" name="Ink 1">
                <a:extLst>
                  <a:ext uri="{FF2B5EF4-FFF2-40B4-BE49-F238E27FC236}">
                    <a16:creationId xmlns:a16="http://schemas.microsoft.com/office/drawing/2014/main" id="{2B1423ED-1275-CE7B-16AB-F725F3506EF9}"/>
                  </a:ext>
                </a:extLst>
              </p14:cNvPr>
              <p14:cNvContentPartPr/>
              <p14:nvPr/>
            </p14:nvContentPartPr>
            <p14:xfrm>
              <a:off x="-1787481" y="2718892"/>
              <a:ext cx="414" cy="330"/>
            </p14:xfrm>
          </p:contentPart>
        </mc:Choice>
        <mc:Fallback xmlns="">
          <p:pic>
            <p:nvPicPr>
              <p:cNvPr id="80" name="Ink 1">
                <a:extLst>
                  <a:ext uri="{FF2B5EF4-FFF2-40B4-BE49-F238E27FC236}">
                    <a16:creationId xmlns:a16="http://schemas.microsoft.com/office/drawing/2014/main" id="{2B1423ED-1275-CE7B-16AB-F725F3506E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94519" y="2713282"/>
                <a:ext cx="14490" cy="11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" name="Ink 2">
                <a:extLst>
                  <a:ext uri="{FF2B5EF4-FFF2-40B4-BE49-F238E27FC236}">
                    <a16:creationId xmlns:a16="http://schemas.microsoft.com/office/drawing/2014/main" id="{535DAA94-1B42-31AE-2CC1-DB04E7C539C2}"/>
                  </a:ext>
                </a:extLst>
              </p14:cNvPr>
              <p14:cNvContentPartPr/>
              <p14:nvPr/>
            </p14:nvContentPartPr>
            <p14:xfrm>
              <a:off x="-1031292" y="1761571"/>
              <a:ext cx="414" cy="330"/>
            </p14:xfrm>
          </p:contentPart>
        </mc:Choice>
        <mc:Fallback xmlns="">
          <p:pic>
            <p:nvPicPr>
              <p:cNvPr id="82" name="Ink 2">
                <a:extLst>
                  <a:ext uri="{FF2B5EF4-FFF2-40B4-BE49-F238E27FC236}">
                    <a16:creationId xmlns:a16="http://schemas.microsoft.com/office/drawing/2014/main" id="{535DAA94-1B42-31AE-2CC1-DB04E7C539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38330" y="1755961"/>
                <a:ext cx="14490" cy="11550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TextBox 12">
            <a:extLst>
              <a:ext uri="{FF2B5EF4-FFF2-40B4-BE49-F238E27FC236}">
                <a16:creationId xmlns:a16="http://schemas.microsoft.com/office/drawing/2014/main" id="{E85B83DC-24C7-9D0A-8D8E-8A56F1D8DEC8}"/>
              </a:ext>
            </a:extLst>
          </p:cNvPr>
          <p:cNvSpPr txBox="1"/>
          <p:nvPr/>
        </p:nvSpPr>
        <p:spPr>
          <a:xfrm>
            <a:off x="-2066217" y="1648423"/>
            <a:ext cx="25022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BIỆN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PHÁP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BCBC415A-C58F-0A11-913A-65CE18AF33DA}"/>
              </a:ext>
            </a:extLst>
          </p:cNvPr>
          <p:cNvSpPr txBox="1"/>
          <p:nvPr/>
        </p:nvSpPr>
        <p:spPr>
          <a:xfrm>
            <a:off x="-1409439" y="482115"/>
            <a:ext cx="1330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II.</a:t>
            </a:r>
          </a:p>
        </p:txBody>
      </p:sp>
      <p:sp>
        <p:nvSpPr>
          <p:cNvPr id="90" name="Đồ họa 20" descr="Books with solid fill">
            <a:extLst>
              <a:ext uri="{FF2B5EF4-FFF2-40B4-BE49-F238E27FC236}">
                <a16:creationId xmlns:a16="http://schemas.microsoft.com/office/drawing/2014/main" id="{190DEC03-F62A-7801-634D-0660CC4627AE}"/>
              </a:ext>
            </a:extLst>
          </p:cNvPr>
          <p:cNvSpPr/>
          <p:nvPr/>
        </p:nvSpPr>
        <p:spPr>
          <a:xfrm>
            <a:off x="-1210859" y="5870602"/>
            <a:ext cx="933536" cy="695085"/>
          </a:xfrm>
          <a:custGeom>
            <a:avLst/>
            <a:gdLst>
              <a:gd name="connsiteX0" fmla="*/ 811530 w 811529"/>
              <a:gd name="connsiteY0" fmla="*/ 266700 h 757237"/>
              <a:gd name="connsiteX1" fmla="*/ 762000 w 811529"/>
              <a:gd name="connsiteY1" fmla="*/ 248603 h 757237"/>
              <a:gd name="connsiteX2" fmla="*/ 762000 w 811529"/>
              <a:gd name="connsiteY2" fmla="*/ 144780 h 757237"/>
              <a:gd name="connsiteX3" fmla="*/ 811530 w 811529"/>
              <a:gd name="connsiteY3" fmla="*/ 123825 h 757237"/>
              <a:gd name="connsiteX4" fmla="*/ 476250 w 811529"/>
              <a:gd name="connsiteY4" fmla="*/ 0 h 757237"/>
              <a:gd name="connsiteX5" fmla="*/ 68580 w 811529"/>
              <a:gd name="connsiteY5" fmla="*/ 142875 h 757237"/>
              <a:gd name="connsiteX6" fmla="*/ 28575 w 811529"/>
              <a:gd name="connsiteY6" fmla="*/ 257175 h 757237"/>
              <a:gd name="connsiteX7" fmla="*/ 33337 w 811529"/>
              <a:gd name="connsiteY7" fmla="*/ 299085 h 757237"/>
              <a:gd name="connsiteX8" fmla="*/ 0 w 811529"/>
              <a:gd name="connsiteY8" fmla="*/ 409575 h 757237"/>
              <a:gd name="connsiteX9" fmla="*/ 28575 w 811529"/>
              <a:gd name="connsiteY9" fmla="*/ 492443 h 757237"/>
              <a:gd name="connsiteX10" fmla="*/ 26670 w 811529"/>
              <a:gd name="connsiteY10" fmla="*/ 552450 h 757237"/>
              <a:gd name="connsiteX11" fmla="*/ 76200 w 811529"/>
              <a:gd name="connsiteY11" fmla="*/ 647700 h 757237"/>
              <a:gd name="connsiteX12" fmla="*/ 340995 w 811529"/>
              <a:gd name="connsiteY12" fmla="*/ 757238 h 757237"/>
              <a:gd name="connsiteX13" fmla="*/ 809625 w 811529"/>
              <a:gd name="connsiteY13" fmla="*/ 562928 h 757237"/>
              <a:gd name="connsiteX14" fmla="*/ 760095 w 811529"/>
              <a:gd name="connsiteY14" fmla="*/ 544830 h 757237"/>
              <a:gd name="connsiteX15" fmla="*/ 760095 w 811529"/>
              <a:gd name="connsiteY15" fmla="*/ 440055 h 757237"/>
              <a:gd name="connsiteX16" fmla="*/ 809625 w 811529"/>
              <a:gd name="connsiteY16" fmla="*/ 419100 h 757237"/>
              <a:gd name="connsiteX17" fmla="*/ 733425 w 811529"/>
              <a:gd name="connsiteY17" fmla="*/ 390525 h 757237"/>
              <a:gd name="connsiteX18" fmla="*/ 733425 w 811529"/>
              <a:gd name="connsiteY18" fmla="*/ 299085 h 757237"/>
              <a:gd name="connsiteX19" fmla="*/ 811530 w 811529"/>
              <a:gd name="connsiteY19" fmla="*/ 266700 h 757237"/>
              <a:gd name="connsiteX20" fmla="*/ 80010 w 811529"/>
              <a:gd name="connsiteY20" fmla="*/ 209550 h 757237"/>
              <a:gd name="connsiteX21" fmla="*/ 344805 w 811529"/>
              <a:gd name="connsiteY21" fmla="*/ 313373 h 757237"/>
              <a:gd name="connsiteX22" fmla="*/ 724853 w 811529"/>
              <a:gd name="connsiteY22" fmla="*/ 160020 h 757237"/>
              <a:gd name="connsiteX23" fmla="*/ 724853 w 811529"/>
              <a:gd name="connsiteY23" fmla="*/ 241935 h 757237"/>
              <a:gd name="connsiteX24" fmla="*/ 344805 w 811529"/>
              <a:gd name="connsiteY24" fmla="*/ 400050 h 757237"/>
              <a:gd name="connsiteX25" fmla="*/ 80010 w 811529"/>
              <a:gd name="connsiteY25" fmla="*/ 295275 h 757237"/>
              <a:gd name="connsiteX26" fmla="*/ 80010 w 811529"/>
              <a:gd name="connsiteY26" fmla="*/ 209550 h 757237"/>
              <a:gd name="connsiteX27" fmla="*/ 722948 w 811529"/>
              <a:gd name="connsiteY27" fmla="*/ 538163 h 757237"/>
              <a:gd name="connsiteX28" fmla="*/ 342900 w 811529"/>
              <a:gd name="connsiteY28" fmla="*/ 695325 h 757237"/>
              <a:gd name="connsiteX29" fmla="*/ 77153 w 811529"/>
              <a:gd name="connsiteY29" fmla="*/ 590550 h 757237"/>
              <a:gd name="connsiteX30" fmla="*/ 77153 w 811529"/>
              <a:gd name="connsiteY30" fmla="*/ 516255 h 757237"/>
              <a:gd name="connsiteX31" fmla="*/ 314325 w 811529"/>
              <a:gd name="connsiteY31" fmla="*/ 613410 h 757237"/>
              <a:gd name="connsiteX32" fmla="*/ 723900 w 811529"/>
              <a:gd name="connsiteY32" fmla="*/ 451485 h 757237"/>
              <a:gd name="connsiteX33" fmla="*/ 722948 w 811529"/>
              <a:gd name="connsiteY33" fmla="*/ 538163 h 757237"/>
              <a:gd name="connsiteX34" fmla="*/ 696278 w 811529"/>
              <a:gd name="connsiteY34" fmla="*/ 395288 h 757237"/>
              <a:gd name="connsiteX35" fmla="*/ 316230 w 811529"/>
              <a:gd name="connsiteY35" fmla="*/ 552450 h 757237"/>
              <a:gd name="connsiteX36" fmla="*/ 51435 w 811529"/>
              <a:gd name="connsiteY36" fmla="*/ 447675 h 757237"/>
              <a:gd name="connsiteX37" fmla="*/ 51435 w 811529"/>
              <a:gd name="connsiteY37" fmla="*/ 361950 h 757237"/>
              <a:gd name="connsiteX38" fmla="*/ 323850 w 811529"/>
              <a:gd name="connsiteY38" fmla="*/ 470535 h 757237"/>
              <a:gd name="connsiteX39" fmla="*/ 697230 w 811529"/>
              <a:gd name="connsiteY39" fmla="*/ 314325 h 757237"/>
              <a:gd name="connsiteX40" fmla="*/ 697230 w 811529"/>
              <a:gd name="connsiteY40" fmla="*/ 395288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1529" h="757237">
                <a:moveTo>
                  <a:pt x="811530" y="266700"/>
                </a:moveTo>
                <a:lnTo>
                  <a:pt x="762000" y="248603"/>
                </a:lnTo>
                <a:lnTo>
                  <a:pt x="762000" y="144780"/>
                </a:lnTo>
                <a:lnTo>
                  <a:pt x="811530" y="123825"/>
                </a:lnTo>
                <a:lnTo>
                  <a:pt x="476250" y="0"/>
                </a:lnTo>
                <a:lnTo>
                  <a:pt x="68580" y="142875"/>
                </a:lnTo>
                <a:cubicBezTo>
                  <a:pt x="29528" y="161925"/>
                  <a:pt x="28575" y="214312"/>
                  <a:pt x="28575" y="257175"/>
                </a:cubicBezTo>
                <a:cubicBezTo>
                  <a:pt x="28575" y="271463"/>
                  <a:pt x="30480" y="285750"/>
                  <a:pt x="33337" y="299085"/>
                </a:cubicBezTo>
                <a:cubicBezTo>
                  <a:pt x="952" y="320040"/>
                  <a:pt x="0" y="368618"/>
                  <a:pt x="0" y="409575"/>
                </a:cubicBezTo>
                <a:cubicBezTo>
                  <a:pt x="0" y="442913"/>
                  <a:pt x="7620" y="473393"/>
                  <a:pt x="28575" y="492443"/>
                </a:cubicBezTo>
                <a:cubicBezTo>
                  <a:pt x="23813" y="508635"/>
                  <a:pt x="26670" y="528638"/>
                  <a:pt x="26670" y="552450"/>
                </a:cubicBezTo>
                <a:cubicBezTo>
                  <a:pt x="26670" y="595313"/>
                  <a:pt x="38100" y="634365"/>
                  <a:pt x="76200" y="647700"/>
                </a:cubicBezTo>
                <a:lnTo>
                  <a:pt x="340995" y="757238"/>
                </a:lnTo>
                <a:lnTo>
                  <a:pt x="809625" y="562928"/>
                </a:lnTo>
                <a:lnTo>
                  <a:pt x="760095" y="544830"/>
                </a:lnTo>
                <a:lnTo>
                  <a:pt x="760095" y="440055"/>
                </a:lnTo>
                <a:lnTo>
                  <a:pt x="809625" y="419100"/>
                </a:lnTo>
                <a:lnTo>
                  <a:pt x="733425" y="390525"/>
                </a:lnTo>
                <a:lnTo>
                  <a:pt x="733425" y="299085"/>
                </a:lnTo>
                <a:lnTo>
                  <a:pt x="811530" y="266700"/>
                </a:lnTo>
                <a:close/>
                <a:moveTo>
                  <a:pt x="80010" y="209550"/>
                </a:moveTo>
                <a:lnTo>
                  <a:pt x="344805" y="313373"/>
                </a:lnTo>
                <a:lnTo>
                  <a:pt x="724853" y="160020"/>
                </a:lnTo>
                <a:lnTo>
                  <a:pt x="724853" y="241935"/>
                </a:lnTo>
                <a:lnTo>
                  <a:pt x="344805" y="400050"/>
                </a:lnTo>
                <a:lnTo>
                  <a:pt x="80010" y="295275"/>
                </a:lnTo>
                <a:lnTo>
                  <a:pt x="80010" y="209550"/>
                </a:lnTo>
                <a:close/>
                <a:moveTo>
                  <a:pt x="722948" y="538163"/>
                </a:moveTo>
                <a:lnTo>
                  <a:pt x="342900" y="695325"/>
                </a:lnTo>
                <a:lnTo>
                  <a:pt x="77153" y="590550"/>
                </a:lnTo>
                <a:lnTo>
                  <a:pt x="77153" y="516255"/>
                </a:lnTo>
                <a:lnTo>
                  <a:pt x="314325" y="613410"/>
                </a:lnTo>
                <a:lnTo>
                  <a:pt x="723900" y="451485"/>
                </a:lnTo>
                <a:lnTo>
                  <a:pt x="722948" y="538163"/>
                </a:lnTo>
                <a:close/>
                <a:moveTo>
                  <a:pt x="696278" y="395288"/>
                </a:moveTo>
                <a:lnTo>
                  <a:pt x="316230" y="552450"/>
                </a:lnTo>
                <a:lnTo>
                  <a:pt x="51435" y="447675"/>
                </a:lnTo>
                <a:lnTo>
                  <a:pt x="51435" y="361950"/>
                </a:lnTo>
                <a:lnTo>
                  <a:pt x="323850" y="470535"/>
                </a:lnTo>
                <a:lnTo>
                  <a:pt x="697230" y="314325"/>
                </a:lnTo>
                <a:lnTo>
                  <a:pt x="697230" y="39528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Hình tự do: Hình 59">
            <a:extLst>
              <a:ext uri="{FF2B5EF4-FFF2-40B4-BE49-F238E27FC236}">
                <a16:creationId xmlns:a16="http://schemas.microsoft.com/office/drawing/2014/main" id="{E1CB1733-9546-95E1-1E76-C3A861874AE2}"/>
              </a:ext>
            </a:extLst>
          </p:cNvPr>
          <p:cNvSpPr/>
          <p:nvPr/>
        </p:nvSpPr>
        <p:spPr>
          <a:xfrm rot="5400000">
            <a:off x="-4339966" y="1668282"/>
            <a:ext cx="6858000" cy="3522232"/>
          </a:xfrm>
          <a:custGeom>
            <a:avLst/>
            <a:gdLst>
              <a:gd name="connsiteX0" fmla="*/ 0 w 6858000"/>
              <a:gd name="connsiteY0" fmla="*/ 2810587 h 2810587"/>
              <a:gd name="connsiteX1" fmla="*/ 0 w 6858000"/>
              <a:gd name="connsiteY1" fmla="*/ 348374 h 2810587"/>
              <a:gd name="connsiteX2" fmla="*/ 484886 w 6858000"/>
              <a:gd name="connsiteY2" fmla="*/ 348374 h 2810587"/>
              <a:gd name="connsiteX3" fmla="*/ 686943 w 6858000"/>
              <a:gd name="connsiteY3" fmla="*/ 0 h 2810587"/>
              <a:gd name="connsiteX4" fmla="*/ 889000 w 6858000"/>
              <a:gd name="connsiteY4" fmla="*/ 348374 h 2810587"/>
              <a:gd name="connsiteX5" fmla="*/ 6858000 w 6858000"/>
              <a:gd name="connsiteY5" fmla="*/ 348374 h 2810587"/>
              <a:gd name="connsiteX6" fmla="*/ 6858000 w 6858000"/>
              <a:gd name="connsiteY6" fmla="*/ 2810587 h 28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810587">
                <a:moveTo>
                  <a:pt x="0" y="2810587"/>
                </a:moveTo>
                <a:lnTo>
                  <a:pt x="0" y="348374"/>
                </a:lnTo>
                <a:lnTo>
                  <a:pt x="484886" y="348374"/>
                </a:lnTo>
                <a:lnTo>
                  <a:pt x="686943" y="0"/>
                </a:lnTo>
                <a:lnTo>
                  <a:pt x="889000" y="348374"/>
                </a:lnTo>
                <a:lnTo>
                  <a:pt x="6858000" y="348374"/>
                </a:lnTo>
                <a:lnTo>
                  <a:pt x="6858000" y="2810587"/>
                </a:lnTo>
                <a:close/>
              </a:path>
            </a:pathLst>
          </a:custGeom>
          <a:solidFill>
            <a:srgbClr val="79CDCD"/>
          </a:solidFill>
          <a:ln>
            <a:noFill/>
          </a:ln>
          <a:effectLst>
            <a:outerShdw blurRad="2286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TextBox 10">
            <a:extLst>
              <a:ext uri="{FF2B5EF4-FFF2-40B4-BE49-F238E27FC236}">
                <a16:creationId xmlns:a16="http://schemas.microsoft.com/office/drawing/2014/main" id="{B9C55B5F-B5E4-B27C-2222-A5847EC23D18}"/>
              </a:ext>
            </a:extLst>
          </p:cNvPr>
          <p:cNvSpPr txBox="1"/>
          <p:nvPr/>
        </p:nvSpPr>
        <p:spPr>
          <a:xfrm>
            <a:off x="-2180682" y="1648821"/>
            <a:ext cx="18858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DO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BIỆN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PHÁP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EE4418C5-19C0-0899-C1E5-35F8CDFF1881}"/>
              </a:ext>
            </a:extLst>
          </p:cNvPr>
          <p:cNvSpPr txBox="1"/>
          <p:nvPr/>
        </p:nvSpPr>
        <p:spPr>
          <a:xfrm>
            <a:off x="-1744553" y="482513"/>
            <a:ext cx="111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01979-7514-4632-BBA5-AE522EEE3EB1}"/>
              </a:ext>
            </a:extLst>
          </p:cNvPr>
          <p:cNvGrpSpPr/>
          <p:nvPr/>
        </p:nvGrpSpPr>
        <p:grpSpPr>
          <a:xfrm>
            <a:off x="-1660859" y="5907145"/>
            <a:ext cx="964217" cy="568309"/>
            <a:chOff x="1077644" y="5577749"/>
            <a:chExt cx="964217" cy="568309"/>
          </a:xfrm>
        </p:grpSpPr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54F60E4D-ABAA-E7C7-DC02-B0CA9574EB64}"/>
                </a:ext>
              </a:extLst>
            </p:cNvPr>
            <p:cNvSpPr/>
            <p:nvPr/>
          </p:nvSpPr>
          <p:spPr>
            <a:xfrm>
              <a:off x="1077644" y="5630208"/>
              <a:ext cx="964217" cy="515850"/>
            </a:xfrm>
            <a:custGeom>
              <a:avLst/>
              <a:gdLst>
                <a:gd name="connsiteX0" fmla="*/ 781050 w 838200"/>
                <a:gd name="connsiteY0" fmla="*/ 0 h 561975"/>
                <a:gd name="connsiteX1" fmla="*/ 781050 w 838200"/>
                <a:gd name="connsiteY1" fmla="*/ 466725 h 561975"/>
                <a:gd name="connsiteX2" fmla="*/ 57150 w 838200"/>
                <a:gd name="connsiteY2" fmla="*/ 466725 h 561975"/>
                <a:gd name="connsiteX3" fmla="*/ 57150 w 838200"/>
                <a:gd name="connsiteY3" fmla="*/ 0 h 561975"/>
                <a:gd name="connsiteX4" fmla="*/ 0 w 838200"/>
                <a:gd name="connsiteY4" fmla="*/ 0 h 561975"/>
                <a:gd name="connsiteX5" fmla="*/ 0 w 838200"/>
                <a:gd name="connsiteY5" fmla="*/ 533400 h 561975"/>
                <a:gd name="connsiteX6" fmla="*/ 333375 w 838200"/>
                <a:gd name="connsiteY6" fmla="*/ 533400 h 561975"/>
                <a:gd name="connsiteX7" fmla="*/ 361950 w 838200"/>
                <a:gd name="connsiteY7" fmla="*/ 561975 h 561975"/>
                <a:gd name="connsiteX8" fmla="*/ 476250 w 838200"/>
                <a:gd name="connsiteY8" fmla="*/ 561975 h 561975"/>
                <a:gd name="connsiteX9" fmla="*/ 504825 w 838200"/>
                <a:gd name="connsiteY9" fmla="*/ 533400 h 561975"/>
                <a:gd name="connsiteX10" fmla="*/ 838200 w 838200"/>
                <a:gd name="connsiteY10" fmla="*/ 533400 h 561975"/>
                <a:gd name="connsiteX11" fmla="*/ 838200 w 838200"/>
                <a:gd name="connsiteY11" fmla="*/ 0 h 561975"/>
                <a:gd name="connsiteX12" fmla="*/ 781050 w 838200"/>
                <a:gd name="connsiteY12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8200" h="561975">
                  <a:moveTo>
                    <a:pt x="781050" y="0"/>
                  </a:moveTo>
                  <a:lnTo>
                    <a:pt x="781050" y="466725"/>
                  </a:lnTo>
                  <a:lnTo>
                    <a:pt x="57150" y="466725"/>
                  </a:lnTo>
                  <a:lnTo>
                    <a:pt x="5715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333375" y="533400"/>
                  </a:lnTo>
                  <a:cubicBezTo>
                    <a:pt x="333375" y="549593"/>
                    <a:pt x="345758" y="561975"/>
                    <a:pt x="361950" y="561975"/>
                  </a:cubicBezTo>
                  <a:lnTo>
                    <a:pt x="476250" y="561975"/>
                  </a:lnTo>
                  <a:cubicBezTo>
                    <a:pt x="492443" y="561975"/>
                    <a:pt x="504825" y="549593"/>
                    <a:pt x="504825" y="533400"/>
                  </a:cubicBezTo>
                  <a:lnTo>
                    <a:pt x="838200" y="533400"/>
                  </a:lnTo>
                  <a:lnTo>
                    <a:pt x="838200" y="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5EDE0748-849F-99F7-8190-FB7A3D35E6C8}"/>
                </a:ext>
              </a:extLst>
            </p:cNvPr>
            <p:cNvSpPr/>
            <p:nvPr/>
          </p:nvSpPr>
          <p:spPr>
            <a:xfrm>
              <a:off x="1187214" y="5577749"/>
              <a:ext cx="745077" cy="445904"/>
            </a:xfrm>
            <a:custGeom>
              <a:avLst/>
              <a:gdLst>
                <a:gd name="connsiteX0" fmla="*/ 647700 w 647700"/>
                <a:gd name="connsiteY0" fmla="*/ 0 h 485775"/>
                <a:gd name="connsiteX1" fmla="*/ 0 w 647700"/>
                <a:gd name="connsiteY1" fmla="*/ 0 h 485775"/>
                <a:gd name="connsiteX2" fmla="*/ 0 w 647700"/>
                <a:gd name="connsiteY2" fmla="*/ 485775 h 485775"/>
                <a:gd name="connsiteX3" fmla="*/ 647700 w 647700"/>
                <a:gd name="connsiteY3" fmla="*/ 485775 h 485775"/>
                <a:gd name="connsiteX4" fmla="*/ 647700 w 647700"/>
                <a:gd name="connsiteY4" fmla="*/ 0 h 485775"/>
                <a:gd name="connsiteX5" fmla="*/ 57150 w 647700"/>
                <a:gd name="connsiteY5" fmla="*/ 57150 h 485775"/>
                <a:gd name="connsiteX6" fmla="*/ 304800 w 647700"/>
                <a:gd name="connsiteY6" fmla="*/ 57150 h 485775"/>
                <a:gd name="connsiteX7" fmla="*/ 304800 w 647700"/>
                <a:gd name="connsiteY7" fmla="*/ 428625 h 485775"/>
                <a:gd name="connsiteX8" fmla="*/ 57150 w 647700"/>
                <a:gd name="connsiteY8" fmla="*/ 428625 h 485775"/>
                <a:gd name="connsiteX9" fmla="*/ 57150 w 647700"/>
                <a:gd name="connsiteY9" fmla="*/ 57150 h 485775"/>
                <a:gd name="connsiteX10" fmla="*/ 590550 w 647700"/>
                <a:gd name="connsiteY10" fmla="*/ 428625 h 485775"/>
                <a:gd name="connsiteX11" fmla="*/ 342900 w 647700"/>
                <a:gd name="connsiteY11" fmla="*/ 428625 h 485775"/>
                <a:gd name="connsiteX12" fmla="*/ 342900 w 647700"/>
                <a:gd name="connsiteY12" fmla="*/ 57150 h 485775"/>
                <a:gd name="connsiteX13" fmla="*/ 590550 w 647700"/>
                <a:gd name="connsiteY13" fmla="*/ 57150 h 485775"/>
                <a:gd name="connsiteX14" fmla="*/ 590550 w 647700"/>
                <a:gd name="connsiteY14" fmla="*/ 4286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700" h="485775">
                  <a:moveTo>
                    <a:pt x="647700" y="0"/>
                  </a:moveTo>
                  <a:lnTo>
                    <a:pt x="0" y="0"/>
                  </a:lnTo>
                  <a:lnTo>
                    <a:pt x="0" y="485775"/>
                  </a:lnTo>
                  <a:lnTo>
                    <a:pt x="647700" y="485775"/>
                  </a:lnTo>
                  <a:lnTo>
                    <a:pt x="647700" y="0"/>
                  </a:lnTo>
                  <a:close/>
                  <a:moveTo>
                    <a:pt x="57150" y="57150"/>
                  </a:moveTo>
                  <a:lnTo>
                    <a:pt x="304800" y="57150"/>
                  </a:lnTo>
                  <a:lnTo>
                    <a:pt x="304800" y="428625"/>
                  </a:lnTo>
                  <a:lnTo>
                    <a:pt x="57150" y="428625"/>
                  </a:lnTo>
                  <a:lnTo>
                    <a:pt x="57150" y="57150"/>
                  </a:lnTo>
                  <a:close/>
                  <a:moveTo>
                    <a:pt x="590550" y="428625"/>
                  </a:moveTo>
                  <a:lnTo>
                    <a:pt x="342900" y="428625"/>
                  </a:lnTo>
                  <a:lnTo>
                    <a:pt x="342900" y="57150"/>
                  </a:lnTo>
                  <a:lnTo>
                    <a:pt x="590550" y="57150"/>
                  </a:lnTo>
                  <a:lnTo>
                    <a:pt x="590550" y="4286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01EBDB6F-1D2E-02AF-8EBC-DB19C67ED4B3}"/>
                </a:ext>
              </a:extLst>
            </p:cNvPr>
            <p:cNvSpPr/>
            <p:nvPr/>
          </p:nvSpPr>
          <p:spPr>
            <a:xfrm>
              <a:off x="1647409" y="5717640"/>
              <a:ext cx="153398" cy="26230"/>
            </a:xfrm>
            <a:custGeom>
              <a:avLst/>
              <a:gdLst>
                <a:gd name="connsiteX0" fmla="*/ 0 w 133350"/>
                <a:gd name="connsiteY0" fmla="*/ 0 h 28575"/>
                <a:gd name="connsiteX1" fmla="*/ 133350 w 133350"/>
                <a:gd name="connsiteY1" fmla="*/ 0 h 28575"/>
                <a:gd name="connsiteX2" fmla="*/ 133350 w 133350"/>
                <a:gd name="connsiteY2" fmla="*/ 28575 h 28575"/>
                <a:gd name="connsiteX3" fmla="*/ 0 w 1333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0" y="0"/>
                  </a:moveTo>
                  <a:lnTo>
                    <a:pt x="133350" y="0"/>
                  </a:lnTo>
                  <a:lnTo>
                    <a:pt x="133350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88A4FAEC-7913-7811-B0E3-AE2F0D769E26}"/>
                </a:ext>
              </a:extLst>
            </p:cNvPr>
            <p:cNvSpPr/>
            <p:nvPr/>
          </p:nvSpPr>
          <p:spPr>
            <a:xfrm>
              <a:off x="1647409" y="5770099"/>
              <a:ext cx="153398" cy="26230"/>
            </a:xfrm>
            <a:custGeom>
              <a:avLst/>
              <a:gdLst>
                <a:gd name="connsiteX0" fmla="*/ 0 w 133350"/>
                <a:gd name="connsiteY0" fmla="*/ 0 h 28575"/>
                <a:gd name="connsiteX1" fmla="*/ 133350 w 133350"/>
                <a:gd name="connsiteY1" fmla="*/ 0 h 28575"/>
                <a:gd name="connsiteX2" fmla="*/ 133350 w 133350"/>
                <a:gd name="connsiteY2" fmla="*/ 28575 h 28575"/>
                <a:gd name="connsiteX3" fmla="*/ 0 w 1333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0" y="0"/>
                  </a:moveTo>
                  <a:lnTo>
                    <a:pt x="133350" y="0"/>
                  </a:lnTo>
                  <a:lnTo>
                    <a:pt x="133350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BDAA2426-D78D-6FD3-A03F-4B08F44F9088}"/>
                </a:ext>
              </a:extLst>
            </p:cNvPr>
            <p:cNvSpPr/>
            <p:nvPr/>
          </p:nvSpPr>
          <p:spPr>
            <a:xfrm>
              <a:off x="1647409" y="5822559"/>
              <a:ext cx="106283" cy="26230"/>
            </a:xfrm>
            <a:custGeom>
              <a:avLst/>
              <a:gdLst>
                <a:gd name="connsiteX0" fmla="*/ 0 w 92392"/>
                <a:gd name="connsiteY0" fmla="*/ 0 h 28575"/>
                <a:gd name="connsiteX1" fmla="*/ 92392 w 92392"/>
                <a:gd name="connsiteY1" fmla="*/ 0 h 28575"/>
                <a:gd name="connsiteX2" fmla="*/ 92392 w 92392"/>
                <a:gd name="connsiteY2" fmla="*/ 28575 h 28575"/>
                <a:gd name="connsiteX3" fmla="*/ 0 w 92392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" h="28575">
                  <a:moveTo>
                    <a:pt x="0" y="0"/>
                  </a:moveTo>
                  <a:lnTo>
                    <a:pt x="92392" y="0"/>
                  </a:lnTo>
                  <a:lnTo>
                    <a:pt x="92392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Hộp Văn bản 54">
            <a:extLst>
              <a:ext uri="{FF2B5EF4-FFF2-40B4-BE49-F238E27FC236}">
                <a16:creationId xmlns:a16="http://schemas.microsoft.com/office/drawing/2014/main" id="{BC4E8D9D-BA6C-419F-ADFB-D31213E7FA6C}"/>
              </a:ext>
            </a:extLst>
          </p:cNvPr>
          <p:cNvSpPr txBox="1"/>
          <p:nvPr/>
        </p:nvSpPr>
        <p:spPr>
          <a:xfrm>
            <a:off x="2733373" y="2061179"/>
            <a:ext cx="78176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CẤU TRÚC</a:t>
            </a:r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4EFF2D3-EB1C-49D3-93E5-C62CC40BDFA6}"/>
              </a:ext>
            </a:extLst>
          </p:cNvPr>
          <p:cNvSpPr/>
          <p:nvPr/>
        </p:nvSpPr>
        <p:spPr>
          <a:xfrm>
            <a:off x="9396920" y="3429000"/>
            <a:ext cx="2687142" cy="3429001"/>
          </a:xfrm>
          <a:custGeom>
            <a:avLst/>
            <a:gdLst/>
            <a:ahLst/>
            <a:cxnLst/>
            <a:rect l="l" t="t" r="r" b="b"/>
            <a:pathLst>
              <a:path w="1646292" h="2166173">
                <a:moveTo>
                  <a:pt x="0" y="0"/>
                </a:moveTo>
                <a:lnTo>
                  <a:pt x="1646292" y="0"/>
                </a:lnTo>
                <a:lnTo>
                  <a:pt x="1646292" y="2166173"/>
                </a:lnTo>
                <a:lnTo>
                  <a:pt x="0" y="21661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649081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07C5-D3D7-0CCE-D433-427BD6E11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id="{E1DE598B-D9E3-772D-4ECF-9CC25828AE0F}"/>
              </a:ext>
            </a:extLst>
          </p:cNvPr>
          <p:cNvSpPr/>
          <p:nvPr/>
        </p:nvSpPr>
        <p:spPr>
          <a:xfrm rot="5400000">
            <a:off x="7438583" y="1669153"/>
            <a:ext cx="6858000" cy="3519693"/>
          </a:xfrm>
          <a:custGeom>
            <a:avLst/>
            <a:gdLst>
              <a:gd name="connsiteX0" fmla="*/ 0 w 6858000"/>
              <a:gd name="connsiteY0" fmla="*/ 2808561 h 2808561"/>
              <a:gd name="connsiteX1" fmla="*/ 0 w 6858000"/>
              <a:gd name="connsiteY1" fmla="*/ 346348 h 2808561"/>
              <a:gd name="connsiteX2" fmla="*/ 486061 w 6858000"/>
              <a:gd name="connsiteY2" fmla="*/ 346348 h 2808561"/>
              <a:gd name="connsiteX3" fmla="*/ 686943 w 6858000"/>
              <a:gd name="connsiteY3" fmla="*/ 0 h 2808561"/>
              <a:gd name="connsiteX4" fmla="*/ 887825 w 6858000"/>
              <a:gd name="connsiteY4" fmla="*/ 346348 h 2808561"/>
              <a:gd name="connsiteX5" fmla="*/ 6858000 w 6858000"/>
              <a:gd name="connsiteY5" fmla="*/ 346348 h 2808561"/>
              <a:gd name="connsiteX6" fmla="*/ 6858000 w 6858000"/>
              <a:gd name="connsiteY6" fmla="*/ 2808561 h 280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808561">
                <a:moveTo>
                  <a:pt x="0" y="2808561"/>
                </a:moveTo>
                <a:lnTo>
                  <a:pt x="0" y="346348"/>
                </a:lnTo>
                <a:lnTo>
                  <a:pt x="486061" y="346348"/>
                </a:lnTo>
                <a:lnTo>
                  <a:pt x="686943" y="0"/>
                </a:lnTo>
                <a:lnTo>
                  <a:pt x="887825" y="346348"/>
                </a:lnTo>
                <a:lnTo>
                  <a:pt x="6858000" y="346348"/>
                </a:lnTo>
                <a:lnTo>
                  <a:pt x="6858000" y="2808561"/>
                </a:lnTo>
                <a:close/>
              </a:path>
            </a:pathLst>
          </a:custGeom>
          <a:solidFill>
            <a:srgbClr val="2F4F4F"/>
          </a:solidFill>
          <a:ln>
            <a:noFill/>
          </a:ln>
          <a:effectLst>
            <a:outerShdw blurRad="2286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0" name="TextBox 13">
            <a:extLst>
              <a:ext uri="{FF2B5EF4-FFF2-40B4-BE49-F238E27FC236}">
                <a16:creationId xmlns:a16="http://schemas.microsoft.com/office/drawing/2014/main" id="{685403F0-3CC6-7BC1-82DA-7B27BAB888B0}"/>
              </a:ext>
            </a:extLst>
          </p:cNvPr>
          <p:cNvSpPr txBox="1"/>
          <p:nvPr/>
        </p:nvSpPr>
        <p:spPr>
          <a:xfrm>
            <a:off x="9450284" y="1580933"/>
            <a:ext cx="24153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ĐỀ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XUẤT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KIẾN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NGHỊ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1" name="Hộp Văn bản 140">
            <a:extLst>
              <a:ext uri="{FF2B5EF4-FFF2-40B4-BE49-F238E27FC236}">
                <a16:creationId xmlns:a16="http://schemas.microsoft.com/office/drawing/2014/main" id="{20744895-B70A-7D97-D544-4AB0CAAF12AE}"/>
              </a:ext>
            </a:extLst>
          </p:cNvPr>
          <p:cNvSpPr txBox="1"/>
          <p:nvPr/>
        </p:nvSpPr>
        <p:spPr>
          <a:xfrm>
            <a:off x="10311918" y="482114"/>
            <a:ext cx="113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IV.</a:t>
            </a:r>
          </a:p>
        </p:txBody>
      </p:sp>
      <p:grpSp>
        <p:nvGrpSpPr>
          <p:cNvPr id="2" name="Đồ họa 142" descr="Checklist with solid fill">
            <a:extLst>
              <a:ext uri="{FF2B5EF4-FFF2-40B4-BE49-F238E27FC236}">
                <a16:creationId xmlns:a16="http://schemas.microsoft.com/office/drawing/2014/main" id="{5DAA8CA8-BE6D-4AE0-4A3D-3D477E27B8A0}"/>
              </a:ext>
            </a:extLst>
          </p:cNvPr>
          <p:cNvGrpSpPr/>
          <p:nvPr/>
        </p:nvGrpSpPr>
        <p:grpSpPr>
          <a:xfrm>
            <a:off x="10565327" y="6035293"/>
            <a:ext cx="577019" cy="594111"/>
            <a:chOff x="10945881" y="5706297"/>
            <a:chExt cx="460436" cy="594111"/>
          </a:xfrm>
          <a:solidFill>
            <a:schemeClr val="bg1"/>
          </a:solidFill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970BAF83-0F84-F74D-BEC5-D408D01A8F85}"/>
                </a:ext>
              </a:extLst>
            </p:cNvPr>
            <p:cNvSpPr/>
            <p:nvPr/>
          </p:nvSpPr>
          <p:spPr>
            <a:xfrm>
              <a:off x="10945881" y="5706297"/>
              <a:ext cx="460436" cy="594111"/>
            </a:xfrm>
            <a:custGeom>
              <a:avLst/>
              <a:gdLst>
                <a:gd name="connsiteX0" fmla="*/ 44558 w 460436"/>
                <a:gd name="connsiteY0" fmla="*/ 44558 h 594111"/>
                <a:gd name="connsiteX1" fmla="*/ 415878 w 460436"/>
                <a:gd name="connsiteY1" fmla="*/ 44558 h 594111"/>
                <a:gd name="connsiteX2" fmla="*/ 415878 w 460436"/>
                <a:gd name="connsiteY2" fmla="*/ 549553 h 594111"/>
                <a:gd name="connsiteX3" fmla="*/ 44558 w 460436"/>
                <a:gd name="connsiteY3" fmla="*/ 549553 h 594111"/>
                <a:gd name="connsiteX4" fmla="*/ 44558 w 460436"/>
                <a:gd name="connsiteY4" fmla="*/ 44558 h 594111"/>
                <a:gd name="connsiteX5" fmla="*/ 0 w 460436"/>
                <a:gd name="connsiteY5" fmla="*/ 594112 h 594111"/>
                <a:gd name="connsiteX6" fmla="*/ 460437 w 460436"/>
                <a:gd name="connsiteY6" fmla="*/ 594112 h 594111"/>
                <a:gd name="connsiteX7" fmla="*/ 460437 w 460436"/>
                <a:gd name="connsiteY7" fmla="*/ 0 h 594111"/>
                <a:gd name="connsiteX8" fmla="*/ 0 w 460436"/>
                <a:gd name="connsiteY8" fmla="*/ 0 h 594111"/>
                <a:gd name="connsiteX9" fmla="*/ 0 w 460436"/>
                <a:gd name="connsiteY9" fmla="*/ 594112 h 59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436" h="594111">
                  <a:moveTo>
                    <a:pt x="44558" y="44558"/>
                  </a:moveTo>
                  <a:lnTo>
                    <a:pt x="415878" y="44558"/>
                  </a:lnTo>
                  <a:lnTo>
                    <a:pt x="415878" y="549553"/>
                  </a:lnTo>
                  <a:lnTo>
                    <a:pt x="44558" y="549553"/>
                  </a:lnTo>
                  <a:lnTo>
                    <a:pt x="44558" y="44558"/>
                  </a:lnTo>
                  <a:close/>
                  <a:moveTo>
                    <a:pt x="0" y="594112"/>
                  </a:moveTo>
                  <a:lnTo>
                    <a:pt x="460437" y="594112"/>
                  </a:lnTo>
                  <a:lnTo>
                    <a:pt x="460437" y="0"/>
                  </a:lnTo>
                  <a:lnTo>
                    <a:pt x="0" y="0"/>
                  </a:lnTo>
                  <a:lnTo>
                    <a:pt x="0" y="59411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F3D9226-5B58-AAAD-D7FD-AAFFAD4D056E}"/>
                </a:ext>
              </a:extLst>
            </p:cNvPr>
            <p:cNvSpPr/>
            <p:nvPr/>
          </p:nvSpPr>
          <p:spPr>
            <a:xfrm>
              <a:off x="11190952" y="5817693"/>
              <a:ext cx="126248" cy="29705"/>
            </a:xfrm>
            <a:custGeom>
              <a:avLst/>
              <a:gdLst>
                <a:gd name="connsiteX0" fmla="*/ 0 w 126248"/>
                <a:gd name="connsiteY0" fmla="*/ 0 h 29705"/>
                <a:gd name="connsiteX1" fmla="*/ 126249 w 126248"/>
                <a:gd name="connsiteY1" fmla="*/ 0 h 29705"/>
                <a:gd name="connsiteX2" fmla="*/ 126249 w 126248"/>
                <a:gd name="connsiteY2" fmla="*/ 29706 h 29705"/>
                <a:gd name="connsiteX3" fmla="*/ 0 w 126248"/>
                <a:gd name="connsiteY3" fmla="*/ 29706 h 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48" h="29705">
                  <a:moveTo>
                    <a:pt x="0" y="0"/>
                  </a:moveTo>
                  <a:lnTo>
                    <a:pt x="126249" y="0"/>
                  </a:lnTo>
                  <a:lnTo>
                    <a:pt x="126249" y="29706"/>
                  </a:lnTo>
                  <a:lnTo>
                    <a:pt x="0" y="29706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266C26D-C408-688C-87CF-7D226F202747}"/>
                </a:ext>
              </a:extLst>
            </p:cNvPr>
            <p:cNvSpPr/>
            <p:nvPr/>
          </p:nvSpPr>
          <p:spPr>
            <a:xfrm>
              <a:off x="11190952" y="5936515"/>
              <a:ext cx="126248" cy="29705"/>
            </a:xfrm>
            <a:custGeom>
              <a:avLst/>
              <a:gdLst>
                <a:gd name="connsiteX0" fmla="*/ 0 w 126248"/>
                <a:gd name="connsiteY0" fmla="*/ 0 h 29705"/>
                <a:gd name="connsiteX1" fmla="*/ 126249 w 126248"/>
                <a:gd name="connsiteY1" fmla="*/ 0 h 29705"/>
                <a:gd name="connsiteX2" fmla="*/ 126249 w 126248"/>
                <a:gd name="connsiteY2" fmla="*/ 29706 h 29705"/>
                <a:gd name="connsiteX3" fmla="*/ 0 w 126248"/>
                <a:gd name="connsiteY3" fmla="*/ 29706 h 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48" h="29705">
                  <a:moveTo>
                    <a:pt x="0" y="0"/>
                  </a:moveTo>
                  <a:lnTo>
                    <a:pt x="126249" y="0"/>
                  </a:lnTo>
                  <a:lnTo>
                    <a:pt x="126249" y="29706"/>
                  </a:lnTo>
                  <a:lnTo>
                    <a:pt x="0" y="29706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FE2C05FD-4ED2-E1EE-524D-D23F5BC15AEA}"/>
                </a:ext>
              </a:extLst>
            </p:cNvPr>
            <p:cNvSpPr/>
            <p:nvPr/>
          </p:nvSpPr>
          <p:spPr>
            <a:xfrm>
              <a:off x="11190952" y="6174160"/>
              <a:ext cx="126248" cy="29705"/>
            </a:xfrm>
            <a:custGeom>
              <a:avLst/>
              <a:gdLst>
                <a:gd name="connsiteX0" fmla="*/ 0 w 126248"/>
                <a:gd name="connsiteY0" fmla="*/ 0 h 29705"/>
                <a:gd name="connsiteX1" fmla="*/ 126249 w 126248"/>
                <a:gd name="connsiteY1" fmla="*/ 0 h 29705"/>
                <a:gd name="connsiteX2" fmla="*/ 126249 w 126248"/>
                <a:gd name="connsiteY2" fmla="*/ 29706 h 29705"/>
                <a:gd name="connsiteX3" fmla="*/ 0 w 126248"/>
                <a:gd name="connsiteY3" fmla="*/ 29706 h 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48" h="29705">
                  <a:moveTo>
                    <a:pt x="0" y="0"/>
                  </a:moveTo>
                  <a:lnTo>
                    <a:pt x="126249" y="0"/>
                  </a:lnTo>
                  <a:lnTo>
                    <a:pt x="126249" y="29706"/>
                  </a:lnTo>
                  <a:lnTo>
                    <a:pt x="0" y="29706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84B4F84C-5194-7B7A-0530-71A52E6A2D9E}"/>
                </a:ext>
              </a:extLst>
            </p:cNvPr>
            <p:cNvSpPr/>
            <p:nvPr/>
          </p:nvSpPr>
          <p:spPr>
            <a:xfrm>
              <a:off x="11190952" y="6055337"/>
              <a:ext cx="126248" cy="29705"/>
            </a:xfrm>
            <a:custGeom>
              <a:avLst/>
              <a:gdLst>
                <a:gd name="connsiteX0" fmla="*/ 0 w 126248"/>
                <a:gd name="connsiteY0" fmla="*/ 0 h 29705"/>
                <a:gd name="connsiteX1" fmla="*/ 126249 w 126248"/>
                <a:gd name="connsiteY1" fmla="*/ 0 h 29705"/>
                <a:gd name="connsiteX2" fmla="*/ 126249 w 126248"/>
                <a:gd name="connsiteY2" fmla="*/ 29706 h 29705"/>
                <a:gd name="connsiteX3" fmla="*/ 0 w 126248"/>
                <a:gd name="connsiteY3" fmla="*/ 29706 h 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48" h="29705">
                  <a:moveTo>
                    <a:pt x="0" y="0"/>
                  </a:moveTo>
                  <a:lnTo>
                    <a:pt x="126249" y="0"/>
                  </a:lnTo>
                  <a:lnTo>
                    <a:pt x="126249" y="29706"/>
                  </a:lnTo>
                  <a:lnTo>
                    <a:pt x="0" y="29706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B8C51E64-3987-5C92-6A92-A20E3B507ACD}"/>
                </a:ext>
              </a:extLst>
            </p:cNvPr>
            <p:cNvSpPr/>
            <p:nvPr/>
          </p:nvSpPr>
          <p:spPr>
            <a:xfrm>
              <a:off x="11034998" y="5780561"/>
              <a:ext cx="109910" cy="90602"/>
            </a:xfrm>
            <a:custGeom>
              <a:avLst/>
              <a:gdLst>
                <a:gd name="connsiteX0" fmla="*/ 109911 w 109910"/>
                <a:gd name="connsiteY0" fmla="*/ 20794 h 90602"/>
                <a:gd name="connsiteX1" fmla="*/ 89117 w 109910"/>
                <a:gd name="connsiteY1" fmla="*/ 0 h 90602"/>
                <a:gd name="connsiteX2" fmla="*/ 40103 w 109910"/>
                <a:gd name="connsiteY2" fmla="*/ 49014 h 90602"/>
                <a:gd name="connsiteX3" fmla="*/ 20794 w 109910"/>
                <a:gd name="connsiteY3" fmla="*/ 29706 h 90602"/>
                <a:gd name="connsiteX4" fmla="*/ 0 w 109910"/>
                <a:gd name="connsiteY4" fmla="*/ 50499 h 90602"/>
                <a:gd name="connsiteX5" fmla="*/ 40103 w 109910"/>
                <a:gd name="connsiteY5" fmla="*/ 90602 h 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10" h="90602">
                  <a:moveTo>
                    <a:pt x="109911" y="20794"/>
                  </a:moveTo>
                  <a:lnTo>
                    <a:pt x="89117" y="0"/>
                  </a:lnTo>
                  <a:lnTo>
                    <a:pt x="40103" y="49014"/>
                  </a:lnTo>
                  <a:lnTo>
                    <a:pt x="20794" y="29706"/>
                  </a:lnTo>
                  <a:lnTo>
                    <a:pt x="0" y="50499"/>
                  </a:lnTo>
                  <a:lnTo>
                    <a:pt x="40103" y="9060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EA2DDF6-5270-8E4D-5106-EE89F5957098}"/>
                </a:ext>
              </a:extLst>
            </p:cNvPr>
            <p:cNvSpPr/>
            <p:nvPr/>
          </p:nvSpPr>
          <p:spPr>
            <a:xfrm>
              <a:off x="11034998" y="5899383"/>
              <a:ext cx="109910" cy="90602"/>
            </a:xfrm>
            <a:custGeom>
              <a:avLst/>
              <a:gdLst>
                <a:gd name="connsiteX0" fmla="*/ 109911 w 109910"/>
                <a:gd name="connsiteY0" fmla="*/ 20794 h 90602"/>
                <a:gd name="connsiteX1" fmla="*/ 89117 w 109910"/>
                <a:gd name="connsiteY1" fmla="*/ 0 h 90602"/>
                <a:gd name="connsiteX2" fmla="*/ 40103 w 109910"/>
                <a:gd name="connsiteY2" fmla="*/ 49014 h 90602"/>
                <a:gd name="connsiteX3" fmla="*/ 20794 w 109910"/>
                <a:gd name="connsiteY3" fmla="*/ 29706 h 90602"/>
                <a:gd name="connsiteX4" fmla="*/ 0 w 109910"/>
                <a:gd name="connsiteY4" fmla="*/ 50499 h 90602"/>
                <a:gd name="connsiteX5" fmla="*/ 40103 w 109910"/>
                <a:gd name="connsiteY5" fmla="*/ 90602 h 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10" h="90602">
                  <a:moveTo>
                    <a:pt x="109911" y="20794"/>
                  </a:moveTo>
                  <a:lnTo>
                    <a:pt x="89117" y="0"/>
                  </a:lnTo>
                  <a:lnTo>
                    <a:pt x="40103" y="49014"/>
                  </a:lnTo>
                  <a:lnTo>
                    <a:pt x="20794" y="29706"/>
                  </a:lnTo>
                  <a:lnTo>
                    <a:pt x="0" y="50499"/>
                  </a:lnTo>
                  <a:lnTo>
                    <a:pt x="40103" y="9060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8C62C73C-D7BA-B707-98F0-53389D876181}"/>
                </a:ext>
              </a:extLst>
            </p:cNvPr>
            <p:cNvSpPr/>
            <p:nvPr/>
          </p:nvSpPr>
          <p:spPr>
            <a:xfrm>
              <a:off x="11034998" y="6018205"/>
              <a:ext cx="109910" cy="90602"/>
            </a:xfrm>
            <a:custGeom>
              <a:avLst/>
              <a:gdLst>
                <a:gd name="connsiteX0" fmla="*/ 109911 w 109910"/>
                <a:gd name="connsiteY0" fmla="*/ 20794 h 90602"/>
                <a:gd name="connsiteX1" fmla="*/ 89117 w 109910"/>
                <a:gd name="connsiteY1" fmla="*/ 0 h 90602"/>
                <a:gd name="connsiteX2" fmla="*/ 40103 w 109910"/>
                <a:gd name="connsiteY2" fmla="*/ 49014 h 90602"/>
                <a:gd name="connsiteX3" fmla="*/ 20794 w 109910"/>
                <a:gd name="connsiteY3" fmla="*/ 29706 h 90602"/>
                <a:gd name="connsiteX4" fmla="*/ 0 w 109910"/>
                <a:gd name="connsiteY4" fmla="*/ 50499 h 90602"/>
                <a:gd name="connsiteX5" fmla="*/ 40103 w 109910"/>
                <a:gd name="connsiteY5" fmla="*/ 90602 h 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10" h="90602">
                  <a:moveTo>
                    <a:pt x="109911" y="20794"/>
                  </a:moveTo>
                  <a:lnTo>
                    <a:pt x="89117" y="0"/>
                  </a:lnTo>
                  <a:lnTo>
                    <a:pt x="40103" y="49014"/>
                  </a:lnTo>
                  <a:lnTo>
                    <a:pt x="20794" y="29706"/>
                  </a:lnTo>
                  <a:lnTo>
                    <a:pt x="0" y="50499"/>
                  </a:lnTo>
                  <a:lnTo>
                    <a:pt x="40103" y="9060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E4186F0-872E-9D9A-A44F-7043AF04558E}"/>
                </a:ext>
              </a:extLst>
            </p:cNvPr>
            <p:cNvSpPr/>
            <p:nvPr/>
          </p:nvSpPr>
          <p:spPr>
            <a:xfrm>
              <a:off x="11034998" y="6135542"/>
              <a:ext cx="109910" cy="90602"/>
            </a:xfrm>
            <a:custGeom>
              <a:avLst/>
              <a:gdLst>
                <a:gd name="connsiteX0" fmla="*/ 109911 w 109910"/>
                <a:gd name="connsiteY0" fmla="*/ 20794 h 90602"/>
                <a:gd name="connsiteX1" fmla="*/ 89117 w 109910"/>
                <a:gd name="connsiteY1" fmla="*/ 0 h 90602"/>
                <a:gd name="connsiteX2" fmla="*/ 40103 w 109910"/>
                <a:gd name="connsiteY2" fmla="*/ 49014 h 90602"/>
                <a:gd name="connsiteX3" fmla="*/ 20794 w 109910"/>
                <a:gd name="connsiteY3" fmla="*/ 29706 h 90602"/>
                <a:gd name="connsiteX4" fmla="*/ 0 w 109910"/>
                <a:gd name="connsiteY4" fmla="*/ 50499 h 90602"/>
                <a:gd name="connsiteX5" fmla="*/ 40103 w 109910"/>
                <a:gd name="connsiteY5" fmla="*/ 90602 h 9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10" h="90602">
                  <a:moveTo>
                    <a:pt x="109911" y="20794"/>
                  </a:moveTo>
                  <a:lnTo>
                    <a:pt x="89117" y="0"/>
                  </a:lnTo>
                  <a:lnTo>
                    <a:pt x="40103" y="49014"/>
                  </a:lnTo>
                  <a:lnTo>
                    <a:pt x="20794" y="29706"/>
                  </a:lnTo>
                  <a:lnTo>
                    <a:pt x="0" y="50499"/>
                  </a:lnTo>
                  <a:lnTo>
                    <a:pt x="40103" y="90602"/>
                  </a:ln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Hình tự do: Hình 64">
            <a:extLst>
              <a:ext uri="{FF2B5EF4-FFF2-40B4-BE49-F238E27FC236}">
                <a16:creationId xmlns:a16="http://schemas.microsoft.com/office/drawing/2014/main" id="{666BAA07-EBD0-53C5-D8B1-EFCFA90CF0EA}"/>
              </a:ext>
            </a:extLst>
          </p:cNvPr>
          <p:cNvSpPr/>
          <p:nvPr/>
        </p:nvSpPr>
        <p:spPr>
          <a:xfrm rot="5400000">
            <a:off x="4354203" y="1667883"/>
            <a:ext cx="6858000" cy="3522232"/>
          </a:xfrm>
          <a:custGeom>
            <a:avLst/>
            <a:gdLst>
              <a:gd name="connsiteX0" fmla="*/ 0 w 6858000"/>
              <a:gd name="connsiteY0" fmla="*/ 2810587 h 2810587"/>
              <a:gd name="connsiteX1" fmla="*/ 0 w 6858000"/>
              <a:gd name="connsiteY1" fmla="*/ 348374 h 2810587"/>
              <a:gd name="connsiteX2" fmla="*/ 484886 w 6858000"/>
              <a:gd name="connsiteY2" fmla="*/ 348374 h 2810587"/>
              <a:gd name="connsiteX3" fmla="*/ 686943 w 6858000"/>
              <a:gd name="connsiteY3" fmla="*/ 0 h 2810587"/>
              <a:gd name="connsiteX4" fmla="*/ 889000 w 6858000"/>
              <a:gd name="connsiteY4" fmla="*/ 348374 h 2810587"/>
              <a:gd name="connsiteX5" fmla="*/ 6858000 w 6858000"/>
              <a:gd name="connsiteY5" fmla="*/ 348374 h 2810587"/>
              <a:gd name="connsiteX6" fmla="*/ 6858000 w 6858000"/>
              <a:gd name="connsiteY6" fmla="*/ 2810587 h 28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810587">
                <a:moveTo>
                  <a:pt x="0" y="2810587"/>
                </a:moveTo>
                <a:lnTo>
                  <a:pt x="0" y="348374"/>
                </a:lnTo>
                <a:lnTo>
                  <a:pt x="484886" y="348374"/>
                </a:lnTo>
                <a:lnTo>
                  <a:pt x="686943" y="0"/>
                </a:lnTo>
                <a:lnTo>
                  <a:pt x="889000" y="348374"/>
                </a:lnTo>
                <a:lnTo>
                  <a:pt x="6858000" y="348374"/>
                </a:lnTo>
                <a:lnTo>
                  <a:pt x="6858000" y="2810587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ffectLst>
            <a:outerShdw blurRad="2286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TextBox 13">
            <a:extLst>
              <a:ext uri="{FF2B5EF4-FFF2-40B4-BE49-F238E27FC236}">
                <a16:creationId xmlns:a16="http://schemas.microsoft.com/office/drawing/2014/main" id="{83A8AB03-8868-3C8B-718D-C257205AC0F7}"/>
              </a:ext>
            </a:extLst>
          </p:cNvPr>
          <p:cNvSpPr txBox="1"/>
          <p:nvPr/>
        </p:nvSpPr>
        <p:spPr>
          <a:xfrm>
            <a:off x="6432210" y="1580933"/>
            <a:ext cx="23306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THỰC HIỆN BIỆN PHÁP TẠI ĐƠN VỊ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8DFED1E3-46F6-8F65-EEF1-F421E0C2DB06}"/>
              </a:ext>
            </a:extLst>
          </p:cNvPr>
          <p:cNvSpPr txBox="1"/>
          <p:nvPr/>
        </p:nvSpPr>
        <p:spPr>
          <a:xfrm>
            <a:off x="6940761" y="438667"/>
            <a:ext cx="137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III.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E7569B-2C00-4E2D-AE5D-EE55796BB46A}"/>
              </a:ext>
            </a:extLst>
          </p:cNvPr>
          <p:cNvGrpSpPr/>
          <p:nvPr/>
        </p:nvGrpSpPr>
        <p:grpSpPr>
          <a:xfrm>
            <a:off x="7277408" y="6053332"/>
            <a:ext cx="955451" cy="419674"/>
            <a:chOff x="7343828" y="5724335"/>
            <a:chExt cx="955451" cy="419674"/>
          </a:xfrm>
        </p:grpSpPr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D9ABAB4F-7871-4760-836F-5B4E0E79AEB4}"/>
                </a:ext>
              </a:extLst>
            </p:cNvPr>
            <p:cNvSpPr/>
            <p:nvPr/>
          </p:nvSpPr>
          <p:spPr>
            <a:xfrm>
              <a:off x="7514757" y="5945538"/>
              <a:ext cx="613593" cy="198471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48B312F-FD71-D839-A2C9-73CC278C3D53}"/>
                </a:ext>
              </a:extLst>
            </p:cNvPr>
            <p:cNvSpPr/>
            <p:nvPr/>
          </p:nvSpPr>
          <p:spPr>
            <a:xfrm>
              <a:off x="7343828" y="5724335"/>
              <a:ext cx="955451" cy="332242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Hình tự do: Hình 60">
            <a:extLst>
              <a:ext uri="{FF2B5EF4-FFF2-40B4-BE49-F238E27FC236}">
                <a16:creationId xmlns:a16="http://schemas.microsoft.com/office/drawing/2014/main" id="{E765ABBC-2169-12B7-B4FA-34E99493F5EE}"/>
              </a:ext>
            </a:extLst>
          </p:cNvPr>
          <p:cNvSpPr/>
          <p:nvPr/>
        </p:nvSpPr>
        <p:spPr>
          <a:xfrm rot="5400000">
            <a:off x="1417766" y="1667883"/>
            <a:ext cx="6858000" cy="3522232"/>
          </a:xfrm>
          <a:custGeom>
            <a:avLst/>
            <a:gdLst>
              <a:gd name="connsiteX0" fmla="*/ 0 w 6858000"/>
              <a:gd name="connsiteY0" fmla="*/ 2810587 h 2810587"/>
              <a:gd name="connsiteX1" fmla="*/ 0 w 6858000"/>
              <a:gd name="connsiteY1" fmla="*/ 348374 h 2810587"/>
              <a:gd name="connsiteX2" fmla="*/ 484886 w 6858000"/>
              <a:gd name="connsiteY2" fmla="*/ 348374 h 2810587"/>
              <a:gd name="connsiteX3" fmla="*/ 686943 w 6858000"/>
              <a:gd name="connsiteY3" fmla="*/ 0 h 2810587"/>
              <a:gd name="connsiteX4" fmla="*/ 889000 w 6858000"/>
              <a:gd name="connsiteY4" fmla="*/ 348374 h 2810587"/>
              <a:gd name="connsiteX5" fmla="*/ 6858000 w 6858000"/>
              <a:gd name="connsiteY5" fmla="*/ 348374 h 2810587"/>
              <a:gd name="connsiteX6" fmla="*/ 6858000 w 6858000"/>
              <a:gd name="connsiteY6" fmla="*/ 2810587 h 28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810587">
                <a:moveTo>
                  <a:pt x="0" y="2810587"/>
                </a:moveTo>
                <a:lnTo>
                  <a:pt x="0" y="348374"/>
                </a:lnTo>
                <a:lnTo>
                  <a:pt x="484886" y="348374"/>
                </a:lnTo>
                <a:lnTo>
                  <a:pt x="686943" y="0"/>
                </a:lnTo>
                <a:lnTo>
                  <a:pt x="889000" y="348374"/>
                </a:lnTo>
                <a:lnTo>
                  <a:pt x="6858000" y="348374"/>
                </a:lnTo>
                <a:lnTo>
                  <a:pt x="6858000" y="2810587"/>
                </a:lnTo>
                <a:close/>
              </a:path>
            </a:pathLst>
          </a:custGeom>
          <a:solidFill>
            <a:srgbClr val="00A29E"/>
          </a:solidFill>
          <a:ln>
            <a:noFill/>
          </a:ln>
          <a:effectLst>
            <a:outerShdw blurRad="2286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0" name="Ink 1">
                <a:extLst>
                  <a:ext uri="{FF2B5EF4-FFF2-40B4-BE49-F238E27FC236}">
                    <a16:creationId xmlns:a16="http://schemas.microsoft.com/office/drawing/2014/main" id="{2B1423ED-1275-CE7B-16AB-F725F3506EF9}"/>
                  </a:ext>
                </a:extLst>
              </p14:cNvPr>
              <p14:cNvContentPartPr/>
              <p14:nvPr/>
            </p14:nvContentPartPr>
            <p14:xfrm>
              <a:off x="3574512" y="2718891"/>
              <a:ext cx="414" cy="330"/>
            </p14:xfrm>
          </p:contentPart>
        </mc:Choice>
        <mc:Fallback xmlns="">
          <p:pic>
            <p:nvPicPr>
              <p:cNvPr id="80" name="Ink 1">
                <a:extLst>
                  <a:ext uri="{FF2B5EF4-FFF2-40B4-BE49-F238E27FC236}">
                    <a16:creationId xmlns:a16="http://schemas.microsoft.com/office/drawing/2014/main" id="{2B1423ED-1275-CE7B-16AB-F725F3506E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7474" y="2713281"/>
                <a:ext cx="14490" cy="11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" name="Ink 2">
                <a:extLst>
                  <a:ext uri="{FF2B5EF4-FFF2-40B4-BE49-F238E27FC236}">
                    <a16:creationId xmlns:a16="http://schemas.microsoft.com/office/drawing/2014/main" id="{535DAA94-1B42-31AE-2CC1-DB04E7C539C2}"/>
                  </a:ext>
                </a:extLst>
              </p14:cNvPr>
              <p14:cNvContentPartPr/>
              <p14:nvPr/>
            </p14:nvContentPartPr>
            <p14:xfrm>
              <a:off x="4330701" y="1761570"/>
              <a:ext cx="414" cy="330"/>
            </p14:xfrm>
          </p:contentPart>
        </mc:Choice>
        <mc:Fallback xmlns="">
          <p:pic>
            <p:nvPicPr>
              <p:cNvPr id="82" name="Ink 2">
                <a:extLst>
                  <a:ext uri="{FF2B5EF4-FFF2-40B4-BE49-F238E27FC236}">
                    <a16:creationId xmlns:a16="http://schemas.microsoft.com/office/drawing/2014/main" id="{535DAA94-1B42-31AE-2CC1-DB04E7C539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3663" y="1755960"/>
                <a:ext cx="14490" cy="11550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TextBox 12">
            <a:extLst>
              <a:ext uri="{FF2B5EF4-FFF2-40B4-BE49-F238E27FC236}">
                <a16:creationId xmlns:a16="http://schemas.microsoft.com/office/drawing/2014/main" id="{E85B83DC-24C7-9D0A-8D8E-8A56F1D8DEC8}"/>
              </a:ext>
            </a:extLst>
          </p:cNvPr>
          <p:cNvSpPr txBox="1"/>
          <p:nvPr/>
        </p:nvSpPr>
        <p:spPr>
          <a:xfrm>
            <a:off x="3295776" y="1648422"/>
            <a:ext cx="25022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BIỆN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PHÁP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BCBC415A-C58F-0A11-913A-65CE18AF33DA}"/>
              </a:ext>
            </a:extLst>
          </p:cNvPr>
          <p:cNvSpPr txBox="1"/>
          <p:nvPr/>
        </p:nvSpPr>
        <p:spPr>
          <a:xfrm>
            <a:off x="3952554" y="482114"/>
            <a:ext cx="1330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II.</a:t>
            </a:r>
          </a:p>
        </p:txBody>
      </p:sp>
      <p:sp>
        <p:nvSpPr>
          <p:cNvPr id="90" name="Đồ họa 20" descr="Books with solid fill">
            <a:extLst>
              <a:ext uri="{FF2B5EF4-FFF2-40B4-BE49-F238E27FC236}">
                <a16:creationId xmlns:a16="http://schemas.microsoft.com/office/drawing/2014/main" id="{190DEC03-F62A-7801-634D-0660CC4627AE}"/>
              </a:ext>
            </a:extLst>
          </p:cNvPr>
          <p:cNvSpPr/>
          <p:nvPr/>
        </p:nvSpPr>
        <p:spPr>
          <a:xfrm>
            <a:off x="4151134" y="5870601"/>
            <a:ext cx="933536" cy="695085"/>
          </a:xfrm>
          <a:custGeom>
            <a:avLst/>
            <a:gdLst>
              <a:gd name="connsiteX0" fmla="*/ 811530 w 811529"/>
              <a:gd name="connsiteY0" fmla="*/ 266700 h 757237"/>
              <a:gd name="connsiteX1" fmla="*/ 762000 w 811529"/>
              <a:gd name="connsiteY1" fmla="*/ 248603 h 757237"/>
              <a:gd name="connsiteX2" fmla="*/ 762000 w 811529"/>
              <a:gd name="connsiteY2" fmla="*/ 144780 h 757237"/>
              <a:gd name="connsiteX3" fmla="*/ 811530 w 811529"/>
              <a:gd name="connsiteY3" fmla="*/ 123825 h 757237"/>
              <a:gd name="connsiteX4" fmla="*/ 476250 w 811529"/>
              <a:gd name="connsiteY4" fmla="*/ 0 h 757237"/>
              <a:gd name="connsiteX5" fmla="*/ 68580 w 811529"/>
              <a:gd name="connsiteY5" fmla="*/ 142875 h 757237"/>
              <a:gd name="connsiteX6" fmla="*/ 28575 w 811529"/>
              <a:gd name="connsiteY6" fmla="*/ 257175 h 757237"/>
              <a:gd name="connsiteX7" fmla="*/ 33337 w 811529"/>
              <a:gd name="connsiteY7" fmla="*/ 299085 h 757237"/>
              <a:gd name="connsiteX8" fmla="*/ 0 w 811529"/>
              <a:gd name="connsiteY8" fmla="*/ 409575 h 757237"/>
              <a:gd name="connsiteX9" fmla="*/ 28575 w 811529"/>
              <a:gd name="connsiteY9" fmla="*/ 492443 h 757237"/>
              <a:gd name="connsiteX10" fmla="*/ 26670 w 811529"/>
              <a:gd name="connsiteY10" fmla="*/ 552450 h 757237"/>
              <a:gd name="connsiteX11" fmla="*/ 76200 w 811529"/>
              <a:gd name="connsiteY11" fmla="*/ 647700 h 757237"/>
              <a:gd name="connsiteX12" fmla="*/ 340995 w 811529"/>
              <a:gd name="connsiteY12" fmla="*/ 757238 h 757237"/>
              <a:gd name="connsiteX13" fmla="*/ 809625 w 811529"/>
              <a:gd name="connsiteY13" fmla="*/ 562928 h 757237"/>
              <a:gd name="connsiteX14" fmla="*/ 760095 w 811529"/>
              <a:gd name="connsiteY14" fmla="*/ 544830 h 757237"/>
              <a:gd name="connsiteX15" fmla="*/ 760095 w 811529"/>
              <a:gd name="connsiteY15" fmla="*/ 440055 h 757237"/>
              <a:gd name="connsiteX16" fmla="*/ 809625 w 811529"/>
              <a:gd name="connsiteY16" fmla="*/ 419100 h 757237"/>
              <a:gd name="connsiteX17" fmla="*/ 733425 w 811529"/>
              <a:gd name="connsiteY17" fmla="*/ 390525 h 757237"/>
              <a:gd name="connsiteX18" fmla="*/ 733425 w 811529"/>
              <a:gd name="connsiteY18" fmla="*/ 299085 h 757237"/>
              <a:gd name="connsiteX19" fmla="*/ 811530 w 811529"/>
              <a:gd name="connsiteY19" fmla="*/ 266700 h 757237"/>
              <a:gd name="connsiteX20" fmla="*/ 80010 w 811529"/>
              <a:gd name="connsiteY20" fmla="*/ 209550 h 757237"/>
              <a:gd name="connsiteX21" fmla="*/ 344805 w 811529"/>
              <a:gd name="connsiteY21" fmla="*/ 313373 h 757237"/>
              <a:gd name="connsiteX22" fmla="*/ 724853 w 811529"/>
              <a:gd name="connsiteY22" fmla="*/ 160020 h 757237"/>
              <a:gd name="connsiteX23" fmla="*/ 724853 w 811529"/>
              <a:gd name="connsiteY23" fmla="*/ 241935 h 757237"/>
              <a:gd name="connsiteX24" fmla="*/ 344805 w 811529"/>
              <a:gd name="connsiteY24" fmla="*/ 400050 h 757237"/>
              <a:gd name="connsiteX25" fmla="*/ 80010 w 811529"/>
              <a:gd name="connsiteY25" fmla="*/ 295275 h 757237"/>
              <a:gd name="connsiteX26" fmla="*/ 80010 w 811529"/>
              <a:gd name="connsiteY26" fmla="*/ 209550 h 757237"/>
              <a:gd name="connsiteX27" fmla="*/ 722948 w 811529"/>
              <a:gd name="connsiteY27" fmla="*/ 538163 h 757237"/>
              <a:gd name="connsiteX28" fmla="*/ 342900 w 811529"/>
              <a:gd name="connsiteY28" fmla="*/ 695325 h 757237"/>
              <a:gd name="connsiteX29" fmla="*/ 77153 w 811529"/>
              <a:gd name="connsiteY29" fmla="*/ 590550 h 757237"/>
              <a:gd name="connsiteX30" fmla="*/ 77153 w 811529"/>
              <a:gd name="connsiteY30" fmla="*/ 516255 h 757237"/>
              <a:gd name="connsiteX31" fmla="*/ 314325 w 811529"/>
              <a:gd name="connsiteY31" fmla="*/ 613410 h 757237"/>
              <a:gd name="connsiteX32" fmla="*/ 723900 w 811529"/>
              <a:gd name="connsiteY32" fmla="*/ 451485 h 757237"/>
              <a:gd name="connsiteX33" fmla="*/ 722948 w 811529"/>
              <a:gd name="connsiteY33" fmla="*/ 538163 h 757237"/>
              <a:gd name="connsiteX34" fmla="*/ 696278 w 811529"/>
              <a:gd name="connsiteY34" fmla="*/ 395288 h 757237"/>
              <a:gd name="connsiteX35" fmla="*/ 316230 w 811529"/>
              <a:gd name="connsiteY35" fmla="*/ 552450 h 757237"/>
              <a:gd name="connsiteX36" fmla="*/ 51435 w 811529"/>
              <a:gd name="connsiteY36" fmla="*/ 447675 h 757237"/>
              <a:gd name="connsiteX37" fmla="*/ 51435 w 811529"/>
              <a:gd name="connsiteY37" fmla="*/ 361950 h 757237"/>
              <a:gd name="connsiteX38" fmla="*/ 323850 w 811529"/>
              <a:gd name="connsiteY38" fmla="*/ 470535 h 757237"/>
              <a:gd name="connsiteX39" fmla="*/ 697230 w 811529"/>
              <a:gd name="connsiteY39" fmla="*/ 314325 h 757237"/>
              <a:gd name="connsiteX40" fmla="*/ 697230 w 811529"/>
              <a:gd name="connsiteY40" fmla="*/ 395288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1529" h="757237">
                <a:moveTo>
                  <a:pt x="811530" y="266700"/>
                </a:moveTo>
                <a:lnTo>
                  <a:pt x="762000" y="248603"/>
                </a:lnTo>
                <a:lnTo>
                  <a:pt x="762000" y="144780"/>
                </a:lnTo>
                <a:lnTo>
                  <a:pt x="811530" y="123825"/>
                </a:lnTo>
                <a:lnTo>
                  <a:pt x="476250" y="0"/>
                </a:lnTo>
                <a:lnTo>
                  <a:pt x="68580" y="142875"/>
                </a:lnTo>
                <a:cubicBezTo>
                  <a:pt x="29528" y="161925"/>
                  <a:pt x="28575" y="214312"/>
                  <a:pt x="28575" y="257175"/>
                </a:cubicBezTo>
                <a:cubicBezTo>
                  <a:pt x="28575" y="271463"/>
                  <a:pt x="30480" y="285750"/>
                  <a:pt x="33337" y="299085"/>
                </a:cubicBezTo>
                <a:cubicBezTo>
                  <a:pt x="952" y="320040"/>
                  <a:pt x="0" y="368618"/>
                  <a:pt x="0" y="409575"/>
                </a:cubicBezTo>
                <a:cubicBezTo>
                  <a:pt x="0" y="442913"/>
                  <a:pt x="7620" y="473393"/>
                  <a:pt x="28575" y="492443"/>
                </a:cubicBezTo>
                <a:cubicBezTo>
                  <a:pt x="23813" y="508635"/>
                  <a:pt x="26670" y="528638"/>
                  <a:pt x="26670" y="552450"/>
                </a:cubicBezTo>
                <a:cubicBezTo>
                  <a:pt x="26670" y="595313"/>
                  <a:pt x="38100" y="634365"/>
                  <a:pt x="76200" y="647700"/>
                </a:cubicBezTo>
                <a:lnTo>
                  <a:pt x="340995" y="757238"/>
                </a:lnTo>
                <a:lnTo>
                  <a:pt x="809625" y="562928"/>
                </a:lnTo>
                <a:lnTo>
                  <a:pt x="760095" y="544830"/>
                </a:lnTo>
                <a:lnTo>
                  <a:pt x="760095" y="440055"/>
                </a:lnTo>
                <a:lnTo>
                  <a:pt x="809625" y="419100"/>
                </a:lnTo>
                <a:lnTo>
                  <a:pt x="733425" y="390525"/>
                </a:lnTo>
                <a:lnTo>
                  <a:pt x="733425" y="299085"/>
                </a:lnTo>
                <a:lnTo>
                  <a:pt x="811530" y="266700"/>
                </a:lnTo>
                <a:close/>
                <a:moveTo>
                  <a:pt x="80010" y="209550"/>
                </a:moveTo>
                <a:lnTo>
                  <a:pt x="344805" y="313373"/>
                </a:lnTo>
                <a:lnTo>
                  <a:pt x="724853" y="160020"/>
                </a:lnTo>
                <a:lnTo>
                  <a:pt x="724853" y="241935"/>
                </a:lnTo>
                <a:lnTo>
                  <a:pt x="344805" y="400050"/>
                </a:lnTo>
                <a:lnTo>
                  <a:pt x="80010" y="295275"/>
                </a:lnTo>
                <a:lnTo>
                  <a:pt x="80010" y="209550"/>
                </a:lnTo>
                <a:close/>
                <a:moveTo>
                  <a:pt x="722948" y="538163"/>
                </a:moveTo>
                <a:lnTo>
                  <a:pt x="342900" y="695325"/>
                </a:lnTo>
                <a:lnTo>
                  <a:pt x="77153" y="590550"/>
                </a:lnTo>
                <a:lnTo>
                  <a:pt x="77153" y="516255"/>
                </a:lnTo>
                <a:lnTo>
                  <a:pt x="314325" y="613410"/>
                </a:lnTo>
                <a:lnTo>
                  <a:pt x="723900" y="451485"/>
                </a:lnTo>
                <a:lnTo>
                  <a:pt x="722948" y="538163"/>
                </a:lnTo>
                <a:close/>
                <a:moveTo>
                  <a:pt x="696278" y="395288"/>
                </a:moveTo>
                <a:lnTo>
                  <a:pt x="316230" y="552450"/>
                </a:lnTo>
                <a:lnTo>
                  <a:pt x="51435" y="447675"/>
                </a:lnTo>
                <a:lnTo>
                  <a:pt x="51435" y="361950"/>
                </a:lnTo>
                <a:lnTo>
                  <a:pt x="323850" y="470535"/>
                </a:lnTo>
                <a:lnTo>
                  <a:pt x="697230" y="314325"/>
                </a:lnTo>
                <a:lnTo>
                  <a:pt x="697230" y="39528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Hình tự do: Hình 59">
            <a:extLst>
              <a:ext uri="{FF2B5EF4-FFF2-40B4-BE49-F238E27FC236}">
                <a16:creationId xmlns:a16="http://schemas.microsoft.com/office/drawing/2014/main" id="{E1CB1733-9546-95E1-1E76-C3A861874AE2}"/>
              </a:ext>
            </a:extLst>
          </p:cNvPr>
          <p:cNvSpPr/>
          <p:nvPr/>
        </p:nvSpPr>
        <p:spPr>
          <a:xfrm rot="5400000">
            <a:off x="-1667883" y="1667883"/>
            <a:ext cx="6858000" cy="3522232"/>
          </a:xfrm>
          <a:custGeom>
            <a:avLst/>
            <a:gdLst>
              <a:gd name="connsiteX0" fmla="*/ 0 w 6858000"/>
              <a:gd name="connsiteY0" fmla="*/ 2810587 h 2810587"/>
              <a:gd name="connsiteX1" fmla="*/ 0 w 6858000"/>
              <a:gd name="connsiteY1" fmla="*/ 348374 h 2810587"/>
              <a:gd name="connsiteX2" fmla="*/ 484886 w 6858000"/>
              <a:gd name="connsiteY2" fmla="*/ 348374 h 2810587"/>
              <a:gd name="connsiteX3" fmla="*/ 686943 w 6858000"/>
              <a:gd name="connsiteY3" fmla="*/ 0 h 2810587"/>
              <a:gd name="connsiteX4" fmla="*/ 889000 w 6858000"/>
              <a:gd name="connsiteY4" fmla="*/ 348374 h 2810587"/>
              <a:gd name="connsiteX5" fmla="*/ 6858000 w 6858000"/>
              <a:gd name="connsiteY5" fmla="*/ 348374 h 2810587"/>
              <a:gd name="connsiteX6" fmla="*/ 6858000 w 6858000"/>
              <a:gd name="connsiteY6" fmla="*/ 2810587 h 28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2810587">
                <a:moveTo>
                  <a:pt x="0" y="2810587"/>
                </a:moveTo>
                <a:lnTo>
                  <a:pt x="0" y="348374"/>
                </a:lnTo>
                <a:lnTo>
                  <a:pt x="484886" y="348374"/>
                </a:lnTo>
                <a:lnTo>
                  <a:pt x="686943" y="0"/>
                </a:lnTo>
                <a:lnTo>
                  <a:pt x="889000" y="348374"/>
                </a:lnTo>
                <a:lnTo>
                  <a:pt x="6858000" y="348374"/>
                </a:lnTo>
                <a:lnTo>
                  <a:pt x="6858000" y="2810587"/>
                </a:lnTo>
                <a:close/>
              </a:path>
            </a:pathLst>
          </a:custGeom>
          <a:solidFill>
            <a:srgbClr val="79CDCD"/>
          </a:solidFill>
          <a:ln>
            <a:noFill/>
          </a:ln>
          <a:effectLst>
            <a:outerShdw blurRad="228600" dist="38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TextBox 10">
            <a:extLst>
              <a:ext uri="{FF2B5EF4-FFF2-40B4-BE49-F238E27FC236}">
                <a16:creationId xmlns:a16="http://schemas.microsoft.com/office/drawing/2014/main" id="{B9C55B5F-B5E4-B27C-2222-A5847EC23D18}"/>
              </a:ext>
            </a:extLst>
          </p:cNvPr>
          <p:cNvSpPr txBox="1"/>
          <p:nvPr/>
        </p:nvSpPr>
        <p:spPr>
          <a:xfrm>
            <a:off x="491401" y="1648422"/>
            <a:ext cx="1885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EE4418C5-19C0-0899-C1E5-35F8CDFF1881}"/>
              </a:ext>
            </a:extLst>
          </p:cNvPr>
          <p:cNvSpPr txBox="1"/>
          <p:nvPr/>
        </p:nvSpPr>
        <p:spPr>
          <a:xfrm>
            <a:off x="927530" y="482114"/>
            <a:ext cx="111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01979-7514-4632-BBA5-AE522EEE3EB1}"/>
              </a:ext>
            </a:extLst>
          </p:cNvPr>
          <p:cNvGrpSpPr/>
          <p:nvPr/>
        </p:nvGrpSpPr>
        <p:grpSpPr>
          <a:xfrm>
            <a:off x="1011224" y="5906746"/>
            <a:ext cx="964217" cy="568309"/>
            <a:chOff x="1077644" y="5577749"/>
            <a:chExt cx="964217" cy="568309"/>
          </a:xfrm>
        </p:grpSpPr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54F60E4D-ABAA-E7C7-DC02-B0CA9574EB64}"/>
                </a:ext>
              </a:extLst>
            </p:cNvPr>
            <p:cNvSpPr/>
            <p:nvPr/>
          </p:nvSpPr>
          <p:spPr>
            <a:xfrm>
              <a:off x="1077644" y="5630208"/>
              <a:ext cx="964217" cy="515850"/>
            </a:xfrm>
            <a:custGeom>
              <a:avLst/>
              <a:gdLst>
                <a:gd name="connsiteX0" fmla="*/ 781050 w 838200"/>
                <a:gd name="connsiteY0" fmla="*/ 0 h 561975"/>
                <a:gd name="connsiteX1" fmla="*/ 781050 w 838200"/>
                <a:gd name="connsiteY1" fmla="*/ 466725 h 561975"/>
                <a:gd name="connsiteX2" fmla="*/ 57150 w 838200"/>
                <a:gd name="connsiteY2" fmla="*/ 466725 h 561975"/>
                <a:gd name="connsiteX3" fmla="*/ 57150 w 838200"/>
                <a:gd name="connsiteY3" fmla="*/ 0 h 561975"/>
                <a:gd name="connsiteX4" fmla="*/ 0 w 838200"/>
                <a:gd name="connsiteY4" fmla="*/ 0 h 561975"/>
                <a:gd name="connsiteX5" fmla="*/ 0 w 838200"/>
                <a:gd name="connsiteY5" fmla="*/ 533400 h 561975"/>
                <a:gd name="connsiteX6" fmla="*/ 333375 w 838200"/>
                <a:gd name="connsiteY6" fmla="*/ 533400 h 561975"/>
                <a:gd name="connsiteX7" fmla="*/ 361950 w 838200"/>
                <a:gd name="connsiteY7" fmla="*/ 561975 h 561975"/>
                <a:gd name="connsiteX8" fmla="*/ 476250 w 838200"/>
                <a:gd name="connsiteY8" fmla="*/ 561975 h 561975"/>
                <a:gd name="connsiteX9" fmla="*/ 504825 w 838200"/>
                <a:gd name="connsiteY9" fmla="*/ 533400 h 561975"/>
                <a:gd name="connsiteX10" fmla="*/ 838200 w 838200"/>
                <a:gd name="connsiteY10" fmla="*/ 533400 h 561975"/>
                <a:gd name="connsiteX11" fmla="*/ 838200 w 838200"/>
                <a:gd name="connsiteY11" fmla="*/ 0 h 561975"/>
                <a:gd name="connsiteX12" fmla="*/ 781050 w 838200"/>
                <a:gd name="connsiteY12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8200" h="561975">
                  <a:moveTo>
                    <a:pt x="781050" y="0"/>
                  </a:moveTo>
                  <a:lnTo>
                    <a:pt x="781050" y="466725"/>
                  </a:lnTo>
                  <a:lnTo>
                    <a:pt x="57150" y="466725"/>
                  </a:lnTo>
                  <a:lnTo>
                    <a:pt x="5715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333375" y="533400"/>
                  </a:lnTo>
                  <a:cubicBezTo>
                    <a:pt x="333375" y="549593"/>
                    <a:pt x="345758" y="561975"/>
                    <a:pt x="361950" y="561975"/>
                  </a:cubicBezTo>
                  <a:lnTo>
                    <a:pt x="476250" y="561975"/>
                  </a:lnTo>
                  <a:cubicBezTo>
                    <a:pt x="492443" y="561975"/>
                    <a:pt x="504825" y="549593"/>
                    <a:pt x="504825" y="533400"/>
                  </a:cubicBezTo>
                  <a:lnTo>
                    <a:pt x="838200" y="533400"/>
                  </a:lnTo>
                  <a:lnTo>
                    <a:pt x="838200" y="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5EDE0748-849F-99F7-8190-FB7A3D35E6C8}"/>
                </a:ext>
              </a:extLst>
            </p:cNvPr>
            <p:cNvSpPr/>
            <p:nvPr/>
          </p:nvSpPr>
          <p:spPr>
            <a:xfrm>
              <a:off x="1187214" y="5577749"/>
              <a:ext cx="745077" cy="445904"/>
            </a:xfrm>
            <a:custGeom>
              <a:avLst/>
              <a:gdLst>
                <a:gd name="connsiteX0" fmla="*/ 647700 w 647700"/>
                <a:gd name="connsiteY0" fmla="*/ 0 h 485775"/>
                <a:gd name="connsiteX1" fmla="*/ 0 w 647700"/>
                <a:gd name="connsiteY1" fmla="*/ 0 h 485775"/>
                <a:gd name="connsiteX2" fmla="*/ 0 w 647700"/>
                <a:gd name="connsiteY2" fmla="*/ 485775 h 485775"/>
                <a:gd name="connsiteX3" fmla="*/ 647700 w 647700"/>
                <a:gd name="connsiteY3" fmla="*/ 485775 h 485775"/>
                <a:gd name="connsiteX4" fmla="*/ 647700 w 647700"/>
                <a:gd name="connsiteY4" fmla="*/ 0 h 485775"/>
                <a:gd name="connsiteX5" fmla="*/ 57150 w 647700"/>
                <a:gd name="connsiteY5" fmla="*/ 57150 h 485775"/>
                <a:gd name="connsiteX6" fmla="*/ 304800 w 647700"/>
                <a:gd name="connsiteY6" fmla="*/ 57150 h 485775"/>
                <a:gd name="connsiteX7" fmla="*/ 304800 w 647700"/>
                <a:gd name="connsiteY7" fmla="*/ 428625 h 485775"/>
                <a:gd name="connsiteX8" fmla="*/ 57150 w 647700"/>
                <a:gd name="connsiteY8" fmla="*/ 428625 h 485775"/>
                <a:gd name="connsiteX9" fmla="*/ 57150 w 647700"/>
                <a:gd name="connsiteY9" fmla="*/ 57150 h 485775"/>
                <a:gd name="connsiteX10" fmla="*/ 590550 w 647700"/>
                <a:gd name="connsiteY10" fmla="*/ 428625 h 485775"/>
                <a:gd name="connsiteX11" fmla="*/ 342900 w 647700"/>
                <a:gd name="connsiteY11" fmla="*/ 428625 h 485775"/>
                <a:gd name="connsiteX12" fmla="*/ 342900 w 647700"/>
                <a:gd name="connsiteY12" fmla="*/ 57150 h 485775"/>
                <a:gd name="connsiteX13" fmla="*/ 590550 w 647700"/>
                <a:gd name="connsiteY13" fmla="*/ 57150 h 485775"/>
                <a:gd name="connsiteX14" fmla="*/ 590550 w 647700"/>
                <a:gd name="connsiteY14" fmla="*/ 4286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700" h="485775">
                  <a:moveTo>
                    <a:pt x="647700" y="0"/>
                  </a:moveTo>
                  <a:lnTo>
                    <a:pt x="0" y="0"/>
                  </a:lnTo>
                  <a:lnTo>
                    <a:pt x="0" y="485775"/>
                  </a:lnTo>
                  <a:lnTo>
                    <a:pt x="647700" y="485775"/>
                  </a:lnTo>
                  <a:lnTo>
                    <a:pt x="647700" y="0"/>
                  </a:lnTo>
                  <a:close/>
                  <a:moveTo>
                    <a:pt x="57150" y="57150"/>
                  </a:moveTo>
                  <a:lnTo>
                    <a:pt x="304800" y="57150"/>
                  </a:lnTo>
                  <a:lnTo>
                    <a:pt x="304800" y="428625"/>
                  </a:lnTo>
                  <a:lnTo>
                    <a:pt x="57150" y="428625"/>
                  </a:lnTo>
                  <a:lnTo>
                    <a:pt x="57150" y="57150"/>
                  </a:lnTo>
                  <a:close/>
                  <a:moveTo>
                    <a:pt x="590550" y="428625"/>
                  </a:moveTo>
                  <a:lnTo>
                    <a:pt x="342900" y="428625"/>
                  </a:lnTo>
                  <a:lnTo>
                    <a:pt x="342900" y="57150"/>
                  </a:lnTo>
                  <a:lnTo>
                    <a:pt x="590550" y="57150"/>
                  </a:lnTo>
                  <a:lnTo>
                    <a:pt x="590550" y="4286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01EBDB6F-1D2E-02AF-8EBC-DB19C67ED4B3}"/>
                </a:ext>
              </a:extLst>
            </p:cNvPr>
            <p:cNvSpPr/>
            <p:nvPr/>
          </p:nvSpPr>
          <p:spPr>
            <a:xfrm>
              <a:off x="1647409" y="5717640"/>
              <a:ext cx="153398" cy="26230"/>
            </a:xfrm>
            <a:custGeom>
              <a:avLst/>
              <a:gdLst>
                <a:gd name="connsiteX0" fmla="*/ 0 w 133350"/>
                <a:gd name="connsiteY0" fmla="*/ 0 h 28575"/>
                <a:gd name="connsiteX1" fmla="*/ 133350 w 133350"/>
                <a:gd name="connsiteY1" fmla="*/ 0 h 28575"/>
                <a:gd name="connsiteX2" fmla="*/ 133350 w 133350"/>
                <a:gd name="connsiteY2" fmla="*/ 28575 h 28575"/>
                <a:gd name="connsiteX3" fmla="*/ 0 w 1333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0" y="0"/>
                  </a:moveTo>
                  <a:lnTo>
                    <a:pt x="133350" y="0"/>
                  </a:lnTo>
                  <a:lnTo>
                    <a:pt x="133350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88A4FAEC-7913-7811-B0E3-AE2F0D769E26}"/>
                </a:ext>
              </a:extLst>
            </p:cNvPr>
            <p:cNvSpPr/>
            <p:nvPr/>
          </p:nvSpPr>
          <p:spPr>
            <a:xfrm>
              <a:off x="1647409" y="5770099"/>
              <a:ext cx="153398" cy="26230"/>
            </a:xfrm>
            <a:custGeom>
              <a:avLst/>
              <a:gdLst>
                <a:gd name="connsiteX0" fmla="*/ 0 w 133350"/>
                <a:gd name="connsiteY0" fmla="*/ 0 h 28575"/>
                <a:gd name="connsiteX1" fmla="*/ 133350 w 133350"/>
                <a:gd name="connsiteY1" fmla="*/ 0 h 28575"/>
                <a:gd name="connsiteX2" fmla="*/ 133350 w 133350"/>
                <a:gd name="connsiteY2" fmla="*/ 28575 h 28575"/>
                <a:gd name="connsiteX3" fmla="*/ 0 w 1333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0" y="0"/>
                  </a:moveTo>
                  <a:lnTo>
                    <a:pt x="133350" y="0"/>
                  </a:lnTo>
                  <a:lnTo>
                    <a:pt x="133350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BDAA2426-D78D-6FD3-A03F-4B08F44F9088}"/>
                </a:ext>
              </a:extLst>
            </p:cNvPr>
            <p:cNvSpPr/>
            <p:nvPr/>
          </p:nvSpPr>
          <p:spPr>
            <a:xfrm>
              <a:off x="1647409" y="5822559"/>
              <a:ext cx="106283" cy="26230"/>
            </a:xfrm>
            <a:custGeom>
              <a:avLst/>
              <a:gdLst>
                <a:gd name="connsiteX0" fmla="*/ 0 w 92392"/>
                <a:gd name="connsiteY0" fmla="*/ 0 h 28575"/>
                <a:gd name="connsiteX1" fmla="*/ 92392 w 92392"/>
                <a:gd name="connsiteY1" fmla="*/ 0 h 28575"/>
                <a:gd name="connsiteX2" fmla="*/ 92392 w 92392"/>
                <a:gd name="connsiteY2" fmla="*/ 28575 h 28575"/>
                <a:gd name="connsiteX3" fmla="*/ 0 w 92392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" h="28575">
                  <a:moveTo>
                    <a:pt x="0" y="0"/>
                  </a:moveTo>
                  <a:lnTo>
                    <a:pt x="92392" y="0"/>
                  </a:lnTo>
                  <a:lnTo>
                    <a:pt x="92392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56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098A9-0CFA-7199-A01F-1E202DDEF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4961A9-1A53-9FAB-D8A9-F04025CBED1C}"/>
              </a:ext>
            </a:extLst>
          </p:cNvPr>
          <p:cNvSpPr/>
          <p:nvPr/>
        </p:nvSpPr>
        <p:spPr>
          <a:xfrm>
            <a:off x="1320800" y="160186"/>
            <a:ext cx="9756525" cy="1661547"/>
          </a:xfrm>
          <a:prstGeom prst="roundRect">
            <a:avLst>
              <a:gd name="adj" fmla="val 0"/>
            </a:avLst>
          </a:prstGeom>
          <a:solidFill>
            <a:srgbClr val="79CDCD"/>
          </a:solidFill>
          <a:ln>
            <a:noFill/>
          </a:ln>
          <a:effectLst>
            <a:outerShdw blurRad="1270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6211C-5F4E-7E15-FF03-B72C457ED123}"/>
              </a:ext>
            </a:extLst>
          </p:cNvPr>
          <p:cNvSpPr txBox="1"/>
          <p:nvPr/>
        </p:nvSpPr>
        <p:spPr>
          <a:xfrm>
            <a:off x="2447827" y="583573"/>
            <a:ext cx="724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MỞ ĐẦU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9681FA-28F2-0BFA-B70A-D9BE6BFD45BA}"/>
                  </a:ext>
                </a:extLst>
              </p14:cNvPr>
              <p14:cNvContentPartPr/>
              <p14:nvPr/>
            </p14:nvContentPartPr>
            <p14:xfrm>
              <a:off x="6432164" y="181197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9681FA-28F2-0BFA-B70A-D9BE6BFD45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6044" y="1805855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EBDBAC0-8E5C-41CD-BB88-53E89F8DD5E8}"/>
              </a:ext>
            </a:extLst>
          </p:cNvPr>
          <p:cNvSpPr txBox="1"/>
          <p:nvPr/>
        </p:nvSpPr>
        <p:spPr>
          <a:xfrm>
            <a:off x="1701600" y="480046"/>
            <a:ext cx="823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AEE929C-F55F-4BBC-9D7D-ADEC06E6405F}"/>
              </a:ext>
            </a:extLst>
          </p:cNvPr>
          <p:cNvGrpSpPr/>
          <p:nvPr/>
        </p:nvGrpSpPr>
        <p:grpSpPr>
          <a:xfrm>
            <a:off x="9937546" y="697254"/>
            <a:ext cx="823295" cy="568309"/>
            <a:chOff x="1077644" y="5577749"/>
            <a:chExt cx="964217" cy="568309"/>
          </a:xfrm>
        </p:grpSpPr>
        <p:sp>
          <p:nvSpPr>
            <p:cNvPr id="65" name="Hình tự do: Hình 92">
              <a:extLst>
                <a:ext uri="{FF2B5EF4-FFF2-40B4-BE49-F238E27FC236}">
                  <a16:creationId xmlns:a16="http://schemas.microsoft.com/office/drawing/2014/main" id="{B609AAE9-8BB2-43CE-B023-20DC70BBD235}"/>
                </a:ext>
              </a:extLst>
            </p:cNvPr>
            <p:cNvSpPr/>
            <p:nvPr/>
          </p:nvSpPr>
          <p:spPr>
            <a:xfrm>
              <a:off x="1077644" y="5630208"/>
              <a:ext cx="964217" cy="515850"/>
            </a:xfrm>
            <a:custGeom>
              <a:avLst/>
              <a:gdLst>
                <a:gd name="connsiteX0" fmla="*/ 781050 w 838200"/>
                <a:gd name="connsiteY0" fmla="*/ 0 h 561975"/>
                <a:gd name="connsiteX1" fmla="*/ 781050 w 838200"/>
                <a:gd name="connsiteY1" fmla="*/ 466725 h 561975"/>
                <a:gd name="connsiteX2" fmla="*/ 57150 w 838200"/>
                <a:gd name="connsiteY2" fmla="*/ 466725 h 561975"/>
                <a:gd name="connsiteX3" fmla="*/ 57150 w 838200"/>
                <a:gd name="connsiteY3" fmla="*/ 0 h 561975"/>
                <a:gd name="connsiteX4" fmla="*/ 0 w 838200"/>
                <a:gd name="connsiteY4" fmla="*/ 0 h 561975"/>
                <a:gd name="connsiteX5" fmla="*/ 0 w 838200"/>
                <a:gd name="connsiteY5" fmla="*/ 533400 h 561975"/>
                <a:gd name="connsiteX6" fmla="*/ 333375 w 838200"/>
                <a:gd name="connsiteY6" fmla="*/ 533400 h 561975"/>
                <a:gd name="connsiteX7" fmla="*/ 361950 w 838200"/>
                <a:gd name="connsiteY7" fmla="*/ 561975 h 561975"/>
                <a:gd name="connsiteX8" fmla="*/ 476250 w 838200"/>
                <a:gd name="connsiteY8" fmla="*/ 561975 h 561975"/>
                <a:gd name="connsiteX9" fmla="*/ 504825 w 838200"/>
                <a:gd name="connsiteY9" fmla="*/ 533400 h 561975"/>
                <a:gd name="connsiteX10" fmla="*/ 838200 w 838200"/>
                <a:gd name="connsiteY10" fmla="*/ 533400 h 561975"/>
                <a:gd name="connsiteX11" fmla="*/ 838200 w 838200"/>
                <a:gd name="connsiteY11" fmla="*/ 0 h 561975"/>
                <a:gd name="connsiteX12" fmla="*/ 781050 w 838200"/>
                <a:gd name="connsiteY12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8200" h="561975">
                  <a:moveTo>
                    <a:pt x="781050" y="0"/>
                  </a:moveTo>
                  <a:lnTo>
                    <a:pt x="781050" y="466725"/>
                  </a:lnTo>
                  <a:lnTo>
                    <a:pt x="57150" y="466725"/>
                  </a:lnTo>
                  <a:lnTo>
                    <a:pt x="57150" y="0"/>
                  </a:lnTo>
                  <a:lnTo>
                    <a:pt x="0" y="0"/>
                  </a:lnTo>
                  <a:lnTo>
                    <a:pt x="0" y="533400"/>
                  </a:lnTo>
                  <a:lnTo>
                    <a:pt x="333375" y="533400"/>
                  </a:lnTo>
                  <a:cubicBezTo>
                    <a:pt x="333375" y="549593"/>
                    <a:pt x="345758" y="561975"/>
                    <a:pt x="361950" y="561975"/>
                  </a:cubicBezTo>
                  <a:lnTo>
                    <a:pt x="476250" y="561975"/>
                  </a:lnTo>
                  <a:cubicBezTo>
                    <a:pt x="492443" y="561975"/>
                    <a:pt x="504825" y="549593"/>
                    <a:pt x="504825" y="533400"/>
                  </a:cubicBezTo>
                  <a:lnTo>
                    <a:pt x="838200" y="533400"/>
                  </a:lnTo>
                  <a:lnTo>
                    <a:pt x="838200" y="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93">
              <a:extLst>
                <a:ext uri="{FF2B5EF4-FFF2-40B4-BE49-F238E27FC236}">
                  <a16:creationId xmlns:a16="http://schemas.microsoft.com/office/drawing/2014/main" id="{E78789B7-1D27-4E1F-A8A4-D6B0B67FEF37}"/>
                </a:ext>
              </a:extLst>
            </p:cNvPr>
            <p:cNvSpPr/>
            <p:nvPr/>
          </p:nvSpPr>
          <p:spPr>
            <a:xfrm>
              <a:off x="1187214" y="5577749"/>
              <a:ext cx="745077" cy="445904"/>
            </a:xfrm>
            <a:custGeom>
              <a:avLst/>
              <a:gdLst>
                <a:gd name="connsiteX0" fmla="*/ 647700 w 647700"/>
                <a:gd name="connsiteY0" fmla="*/ 0 h 485775"/>
                <a:gd name="connsiteX1" fmla="*/ 0 w 647700"/>
                <a:gd name="connsiteY1" fmla="*/ 0 h 485775"/>
                <a:gd name="connsiteX2" fmla="*/ 0 w 647700"/>
                <a:gd name="connsiteY2" fmla="*/ 485775 h 485775"/>
                <a:gd name="connsiteX3" fmla="*/ 647700 w 647700"/>
                <a:gd name="connsiteY3" fmla="*/ 485775 h 485775"/>
                <a:gd name="connsiteX4" fmla="*/ 647700 w 647700"/>
                <a:gd name="connsiteY4" fmla="*/ 0 h 485775"/>
                <a:gd name="connsiteX5" fmla="*/ 57150 w 647700"/>
                <a:gd name="connsiteY5" fmla="*/ 57150 h 485775"/>
                <a:gd name="connsiteX6" fmla="*/ 304800 w 647700"/>
                <a:gd name="connsiteY6" fmla="*/ 57150 h 485775"/>
                <a:gd name="connsiteX7" fmla="*/ 304800 w 647700"/>
                <a:gd name="connsiteY7" fmla="*/ 428625 h 485775"/>
                <a:gd name="connsiteX8" fmla="*/ 57150 w 647700"/>
                <a:gd name="connsiteY8" fmla="*/ 428625 h 485775"/>
                <a:gd name="connsiteX9" fmla="*/ 57150 w 647700"/>
                <a:gd name="connsiteY9" fmla="*/ 57150 h 485775"/>
                <a:gd name="connsiteX10" fmla="*/ 590550 w 647700"/>
                <a:gd name="connsiteY10" fmla="*/ 428625 h 485775"/>
                <a:gd name="connsiteX11" fmla="*/ 342900 w 647700"/>
                <a:gd name="connsiteY11" fmla="*/ 428625 h 485775"/>
                <a:gd name="connsiteX12" fmla="*/ 342900 w 647700"/>
                <a:gd name="connsiteY12" fmla="*/ 57150 h 485775"/>
                <a:gd name="connsiteX13" fmla="*/ 590550 w 647700"/>
                <a:gd name="connsiteY13" fmla="*/ 57150 h 485775"/>
                <a:gd name="connsiteX14" fmla="*/ 590550 w 647700"/>
                <a:gd name="connsiteY14" fmla="*/ 4286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700" h="485775">
                  <a:moveTo>
                    <a:pt x="647700" y="0"/>
                  </a:moveTo>
                  <a:lnTo>
                    <a:pt x="0" y="0"/>
                  </a:lnTo>
                  <a:lnTo>
                    <a:pt x="0" y="485775"/>
                  </a:lnTo>
                  <a:lnTo>
                    <a:pt x="647700" y="485775"/>
                  </a:lnTo>
                  <a:lnTo>
                    <a:pt x="647700" y="0"/>
                  </a:lnTo>
                  <a:close/>
                  <a:moveTo>
                    <a:pt x="57150" y="57150"/>
                  </a:moveTo>
                  <a:lnTo>
                    <a:pt x="304800" y="57150"/>
                  </a:lnTo>
                  <a:lnTo>
                    <a:pt x="304800" y="428625"/>
                  </a:lnTo>
                  <a:lnTo>
                    <a:pt x="57150" y="428625"/>
                  </a:lnTo>
                  <a:lnTo>
                    <a:pt x="57150" y="57150"/>
                  </a:lnTo>
                  <a:close/>
                  <a:moveTo>
                    <a:pt x="590550" y="428625"/>
                  </a:moveTo>
                  <a:lnTo>
                    <a:pt x="342900" y="428625"/>
                  </a:lnTo>
                  <a:lnTo>
                    <a:pt x="342900" y="57150"/>
                  </a:lnTo>
                  <a:lnTo>
                    <a:pt x="590550" y="57150"/>
                  </a:lnTo>
                  <a:lnTo>
                    <a:pt x="590550" y="4286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94">
              <a:extLst>
                <a:ext uri="{FF2B5EF4-FFF2-40B4-BE49-F238E27FC236}">
                  <a16:creationId xmlns:a16="http://schemas.microsoft.com/office/drawing/2014/main" id="{26B5D523-2B4A-437C-B9DF-B101EBBC7E44}"/>
                </a:ext>
              </a:extLst>
            </p:cNvPr>
            <p:cNvSpPr/>
            <p:nvPr/>
          </p:nvSpPr>
          <p:spPr>
            <a:xfrm>
              <a:off x="1647409" y="5717640"/>
              <a:ext cx="153398" cy="26230"/>
            </a:xfrm>
            <a:custGeom>
              <a:avLst/>
              <a:gdLst>
                <a:gd name="connsiteX0" fmla="*/ 0 w 133350"/>
                <a:gd name="connsiteY0" fmla="*/ 0 h 28575"/>
                <a:gd name="connsiteX1" fmla="*/ 133350 w 133350"/>
                <a:gd name="connsiteY1" fmla="*/ 0 h 28575"/>
                <a:gd name="connsiteX2" fmla="*/ 133350 w 133350"/>
                <a:gd name="connsiteY2" fmla="*/ 28575 h 28575"/>
                <a:gd name="connsiteX3" fmla="*/ 0 w 1333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0" y="0"/>
                  </a:moveTo>
                  <a:lnTo>
                    <a:pt x="133350" y="0"/>
                  </a:lnTo>
                  <a:lnTo>
                    <a:pt x="133350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95">
              <a:extLst>
                <a:ext uri="{FF2B5EF4-FFF2-40B4-BE49-F238E27FC236}">
                  <a16:creationId xmlns:a16="http://schemas.microsoft.com/office/drawing/2014/main" id="{5A02820E-4616-4264-9E62-CCEF26CC889A}"/>
                </a:ext>
              </a:extLst>
            </p:cNvPr>
            <p:cNvSpPr/>
            <p:nvPr/>
          </p:nvSpPr>
          <p:spPr>
            <a:xfrm>
              <a:off x="1647409" y="5770099"/>
              <a:ext cx="153398" cy="26230"/>
            </a:xfrm>
            <a:custGeom>
              <a:avLst/>
              <a:gdLst>
                <a:gd name="connsiteX0" fmla="*/ 0 w 133350"/>
                <a:gd name="connsiteY0" fmla="*/ 0 h 28575"/>
                <a:gd name="connsiteX1" fmla="*/ 133350 w 133350"/>
                <a:gd name="connsiteY1" fmla="*/ 0 h 28575"/>
                <a:gd name="connsiteX2" fmla="*/ 133350 w 133350"/>
                <a:gd name="connsiteY2" fmla="*/ 28575 h 28575"/>
                <a:gd name="connsiteX3" fmla="*/ 0 w 1333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0" y="0"/>
                  </a:moveTo>
                  <a:lnTo>
                    <a:pt x="133350" y="0"/>
                  </a:lnTo>
                  <a:lnTo>
                    <a:pt x="133350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96">
              <a:extLst>
                <a:ext uri="{FF2B5EF4-FFF2-40B4-BE49-F238E27FC236}">
                  <a16:creationId xmlns:a16="http://schemas.microsoft.com/office/drawing/2014/main" id="{830AB8BB-2A69-47A5-AD67-C086B23B9DE2}"/>
                </a:ext>
              </a:extLst>
            </p:cNvPr>
            <p:cNvSpPr/>
            <p:nvPr/>
          </p:nvSpPr>
          <p:spPr>
            <a:xfrm>
              <a:off x="1647409" y="5822559"/>
              <a:ext cx="106283" cy="26230"/>
            </a:xfrm>
            <a:custGeom>
              <a:avLst/>
              <a:gdLst>
                <a:gd name="connsiteX0" fmla="*/ 0 w 92392"/>
                <a:gd name="connsiteY0" fmla="*/ 0 h 28575"/>
                <a:gd name="connsiteX1" fmla="*/ 92392 w 92392"/>
                <a:gd name="connsiteY1" fmla="*/ 0 h 28575"/>
                <a:gd name="connsiteX2" fmla="*/ 92392 w 92392"/>
                <a:gd name="connsiteY2" fmla="*/ 28575 h 28575"/>
                <a:gd name="connsiteX3" fmla="*/ 0 w 92392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" h="28575">
                  <a:moveTo>
                    <a:pt x="0" y="0"/>
                  </a:moveTo>
                  <a:lnTo>
                    <a:pt x="92392" y="0"/>
                  </a:lnTo>
                  <a:lnTo>
                    <a:pt x="92392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7A028-2DDE-4E88-B5FD-1A340877D80D}"/>
              </a:ext>
            </a:extLst>
          </p:cNvPr>
          <p:cNvGrpSpPr/>
          <p:nvPr/>
        </p:nvGrpSpPr>
        <p:grpSpPr>
          <a:xfrm>
            <a:off x="1984309" y="2245120"/>
            <a:ext cx="8776531" cy="4452695"/>
            <a:chOff x="280864" y="2245120"/>
            <a:chExt cx="3681848" cy="3981608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193B3148-C255-4932-B7D2-F3D893CFBB28}"/>
                </a:ext>
              </a:extLst>
            </p:cNvPr>
            <p:cNvSpPr/>
            <p:nvPr/>
          </p:nvSpPr>
          <p:spPr>
            <a:xfrm>
              <a:off x="294158" y="2245120"/>
              <a:ext cx="3668554" cy="3981608"/>
            </a:xfrm>
            <a:prstGeom prst="roundRect">
              <a:avLst>
                <a:gd name="adj" fmla="val 12408"/>
              </a:avLst>
            </a:prstGeom>
            <a:solidFill>
              <a:srgbClr val="E2F0D9"/>
            </a:solidFill>
            <a:ln>
              <a:noFill/>
            </a:ln>
            <a:effectLst>
              <a:outerShdw blurRad="1270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757540A-48D9-4EA4-A9E8-9BD790CA8699}"/>
                </a:ext>
              </a:extLst>
            </p:cNvPr>
            <p:cNvSpPr txBox="1"/>
            <p:nvPr/>
          </p:nvSpPr>
          <p:spPr>
            <a:xfrm>
              <a:off x="280864" y="2788094"/>
              <a:ext cx="3668554" cy="200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lai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5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8">
              <a:extLst>
                <a:ext uri="{FF2B5EF4-FFF2-40B4-BE49-F238E27FC236}">
                  <a16:creationId xmlns:a16="http://schemas.microsoft.com/office/drawing/2014/main" id="{899F727C-E029-4EBA-BC24-60B98B43E119}"/>
                </a:ext>
              </a:extLst>
            </p:cNvPr>
            <p:cNvSpPr txBox="1"/>
            <p:nvPr/>
          </p:nvSpPr>
          <p:spPr>
            <a:xfrm>
              <a:off x="439318" y="2409500"/>
              <a:ext cx="3350704" cy="63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Lí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 do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đề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ea typeface="Roboto Black" panose="02000000000000000000" pitchFamily="2" charset="0"/>
                  <a:cs typeface="Times New Roman" panose="02020603050405020304" pitchFamily="18" charset="0"/>
                </a:rPr>
                <a:t>tài</a:t>
              </a:r>
              <a:endPara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289FA19-1012-4157-B339-CD112746635D}"/>
                </a:ext>
              </a:extLst>
            </p:cNvPr>
            <p:cNvGrpSpPr/>
            <p:nvPr/>
          </p:nvGrpSpPr>
          <p:grpSpPr>
            <a:xfrm>
              <a:off x="1814744" y="5609357"/>
              <a:ext cx="488827" cy="503260"/>
              <a:chOff x="2688743" y="6145093"/>
              <a:chExt cx="418536" cy="442028"/>
            </a:xfrm>
            <a:solidFill>
              <a:srgbClr val="008080"/>
            </a:solidFill>
          </p:grpSpPr>
          <p:sp>
            <p:nvSpPr>
              <p:cNvPr id="106" name="Hình tự do: Hình 37">
                <a:extLst>
                  <a:ext uri="{FF2B5EF4-FFF2-40B4-BE49-F238E27FC236}">
                    <a16:creationId xmlns:a16="http://schemas.microsoft.com/office/drawing/2014/main" id="{227F000A-B89A-46EF-8C9F-F6D639B75187}"/>
                  </a:ext>
                </a:extLst>
              </p:cNvPr>
              <p:cNvSpPr/>
              <p:nvPr/>
            </p:nvSpPr>
            <p:spPr>
              <a:xfrm>
                <a:off x="2688743" y="6145093"/>
                <a:ext cx="418536" cy="442028"/>
              </a:xfrm>
              <a:custGeom>
                <a:avLst/>
                <a:gdLst>
                  <a:gd name="connsiteX0" fmla="*/ 24068 w 248706"/>
                  <a:gd name="connsiteY0" fmla="*/ 282495 h 305400"/>
                  <a:gd name="connsiteX1" fmla="*/ 24068 w 248706"/>
                  <a:gd name="connsiteY1" fmla="*/ 22905 h 305400"/>
                  <a:gd name="connsiteX2" fmla="*/ 124353 w 248706"/>
                  <a:gd name="connsiteY2" fmla="*/ 22905 h 305400"/>
                  <a:gd name="connsiteX3" fmla="*/ 124353 w 248706"/>
                  <a:gd name="connsiteY3" fmla="*/ 103073 h 305400"/>
                  <a:gd name="connsiteX4" fmla="*/ 224638 w 248706"/>
                  <a:gd name="connsiteY4" fmla="*/ 103073 h 305400"/>
                  <a:gd name="connsiteX5" fmla="*/ 224638 w 248706"/>
                  <a:gd name="connsiteY5" fmla="*/ 282495 h 305400"/>
                  <a:gd name="connsiteX6" fmla="*/ 24068 w 248706"/>
                  <a:gd name="connsiteY6" fmla="*/ 282495 h 305400"/>
                  <a:gd name="connsiteX7" fmla="*/ 148422 w 248706"/>
                  <a:gd name="connsiteY7" fmla="*/ 32449 h 305400"/>
                  <a:gd name="connsiteX8" fmla="*/ 198564 w 248706"/>
                  <a:gd name="connsiteY8" fmla="*/ 80168 h 305400"/>
                  <a:gd name="connsiteX9" fmla="*/ 148422 w 248706"/>
                  <a:gd name="connsiteY9" fmla="*/ 80168 h 305400"/>
                  <a:gd name="connsiteX10" fmla="*/ 148422 w 248706"/>
                  <a:gd name="connsiteY10" fmla="*/ 32449 h 305400"/>
                  <a:gd name="connsiteX11" fmla="*/ 148422 w 248706"/>
                  <a:gd name="connsiteY11" fmla="*/ 0 h 305400"/>
                  <a:gd name="connsiteX12" fmla="*/ 0 w 248706"/>
                  <a:gd name="connsiteY12" fmla="*/ 0 h 305400"/>
                  <a:gd name="connsiteX13" fmla="*/ 0 w 248706"/>
                  <a:gd name="connsiteY13" fmla="*/ 305400 h 305400"/>
                  <a:gd name="connsiteX14" fmla="*/ 248707 w 248706"/>
                  <a:gd name="connsiteY14" fmla="*/ 305400 h 305400"/>
                  <a:gd name="connsiteX15" fmla="*/ 248707 w 248706"/>
                  <a:gd name="connsiteY15" fmla="*/ 83985 h 305400"/>
                  <a:gd name="connsiteX16" fmla="*/ 148422 w 248706"/>
                  <a:gd name="connsiteY16" fmla="*/ 0 h 30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706" h="305400">
                    <a:moveTo>
                      <a:pt x="24068" y="282495"/>
                    </a:moveTo>
                    <a:lnTo>
                      <a:pt x="24068" y="22905"/>
                    </a:lnTo>
                    <a:lnTo>
                      <a:pt x="124353" y="22905"/>
                    </a:lnTo>
                    <a:lnTo>
                      <a:pt x="124353" y="103073"/>
                    </a:lnTo>
                    <a:lnTo>
                      <a:pt x="224638" y="103073"/>
                    </a:lnTo>
                    <a:lnTo>
                      <a:pt x="224638" y="282495"/>
                    </a:lnTo>
                    <a:lnTo>
                      <a:pt x="24068" y="282495"/>
                    </a:lnTo>
                    <a:close/>
                    <a:moveTo>
                      <a:pt x="148422" y="32449"/>
                    </a:moveTo>
                    <a:lnTo>
                      <a:pt x="198564" y="80168"/>
                    </a:lnTo>
                    <a:lnTo>
                      <a:pt x="148422" y="80168"/>
                    </a:lnTo>
                    <a:lnTo>
                      <a:pt x="148422" y="32449"/>
                    </a:lnTo>
                    <a:close/>
                    <a:moveTo>
                      <a:pt x="148422" y="0"/>
                    </a:moveTo>
                    <a:lnTo>
                      <a:pt x="0" y="0"/>
                    </a:lnTo>
                    <a:lnTo>
                      <a:pt x="0" y="305400"/>
                    </a:lnTo>
                    <a:lnTo>
                      <a:pt x="248707" y="305400"/>
                    </a:lnTo>
                    <a:lnTo>
                      <a:pt x="248707" y="83985"/>
                    </a:lnTo>
                    <a:lnTo>
                      <a:pt x="148422" y="0"/>
                    </a:lnTo>
                    <a:close/>
                  </a:path>
                </a:pathLst>
              </a:custGeom>
              <a:grpFill/>
              <a:ln w="39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Hình tự do: Hình 38">
                <a:extLst>
                  <a:ext uri="{FF2B5EF4-FFF2-40B4-BE49-F238E27FC236}">
                    <a16:creationId xmlns:a16="http://schemas.microsoft.com/office/drawing/2014/main" id="{65EC753B-D9B3-43EC-97B7-28B74F4016C8}"/>
                  </a:ext>
                </a:extLst>
              </p:cNvPr>
              <p:cNvSpPr/>
              <p:nvPr/>
            </p:nvSpPr>
            <p:spPr>
              <a:xfrm>
                <a:off x="2769751" y="6349529"/>
                <a:ext cx="256523" cy="22101"/>
              </a:xfrm>
              <a:custGeom>
                <a:avLst/>
                <a:gdLst>
                  <a:gd name="connsiteX0" fmla="*/ 0 w 152433"/>
                  <a:gd name="connsiteY0" fmla="*/ 0 h 15270"/>
                  <a:gd name="connsiteX1" fmla="*/ 152433 w 152433"/>
                  <a:gd name="connsiteY1" fmla="*/ 0 h 15270"/>
                  <a:gd name="connsiteX2" fmla="*/ 152433 w 152433"/>
                  <a:gd name="connsiteY2" fmla="*/ 15270 h 15270"/>
                  <a:gd name="connsiteX3" fmla="*/ 0 w 152433"/>
                  <a:gd name="connsiteY3" fmla="*/ 15270 h 1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33" h="15270">
                    <a:moveTo>
                      <a:pt x="0" y="0"/>
                    </a:moveTo>
                    <a:lnTo>
                      <a:pt x="152433" y="0"/>
                    </a:lnTo>
                    <a:lnTo>
                      <a:pt x="152433" y="15270"/>
                    </a:lnTo>
                    <a:lnTo>
                      <a:pt x="0" y="15270"/>
                    </a:lnTo>
                    <a:close/>
                  </a:path>
                </a:pathLst>
              </a:custGeom>
              <a:grpFill/>
              <a:ln w="39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Hình tự do: Hình 39">
                <a:extLst>
                  <a:ext uri="{FF2B5EF4-FFF2-40B4-BE49-F238E27FC236}">
                    <a16:creationId xmlns:a16="http://schemas.microsoft.com/office/drawing/2014/main" id="{F58C28B4-B8CB-4539-8A97-6EA34519FFB6}"/>
                  </a:ext>
                </a:extLst>
              </p:cNvPr>
              <p:cNvSpPr/>
              <p:nvPr/>
            </p:nvSpPr>
            <p:spPr>
              <a:xfrm>
                <a:off x="2769751" y="6305326"/>
                <a:ext cx="87757" cy="22101"/>
              </a:xfrm>
              <a:custGeom>
                <a:avLst/>
                <a:gdLst>
                  <a:gd name="connsiteX0" fmla="*/ 0 w 52148"/>
                  <a:gd name="connsiteY0" fmla="*/ 0 h 15270"/>
                  <a:gd name="connsiteX1" fmla="*/ 52148 w 52148"/>
                  <a:gd name="connsiteY1" fmla="*/ 0 h 15270"/>
                  <a:gd name="connsiteX2" fmla="*/ 52148 w 52148"/>
                  <a:gd name="connsiteY2" fmla="*/ 15270 h 15270"/>
                  <a:gd name="connsiteX3" fmla="*/ 0 w 52148"/>
                  <a:gd name="connsiteY3" fmla="*/ 15270 h 1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48" h="15270">
                    <a:moveTo>
                      <a:pt x="0" y="0"/>
                    </a:moveTo>
                    <a:lnTo>
                      <a:pt x="52148" y="0"/>
                    </a:lnTo>
                    <a:lnTo>
                      <a:pt x="52148" y="15270"/>
                    </a:lnTo>
                    <a:lnTo>
                      <a:pt x="0" y="15270"/>
                    </a:lnTo>
                    <a:close/>
                  </a:path>
                </a:pathLst>
              </a:custGeom>
              <a:grpFill/>
              <a:ln w="39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Hình tự do: Hình 40">
                <a:extLst>
                  <a:ext uri="{FF2B5EF4-FFF2-40B4-BE49-F238E27FC236}">
                    <a16:creationId xmlns:a16="http://schemas.microsoft.com/office/drawing/2014/main" id="{67E20A5D-73CD-4499-9C0B-F2E7CDD8770F}"/>
                  </a:ext>
                </a:extLst>
              </p:cNvPr>
              <p:cNvSpPr/>
              <p:nvPr/>
            </p:nvSpPr>
            <p:spPr>
              <a:xfrm>
                <a:off x="2769751" y="6393732"/>
                <a:ext cx="256523" cy="22101"/>
              </a:xfrm>
              <a:custGeom>
                <a:avLst/>
                <a:gdLst>
                  <a:gd name="connsiteX0" fmla="*/ 0 w 152433"/>
                  <a:gd name="connsiteY0" fmla="*/ 0 h 15270"/>
                  <a:gd name="connsiteX1" fmla="*/ 152433 w 152433"/>
                  <a:gd name="connsiteY1" fmla="*/ 0 h 15270"/>
                  <a:gd name="connsiteX2" fmla="*/ 152433 w 152433"/>
                  <a:gd name="connsiteY2" fmla="*/ 15270 h 15270"/>
                  <a:gd name="connsiteX3" fmla="*/ 0 w 152433"/>
                  <a:gd name="connsiteY3" fmla="*/ 15270 h 1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33" h="15270">
                    <a:moveTo>
                      <a:pt x="0" y="0"/>
                    </a:moveTo>
                    <a:lnTo>
                      <a:pt x="152433" y="0"/>
                    </a:lnTo>
                    <a:lnTo>
                      <a:pt x="152433" y="15270"/>
                    </a:lnTo>
                    <a:lnTo>
                      <a:pt x="0" y="15270"/>
                    </a:lnTo>
                    <a:close/>
                  </a:path>
                </a:pathLst>
              </a:custGeom>
              <a:grpFill/>
              <a:ln w="39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Hình tự do: Hình 41">
                <a:extLst>
                  <a:ext uri="{FF2B5EF4-FFF2-40B4-BE49-F238E27FC236}">
                    <a16:creationId xmlns:a16="http://schemas.microsoft.com/office/drawing/2014/main" id="{C5149D1B-4A38-4C2A-9491-C9D75E204203}"/>
                  </a:ext>
                </a:extLst>
              </p:cNvPr>
              <p:cNvSpPr/>
              <p:nvPr/>
            </p:nvSpPr>
            <p:spPr>
              <a:xfrm>
                <a:off x="2769751" y="6437935"/>
                <a:ext cx="256523" cy="22101"/>
              </a:xfrm>
              <a:custGeom>
                <a:avLst/>
                <a:gdLst>
                  <a:gd name="connsiteX0" fmla="*/ 0 w 152433"/>
                  <a:gd name="connsiteY0" fmla="*/ 0 h 15270"/>
                  <a:gd name="connsiteX1" fmla="*/ 152433 w 152433"/>
                  <a:gd name="connsiteY1" fmla="*/ 0 h 15270"/>
                  <a:gd name="connsiteX2" fmla="*/ 152433 w 152433"/>
                  <a:gd name="connsiteY2" fmla="*/ 15270 h 15270"/>
                  <a:gd name="connsiteX3" fmla="*/ 0 w 152433"/>
                  <a:gd name="connsiteY3" fmla="*/ 15270 h 1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33" h="15270">
                    <a:moveTo>
                      <a:pt x="0" y="0"/>
                    </a:moveTo>
                    <a:lnTo>
                      <a:pt x="152433" y="0"/>
                    </a:lnTo>
                    <a:lnTo>
                      <a:pt x="152433" y="15270"/>
                    </a:lnTo>
                    <a:lnTo>
                      <a:pt x="0" y="15270"/>
                    </a:lnTo>
                    <a:close/>
                  </a:path>
                </a:pathLst>
              </a:custGeom>
              <a:grpFill/>
              <a:ln w="39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Hình tự do: Hình 42">
                <a:extLst>
                  <a:ext uri="{FF2B5EF4-FFF2-40B4-BE49-F238E27FC236}">
                    <a16:creationId xmlns:a16="http://schemas.microsoft.com/office/drawing/2014/main" id="{16925B4D-73FD-4EEE-B923-3D04D0ACAEA5}"/>
                  </a:ext>
                </a:extLst>
              </p:cNvPr>
              <p:cNvSpPr/>
              <p:nvPr/>
            </p:nvSpPr>
            <p:spPr>
              <a:xfrm>
                <a:off x="2769751" y="6482138"/>
                <a:ext cx="256523" cy="22101"/>
              </a:xfrm>
              <a:custGeom>
                <a:avLst/>
                <a:gdLst>
                  <a:gd name="connsiteX0" fmla="*/ 0 w 152433"/>
                  <a:gd name="connsiteY0" fmla="*/ 0 h 15270"/>
                  <a:gd name="connsiteX1" fmla="*/ 152433 w 152433"/>
                  <a:gd name="connsiteY1" fmla="*/ 0 h 15270"/>
                  <a:gd name="connsiteX2" fmla="*/ 152433 w 152433"/>
                  <a:gd name="connsiteY2" fmla="*/ 15270 h 15270"/>
                  <a:gd name="connsiteX3" fmla="*/ 0 w 152433"/>
                  <a:gd name="connsiteY3" fmla="*/ 15270 h 1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33" h="15270">
                    <a:moveTo>
                      <a:pt x="0" y="0"/>
                    </a:moveTo>
                    <a:lnTo>
                      <a:pt x="152433" y="0"/>
                    </a:lnTo>
                    <a:lnTo>
                      <a:pt x="152433" y="15270"/>
                    </a:lnTo>
                    <a:lnTo>
                      <a:pt x="0" y="15270"/>
                    </a:lnTo>
                    <a:close/>
                  </a:path>
                </a:pathLst>
              </a:custGeom>
              <a:grpFill/>
              <a:ln w="39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2720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35048-FA8E-149C-C203-E92B7FDBD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AA4A4779-506B-FCE6-C67E-C57FD61382A2}"/>
              </a:ext>
            </a:extLst>
          </p:cNvPr>
          <p:cNvSpPr/>
          <p:nvPr/>
        </p:nvSpPr>
        <p:spPr>
          <a:xfrm>
            <a:off x="0" y="1"/>
            <a:ext cx="2405898" cy="6858000"/>
          </a:xfrm>
          <a:prstGeom prst="roundRect">
            <a:avLst>
              <a:gd name="adj" fmla="val 0"/>
            </a:avLst>
          </a:prstGeom>
          <a:solidFill>
            <a:srgbClr val="00A29E"/>
          </a:solidFill>
          <a:ln>
            <a:noFill/>
          </a:ln>
          <a:effectLst>
            <a:outerShdw blurRad="1270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E340BE1-6C53-1D34-FD4E-AD230174A27F}"/>
              </a:ext>
            </a:extLst>
          </p:cNvPr>
          <p:cNvSpPr/>
          <p:nvPr/>
        </p:nvSpPr>
        <p:spPr>
          <a:xfrm flipH="1">
            <a:off x="505134" y="4691827"/>
            <a:ext cx="1646292" cy="2166173"/>
          </a:xfrm>
          <a:custGeom>
            <a:avLst/>
            <a:gdLst/>
            <a:ahLst/>
            <a:cxnLst/>
            <a:rect l="l" t="t" r="r" b="b"/>
            <a:pathLst>
              <a:path w="1646292" h="2166173">
                <a:moveTo>
                  <a:pt x="0" y="0"/>
                </a:moveTo>
                <a:lnTo>
                  <a:pt x="1646292" y="0"/>
                </a:lnTo>
                <a:lnTo>
                  <a:pt x="1646292" y="2166173"/>
                </a:lnTo>
                <a:lnTo>
                  <a:pt x="0" y="2166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C1ACB-00CB-49FA-98ED-ACC11F3BFC62}"/>
              </a:ext>
            </a:extLst>
          </p:cNvPr>
          <p:cNvSpPr txBox="1"/>
          <p:nvPr/>
        </p:nvSpPr>
        <p:spPr>
          <a:xfrm>
            <a:off x="163500" y="1016906"/>
            <a:ext cx="18454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II.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DUNGBIỆN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PHÁP</a:t>
            </a:r>
          </a:p>
        </p:txBody>
      </p:sp>
      <p:sp>
        <p:nvSpPr>
          <p:cNvPr id="20" name="Đồ họa 20" descr="Books with solid fill">
            <a:extLst>
              <a:ext uri="{FF2B5EF4-FFF2-40B4-BE49-F238E27FC236}">
                <a16:creationId xmlns:a16="http://schemas.microsoft.com/office/drawing/2014/main" id="{F466ECBA-6640-4AE4-96CF-CEDCAB91105D}"/>
              </a:ext>
            </a:extLst>
          </p:cNvPr>
          <p:cNvSpPr/>
          <p:nvPr/>
        </p:nvSpPr>
        <p:spPr>
          <a:xfrm>
            <a:off x="619441" y="223298"/>
            <a:ext cx="933536" cy="695085"/>
          </a:xfrm>
          <a:custGeom>
            <a:avLst/>
            <a:gdLst>
              <a:gd name="connsiteX0" fmla="*/ 811530 w 811529"/>
              <a:gd name="connsiteY0" fmla="*/ 266700 h 757237"/>
              <a:gd name="connsiteX1" fmla="*/ 762000 w 811529"/>
              <a:gd name="connsiteY1" fmla="*/ 248603 h 757237"/>
              <a:gd name="connsiteX2" fmla="*/ 762000 w 811529"/>
              <a:gd name="connsiteY2" fmla="*/ 144780 h 757237"/>
              <a:gd name="connsiteX3" fmla="*/ 811530 w 811529"/>
              <a:gd name="connsiteY3" fmla="*/ 123825 h 757237"/>
              <a:gd name="connsiteX4" fmla="*/ 476250 w 811529"/>
              <a:gd name="connsiteY4" fmla="*/ 0 h 757237"/>
              <a:gd name="connsiteX5" fmla="*/ 68580 w 811529"/>
              <a:gd name="connsiteY5" fmla="*/ 142875 h 757237"/>
              <a:gd name="connsiteX6" fmla="*/ 28575 w 811529"/>
              <a:gd name="connsiteY6" fmla="*/ 257175 h 757237"/>
              <a:gd name="connsiteX7" fmla="*/ 33337 w 811529"/>
              <a:gd name="connsiteY7" fmla="*/ 299085 h 757237"/>
              <a:gd name="connsiteX8" fmla="*/ 0 w 811529"/>
              <a:gd name="connsiteY8" fmla="*/ 409575 h 757237"/>
              <a:gd name="connsiteX9" fmla="*/ 28575 w 811529"/>
              <a:gd name="connsiteY9" fmla="*/ 492443 h 757237"/>
              <a:gd name="connsiteX10" fmla="*/ 26670 w 811529"/>
              <a:gd name="connsiteY10" fmla="*/ 552450 h 757237"/>
              <a:gd name="connsiteX11" fmla="*/ 76200 w 811529"/>
              <a:gd name="connsiteY11" fmla="*/ 647700 h 757237"/>
              <a:gd name="connsiteX12" fmla="*/ 340995 w 811529"/>
              <a:gd name="connsiteY12" fmla="*/ 757238 h 757237"/>
              <a:gd name="connsiteX13" fmla="*/ 809625 w 811529"/>
              <a:gd name="connsiteY13" fmla="*/ 562928 h 757237"/>
              <a:gd name="connsiteX14" fmla="*/ 760095 w 811529"/>
              <a:gd name="connsiteY14" fmla="*/ 544830 h 757237"/>
              <a:gd name="connsiteX15" fmla="*/ 760095 w 811529"/>
              <a:gd name="connsiteY15" fmla="*/ 440055 h 757237"/>
              <a:gd name="connsiteX16" fmla="*/ 809625 w 811529"/>
              <a:gd name="connsiteY16" fmla="*/ 419100 h 757237"/>
              <a:gd name="connsiteX17" fmla="*/ 733425 w 811529"/>
              <a:gd name="connsiteY17" fmla="*/ 390525 h 757237"/>
              <a:gd name="connsiteX18" fmla="*/ 733425 w 811529"/>
              <a:gd name="connsiteY18" fmla="*/ 299085 h 757237"/>
              <a:gd name="connsiteX19" fmla="*/ 811530 w 811529"/>
              <a:gd name="connsiteY19" fmla="*/ 266700 h 757237"/>
              <a:gd name="connsiteX20" fmla="*/ 80010 w 811529"/>
              <a:gd name="connsiteY20" fmla="*/ 209550 h 757237"/>
              <a:gd name="connsiteX21" fmla="*/ 344805 w 811529"/>
              <a:gd name="connsiteY21" fmla="*/ 313373 h 757237"/>
              <a:gd name="connsiteX22" fmla="*/ 724853 w 811529"/>
              <a:gd name="connsiteY22" fmla="*/ 160020 h 757237"/>
              <a:gd name="connsiteX23" fmla="*/ 724853 w 811529"/>
              <a:gd name="connsiteY23" fmla="*/ 241935 h 757237"/>
              <a:gd name="connsiteX24" fmla="*/ 344805 w 811529"/>
              <a:gd name="connsiteY24" fmla="*/ 400050 h 757237"/>
              <a:gd name="connsiteX25" fmla="*/ 80010 w 811529"/>
              <a:gd name="connsiteY25" fmla="*/ 295275 h 757237"/>
              <a:gd name="connsiteX26" fmla="*/ 80010 w 811529"/>
              <a:gd name="connsiteY26" fmla="*/ 209550 h 757237"/>
              <a:gd name="connsiteX27" fmla="*/ 722948 w 811529"/>
              <a:gd name="connsiteY27" fmla="*/ 538163 h 757237"/>
              <a:gd name="connsiteX28" fmla="*/ 342900 w 811529"/>
              <a:gd name="connsiteY28" fmla="*/ 695325 h 757237"/>
              <a:gd name="connsiteX29" fmla="*/ 77153 w 811529"/>
              <a:gd name="connsiteY29" fmla="*/ 590550 h 757237"/>
              <a:gd name="connsiteX30" fmla="*/ 77153 w 811529"/>
              <a:gd name="connsiteY30" fmla="*/ 516255 h 757237"/>
              <a:gd name="connsiteX31" fmla="*/ 314325 w 811529"/>
              <a:gd name="connsiteY31" fmla="*/ 613410 h 757237"/>
              <a:gd name="connsiteX32" fmla="*/ 723900 w 811529"/>
              <a:gd name="connsiteY32" fmla="*/ 451485 h 757237"/>
              <a:gd name="connsiteX33" fmla="*/ 722948 w 811529"/>
              <a:gd name="connsiteY33" fmla="*/ 538163 h 757237"/>
              <a:gd name="connsiteX34" fmla="*/ 696278 w 811529"/>
              <a:gd name="connsiteY34" fmla="*/ 395288 h 757237"/>
              <a:gd name="connsiteX35" fmla="*/ 316230 w 811529"/>
              <a:gd name="connsiteY35" fmla="*/ 552450 h 757237"/>
              <a:gd name="connsiteX36" fmla="*/ 51435 w 811529"/>
              <a:gd name="connsiteY36" fmla="*/ 447675 h 757237"/>
              <a:gd name="connsiteX37" fmla="*/ 51435 w 811529"/>
              <a:gd name="connsiteY37" fmla="*/ 361950 h 757237"/>
              <a:gd name="connsiteX38" fmla="*/ 323850 w 811529"/>
              <a:gd name="connsiteY38" fmla="*/ 470535 h 757237"/>
              <a:gd name="connsiteX39" fmla="*/ 697230 w 811529"/>
              <a:gd name="connsiteY39" fmla="*/ 314325 h 757237"/>
              <a:gd name="connsiteX40" fmla="*/ 697230 w 811529"/>
              <a:gd name="connsiteY40" fmla="*/ 395288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1529" h="757237">
                <a:moveTo>
                  <a:pt x="811530" y="266700"/>
                </a:moveTo>
                <a:lnTo>
                  <a:pt x="762000" y="248603"/>
                </a:lnTo>
                <a:lnTo>
                  <a:pt x="762000" y="144780"/>
                </a:lnTo>
                <a:lnTo>
                  <a:pt x="811530" y="123825"/>
                </a:lnTo>
                <a:lnTo>
                  <a:pt x="476250" y="0"/>
                </a:lnTo>
                <a:lnTo>
                  <a:pt x="68580" y="142875"/>
                </a:lnTo>
                <a:cubicBezTo>
                  <a:pt x="29528" y="161925"/>
                  <a:pt x="28575" y="214312"/>
                  <a:pt x="28575" y="257175"/>
                </a:cubicBezTo>
                <a:cubicBezTo>
                  <a:pt x="28575" y="271463"/>
                  <a:pt x="30480" y="285750"/>
                  <a:pt x="33337" y="299085"/>
                </a:cubicBezTo>
                <a:cubicBezTo>
                  <a:pt x="952" y="320040"/>
                  <a:pt x="0" y="368618"/>
                  <a:pt x="0" y="409575"/>
                </a:cubicBezTo>
                <a:cubicBezTo>
                  <a:pt x="0" y="442913"/>
                  <a:pt x="7620" y="473393"/>
                  <a:pt x="28575" y="492443"/>
                </a:cubicBezTo>
                <a:cubicBezTo>
                  <a:pt x="23813" y="508635"/>
                  <a:pt x="26670" y="528638"/>
                  <a:pt x="26670" y="552450"/>
                </a:cubicBezTo>
                <a:cubicBezTo>
                  <a:pt x="26670" y="595313"/>
                  <a:pt x="38100" y="634365"/>
                  <a:pt x="76200" y="647700"/>
                </a:cubicBezTo>
                <a:lnTo>
                  <a:pt x="340995" y="757238"/>
                </a:lnTo>
                <a:lnTo>
                  <a:pt x="809625" y="562928"/>
                </a:lnTo>
                <a:lnTo>
                  <a:pt x="760095" y="544830"/>
                </a:lnTo>
                <a:lnTo>
                  <a:pt x="760095" y="440055"/>
                </a:lnTo>
                <a:lnTo>
                  <a:pt x="809625" y="419100"/>
                </a:lnTo>
                <a:lnTo>
                  <a:pt x="733425" y="390525"/>
                </a:lnTo>
                <a:lnTo>
                  <a:pt x="733425" y="299085"/>
                </a:lnTo>
                <a:lnTo>
                  <a:pt x="811530" y="266700"/>
                </a:lnTo>
                <a:close/>
                <a:moveTo>
                  <a:pt x="80010" y="209550"/>
                </a:moveTo>
                <a:lnTo>
                  <a:pt x="344805" y="313373"/>
                </a:lnTo>
                <a:lnTo>
                  <a:pt x="724853" y="160020"/>
                </a:lnTo>
                <a:lnTo>
                  <a:pt x="724853" y="241935"/>
                </a:lnTo>
                <a:lnTo>
                  <a:pt x="344805" y="400050"/>
                </a:lnTo>
                <a:lnTo>
                  <a:pt x="80010" y="295275"/>
                </a:lnTo>
                <a:lnTo>
                  <a:pt x="80010" y="209550"/>
                </a:lnTo>
                <a:close/>
                <a:moveTo>
                  <a:pt x="722948" y="538163"/>
                </a:moveTo>
                <a:lnTo>
                  <a:pt x="342900" y="695325"/>
                </a:lnTo>
                <a:lnTo>
                  <a:pt x="77153" y="590550"/>
                </a:lnTo>
                <a:lnTo>
                  <a:pt x="77153" y="516255"/>
                </a:lnTo>
                <a:lnTo>
                  <a:pt x="314325" y="613410"/>
                </a:lnTo>
                <a:lnTo>
                  <a:pt x="723900" y="451485"/>
                </a:lnTo>
                <a:lnTo>
                  <a:pt x="722948" y="538163"/>
                </a:lnTo>
                <a:close/>
                <a:moveTo>
                  <a:pt x="696278" y="395288"/>
                </a:moveTo>
                <a:lnTo>
                  <a:pt x="316230" y="552450"/>
                </a:lnTo>
                <a:lnTo>
                  <a:pt x="51435" y="447675"/>
                </a:lnTo>
                <a:lnTo>
                  <a:pt x="51435" y="361950"/>
                </a:lnTo>
                <a:lnTo>
                  <a:pt x="323850" y="470535"/>
                </a:lnTo>
                <a:lnTo>
                  <a:pt x="697230" y="314325"/>
                </a:lnTo>
                <a:lnTo>
                  <a:pt x="697230" y="39528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114">
            <a:extLst>
              <a:ext uri="{FF2B5EF4-FFF2-40B4-BE49-F238E27FC236}">
                <a16:creationId xmlns:a16="http://schemas.microsoft.com/office/drawing/2014/main" id="{A97DE9FF-8BDC-4508-9A76-D46102C92D4B}"/>
              </a:ext>
            </a:extLst>
          </p:cNvPr>
          <p:cNvSpPr txBox="1"/>
          <p:nvPr/>
        </p:nvSpPr>
        <p:spPr>
          <a:xfrm>
            <a:off x="2569185" y="57369"/>
            <a:ext cx="928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Bảng khảo sát năng lực tự chủ và tự học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3868179E-25D1-442A-87AB-FAB7E3F5B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88461"/>
              </p:ext>
            </p:extLst>
          </p:nvPr>
        </p:nvGraphicFramePr>
        <p:xfrm>
          <a:off x="2704204" y="679231"/>
          <a:ext cx="9313626" cy="61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CCA2C4-C5A8-3649-8E46-A98CB5973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235839"/>
              </p:ext>
            </p:extLst>
          </p:nvPr>
        </p:nvGraphicFramePr>
        <p:xfrm>
          <a:off x="2569185" y="679232"/>
          <a:ext cx="9283545" cy="590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8855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Graphic spid="3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35048-FA8E-149C-C203-E92B7FDBD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AA4A4779-506B-FCE6-C67E-C57FD61382A2}"/>
              </a:ext>
            </a:extLst>
          </p:cNvPr>
          <p:cNvSpPr/>
          <p:nvPr/>
        </p:nvSpPr>
        <p:spPr>
          <a:xfrm>
            <a:off x="0" y="1"/>
            <a:ext cx="2405898" cy="6858000"/>
          </a:xfrm>
          <a:prstGeom prst="roundRect">
            <a:avLst>
              <a:gd name="adj" fmla="val 0"/>
            </a:avLst>
          </a:prstGeom>
          <a:solidFill>
            <a:srgbClr val="00A29E"/>
          </a:solidFill>
          <a:ln>
            <a:noFill/>
          </a:ln>
          <a:effectLst>
            <a:outerShdw blurRad="1270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E340BE1-6C53-1D34-FD4E-AD230174A27F}"/>
              </a:ext>
            </a:extLst>
          </p:cNvPr>
          <p:cNvSpPr/>
          <p:nvPr/>
        </p:nvSpPr>
        <p:spPr>
          <a:xfrm flipH="1">
            <a:off x="505134" y="4691827"/>
            <a:ext cx="1646292" cy="2166173"/>
          </a:xfrm>
          <a:custGeom>
            <a:avLst/>
            <a:gdLst/>
            <a:ahLst/>
            <a:cxnLst/>
            <a:rect l="l" t="t" r="r" b="b"/>
            <a:pathLst>
              <a:path w="1646292" h="2166173">
                <a:moveTo>
                  <a:pt x="0" y="0"/>
                </a:moveTo>
                <a:lnTo>
                  <a:pt x="1646292" y="0"/>
                </a:lnTo>
                <a:lnTo>
                  <a:pt x="1646292" y="2166173"/>
                </a:lnTo>
                <a:lnTo>
                  <a:pt x="0" y="2166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C1ACB-00CB-49FA-98ED-ACC11F3BFC62}"/>
              </a:ext>
            </a:extLst>
          </p:cNvPr>
          <p:cNvSpPr txBox="1"/>
          <p:nvPr/>
        </p:nvSpPr>
        <p:spPr>
          <a:xfrm>
            <a:off x="163500" y="1016906"/>
            <a:ext cx="18454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II.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DUNGBIỆN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PHÁP</a:t>
            </a:r>
          </a:p>
        </p:txBody>
      </p:sp>
      <p:sp>
        <p:nvSpPr>
          <p:cNvPr id="20" name="Đồ họa 20" descr="Books with solid fill">
            <a:extLst>
              <a:ext uri="{FF2B5EF4-FFF2-40B4-BE49-F238E27FC236}">
                <a16:creationId xmlns:a16="http://schemas.microsoft.com/office/drawing/2014/main" id="{F466ECBA-6640-4AE4-96CF-CEDCAB91105D}"/>
              </a:ext>
            </a:extLst>
          </p:cNvPr>
          <p:cNvSpPr/>
          <p:nvPr/>
        </p:nvSpPr>
        <p:spPr>
          <a:xfrm>
            <a:off x="619441" y="223298"/>
            <a:ext cx="933536" cy="695085"/>
          </a:xfrm>
          <a:custGeom>
            <a:avLst/>
            <a:gdLst>
              <a:gd name="connsiteX0" fmla="*/ 811530 w 811529"/>
              <a:gd name="connsiteY0" fmla="*/ 266700 h 757237"/>
              <a:gd name="connsiteX1" fmla="*/ 762000 w 811529"/>
              <a:gd name="connsiteY1" fmla="*/ 248603 h 757237"/>
              <a:gd name="connsiteX2" fmla="*/ 762000 w 811529"/>
              <a:gd name="connsiteY2" fmla="*/ 144780 h 757237"/>
              <a:gd name="connsiteX3" fmla="*/ 811530 w 811529"/>
              <a:gd name="connsiteY3" fmla="*/ 123825 h 757237"/>
              <a:gd name="connsiteX4" fmla="*/ 476250 w 811529"/>
              <a:gd name="connsiteY4" fmla="*/ 0 h 757237"/>
              <a:gd name="connsiteX5" fmla="*/ 68580 w 811529"/>
              <a:gd name="connsiteY5" fmla="*/ 142875 h 757237"/>
              <a:gd name="connsiteX6" fmla="*/ 28575 w 811529"/>
              <a:gd name="connsiteY6" fmla="*/ 257175 h 757237"/>
              <a:gd name="connsiteX7" fmla="*/ 33337 w 811529"/>
              <a:gd name="connsiteY7" fmla="*/ 299085 h 757237"/>
              <a:gd name="connsiteX8" fmla="*/ 0 w 811529"/>
              <a:gd name="connsiteY8" fmla="*/ 409575 h 757237"/>
              <a:gd name="connsiteX9" fmla="*/ 28575 w 811529"/>
              <a:gd name="connsiteY9" fmla="*/ 492443 h 757237"/>
              <a:gd name="connsiteX10" fmla="*/ 26670 w 811529"/>
              <a:gd name="connsiteY10" fmla="*/ 552450 h 757237"/>
              <a:gd name="connsiteX11" fmla="*/ 76200 w 811529"/>
              <a:gd name="connsiteY11" fmla="*/ 647700 h 757237"/>
              <a:gd name="connsiteX12" fmla="*/ 340995 w 811529"/>
              <a:gd name="connsiteY12" fmla="*/ 757238 h 757237"/>
              <a:gd name="connsiteX13" fmla="*/ 809625 w 811529"/>
              <a:gd name="connsiteY13" fmla="*/ 562928 h 757237"/>
              <a:gd name="connsiteX14" fmla="*/ 760095 w 811529"/>
              <a:gd name="connsiteY14" fmla="*/ 544830 h 757237"/>
              <a:gd name="connsiteX15" fmla="*/ 760095 w 811529"/>
              <a:gd name="connsiteY15" fmla="*/ 440055 h 757237"/>
              <a:gd name="connsiteX16" fmla="*/ 809625 w 811529"/>
              <a:gd name="connsiteY16" fmla="*/ 419100 h 757237"/>
              <a:gd name="connsiteX17" fmla="*/ 733425 w 811529"/>
              <a:gd name="connsiteY17" fmla="*/ 390525 h 757237"/>
              <a:gd name="connsiteX18" fmla="*/ 733425 w 811529"/>
              <a:gd name="connsiteY18" fmla="*/ 299085 h 757237"/>
              <a:gd name="connsiteX19" fmla="*/ 811530 w 811529"/>
              <a:gd name="connsiteY19" fmla="*/ 266700 h 757237"/>
              <a:gd name="connsiteX20" fmla="*/ 80010 w 811529"/>
              <a:gd name="connsiteY20" fmla="*/ 209550 h 757237"/>
              <a:gd name="connsiteX21" fmla="*/ 344805 w 811529"/>
              <a:gd name="connsiteY21" fmla="*/ 313373 h 757237"/>
              <a:gd name="connsiteX22" fmla="*/ 724853 w 811529"/>
              <a:gd name="connsiteY22" fmla="*/ 160020 h 757237"/>
              <a:gd name="connsiteX23" fmla="*/ 724853 w 811529"/>
              <a:gd name="connsiteY23" fmla="*/ 241935 h 757237"/>
              <a:gd name="connsiteX24" fmla="*/ 344805 w 811529"/>
              <a:gd name="connsiteY24" fmla="*/ 400050 h 757237"/>
              <a:gd name="connsiteX25" fmla="*/ 80010 w 811529"/>
              <a:gd name="connsiteY25" fmla="*/ 295275 h 757237"/>
              <a:gd name="connsiteX26" fmla="*/ 80010 w 811529"/>
              <a:gd name="connsiteY26" fmla="*/ 209550 h 757237"/>
              <a:gd name="connsiteX27" fmla="*/ 722948 w 811529"/>
              <a:gd name="connsiteY27" fmla="*/ 538163 h 757237"/>
              <a:gd name="connsiteX28" fmla="*/ 342900 w 811529"/>
              <a:gd name="connsiteY28" fmla="*/ 695325 h 757237"/>
              <a:gd name="connsiteX29" fmla="*/ 77153 w 811529"/>
              <a:gd name="connsiteY29" fmla="*/ 590550 h 757237"/>
              <a:gd name="connsiteX30" fmla="*/ 77153 w 811529"/>
              <a:gd name="connsiteY30" fmla="*/ 516255 h 757237"/>
              <a:gd name="connsiteX31" fmla="*/ 314325 w 811529"/>
              <a:gd name="connsiteY31" fmla="*/ 613410 h 757237"/>
              <a:gd name="connsiteX32" fmla="*/ 723900 w 811529"/>
              <a:gd name="connsiteY32" fmla="*/ 451485 h 757237"/>
              <a:gd name="connsiteX33" fmla="*/ 722948 w 811529"/>
              <a:gd name="connsiteY33" fmla="*/ 538163 h 757237"/>
              <a:gd name="connsiteX34" fmla="*/ 696278 w 811529"/>
              <a:gd name="connsiteY34" fmla="*/ 395288 h 757237"/>
              <a:gd name="connsiteX35" fmla="*/ 316230 w 811529"/>
              <a:gd name="connsiteY35" fmla="*/ 552450 h 757237"/>
              <a:gd name="connsiteX36" fmla="*/ 51435 w 811529"/>
              <a:gd name="connsiteY36" fmla="*/ 447675 h 757237"/>
              <a:gd name="connsiteX37" fmla="*/ 51435 w 811529"/>
              <a:gd name="connsiteY37" fmla="*/ 361950 h 757237"/>
              <a:gd name="connsiteX38" fmla="*/ 323850 w 811529"/>
              <a:gd name="connsiteY38" fmla="*/ 470535 h 757237"/>
              <a:gd name="connsiteX39" fmla="*/ 697230 w 811529"/>
              <a:gd name="connsiteY39" fmla="*/ 314325 h 757237"/>
              <a:gd name="connsiteX40" fmla="*/ 697230 w 811529"/>
              <a:gd name="connsiteY40" fmla="*/ 395288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1529" h="757237">
                <a:moveTo>
                  <a:pt x="811530" y="266700"/>
                </a:moveTo>
                <a:lnTo>
                  <a:pt x="762000" y="248603"/>
                </a:lnTo>
                <a:lnTo>
                  <a:pt x="762000" y="144780"/>
                </a:lnTo>
                <a:lnTo>
                  <a:pt x="811530" y="123825"/>
                </a:lnTo>
                <a:lnTo>
                  <a:pt x="476250" y="0"/>
                </a:lnTo>
                <a:lnTo>
                  <a:pt x="68580" y="142875"/>
                </a:lnTo>
                <a:cubicBezTo>
                  <a:pt x="29528" y="161925"/>
                  <a:pt x="28575" y="214312"/>
                  <a:pt x="28575" y="257175"/>
                </a:cubicBezTo>
                <a:cubicBezTo>
                  <a:pt x="28575" y="271463"/>
                  <a:pt x="30480" y="285750"/>
                  <a:pt x="33337" y="299085"/>
                </a:cubicBezTo>
                <a:cubicBezTo>
                  <a:pt x="952" y="320040"/>
                  <a:pt x="0" y="368618"/>
                  <a:pt x="0" y="409575"/>
                </a:cubicBezTo>
                <a:cubicBezTo>
                  <a:pt x="0" y="442913"/>
                  <a:pt x="7620" y="473393"/>
                  <a:pt x="28575" y="492443"/>
                </a:cubicBezTo>
                <a:cubicBezTo>
                  <a:pt x="23813" y="508635"/>
                  <a:pt x="26670" y="528638"/>
                  <a:pt x="26670" y="552450"/>
                </a:cubicBezTo>
                <a:cubicBezTo>
                  <a:pt x="26670" y="595313"/>
                  <a:pt x="38100" y="634365"/>
                  <a:pt x="76200" y="647700"/>
                </a:cubicBezTo>
                <a:lnTo>
                  <a:pt x="340995" y="757238"/>
                </a:lnTo>
                <a:lnTo>
                  <a:pt x="809625" y="562928"/>
                </a:lnTo>
                <a:lnTo>
                  <a:pt x="760095" y="544830"/>
                </a:lnTo>
                <a:lnTo>
                  <a:pt x="760095" y="440055"/>
                </a:lnTo>
                <a:lnTo>
                  <a:pt x="809625" y="419100"/>
                </a:lnTo>
                <a:lnTo>
                  <a:pt x="733425" y="390525"/>
                </a:lnTo>
                <a:lnTo>
                  <a:pt x="733425" y="299085"/>
                </a:lnTo>
                <a:lnTo>
                  <a:pt x="811530" y="266700"/>
                </a:lnTo>
                <a:close/>
                <a:moveTo>
                  <a:pt x="80010" y="209550"/>
                </a:moveTo>
                <a:lnTo>
                  <a:pt x="344805" y="313373"/>
                </a:lnTo>
                <a:lnTo>
                  <a:pt x="724853" y="160020"/>
                </a:lnTo>
                <a:lnTo>
                  <a:pt x="724853" y="241935"/>
                </a:lnTo>
                <a:lnTo>
                  <a:pt x="344805" y="400050"/>
                </a:lnTo>
                <a:lnTo>
                  <a:pt x="80010" y="295275"/>
                </a:lnTo>
                <a:lnTo>
                  <a:pt x="80010" y="209550"/>
                </a:lnTo>
                <a:close/>
                <a:moveTo>
                  <a:pt x="722948" y="538163"/>
                </a:moveTo>
                <a:lnTo>
                  <a:pt x="342900" y="695325"/>
                </a:lnTo>
                <a:lnTo>
                  <a:pt x="77153" y="590550"/>
                </a:lnTo>
                <a:lnTo>
                  <a:pt x="77153" y="516255"/>
                </a:lnTo>
                <a:lnTo>
                  <a:pt x="314325" y="613410"/>
                </a:lnTo>
                <a:lnTo>
                  <a:pt x="723900" y="451485"/>
                </a:lnTo>
                <a:lnTo>
                  <a:pt x="722948" y="538163"/>
                </a:lnTo>
                <a:close/>
                <a:moveTo>
                  <a:pt x="696278" y="395288"/>
                </a:moveTo>
                <a:lnTo>
                  <a:pt x="316230" y="552450"/>
                </a:lnTo>
                <a:lnTo>
                  <a:pt x="51435" y="447675"/>
                </a:lnTo>
                <a:lnTo>
                  <a:pt x="51435" y="361950"/>
                </a:lnTo>
                <a:lnTo>
                  <a:pt x="323850" y="470535"/>
                </a:lnTo>
                <a:lnTo>
                  <a:pt x="697230" y="314325"/>
                </a:lnTo>
                <a:lnTo>
                  <a:pt x="697230" y="39528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F6A164-2A8B-41B2-9377-5C7AB7B0C52B}"/>
              </a:ext>
            </a:extLst>
          </p:cNvPr>
          <p:cNvGrpSpPr/>
          <p:nvPr/>
        </p:nvGrpSpPr>
        <p:grpSpPr>
          <a:xfrm>
            <a:off x="4725134" y="144982"/>
            <a:ext cx="4799132" cy="755218"/>
            <a:chOff x="4217869" y="144982"/>
            <a:chExt cx="4799132" cy="75521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7EF119-94E4-4C8E-AF9D-BE125932A217}"/>
                </a:ext>
              </a:extLst>
            </p:cNvPr>
            <p:cNvGrpSpPr/>
            <p:nvPr/>
          </p:nvGrpSpPr>
          <p:grpSpPr>
            <a:xfrm>
              <a:off x="4217869" y="144982"/>
              <a:ext cx="4799132" cy="755218"/>
              <a:chOff x="4189321" y="144982"/>
              <a:chExt cx="5968976" cy="75521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F058DFF-DDA2-4FCE-9F40-BAFB0C2A4553}"/>
                  </a:ext>
                </a:extLst>
              </p:cNvPr>
              <p:cNvSpPr/>
              <p:nvPr/>
            </p:nvSpPr>
            <p:spPr>
              <a:xfrm>
                <a:off x="4189321" y="144982"/>
                <a:ext cx="5968976" cy="755218"/>
              </a:xfrm>
              <a:prstGeom prst="roundRect">
                <a:avLst>
                  <a:gd name="adj" fmla="val 50000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14E397-62D9-45EC-BFE7-7483CC8AEF11}"/>
                  </a:ext>
                </a:extLst>
              </p:cNvPr>
              <p:cNvSpPr txBox="1"/>
              <p:nvPr/>
            </p:nvSpPr>
            <p:spPr>
              <a:xfrm>
                <a:off x="4913177" y="215147"/>
                <a:ext cx="50397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Thực</a:t>
                </a:r>
                <a:r>
                  <a:rPr lang="en-US" sz="28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8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trạng</a:t>
                </a:r>
                <a:r>
                  <a:rPr lang="en-US" sz="28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8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của</a:t>
                </a:r>
                <a:r>
                  <a:rPr lang="en-US" sz="28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8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vấn</a:t>
                </a:r>
                <a:r>
                  <a:rPr lang="en-US" sz="28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8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đề</a:t>
                </a:r>
                <a:endParaRPr lang="en-US" sz="2800" dirty="0">
                  <a:solidFill>
                    <a:schemeClr val="bg1"/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BF7C9A-63EA-4BA2-BB6B-A8BE9038F174}"/>
                </a:ext>
              </a:extLst>
            </p:cNvPr>
            <p:cNvSpPr/>
            <p:nvPr/>
          </p:nvSpPr>
          <p:spPr>
            <a:xfrm>
              <a:off x="4305662" y="212470"/>
              <a:ext cx="581990" cy="581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8080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615A05-1245-425E-B5B2-F36017589A9D}"/>
              </a:ext>
            </a:extLst>
          </p:cNvPr>
          <p:cNvSpPr txBox="1"/>
          <p:nvPr/>
        </p:nvSpPr>
        <p:spPr>
          <a:xfrm>
            <a:off x="3617668" y="1153261"/>
            <a:ext cx="4521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Ưu</a:t>
            </a:r>
            <a:r>
              <a:rPr lang="en-US" sz="2400" b="1" kern="100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kern="100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điểm</a:t>
            </a:r>
            <a:endParaRPr lang="en-US" sz="2400" i="1" dirty="0">
              <a:solidFill>
                <a:srgbClr val="FF0066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FA3F9C-284B-4EDE-8697-8389FAF6146E}"/>
              </a:ext>
            </a:extLst>
          </p:cNvPr>
          <p:cNvGrpSpPr/>
          <p:nvPr/>
        </p:nvGrpSpPr>
        <p:grpSpPr>
          <a:xfrm>
            <a:off x="2813938" y="1148095"/>
            <a:ext cx="703572" cy="461665"/>
            <a:chOff x="909380" y="2134616"/>
            <a:chExt cx="834390" cy="552449"/>
          </a:xfrm>
          <a:solidFill>
            <a:srgbClr val="FF0066"/>
          </a:solidFill>
        </p:grpSpPr>
        <p:sp>
          <p:nvSpPr>
            <p:cNvPr id="23" name="Hình tự do: Hình 25">
              <a:extLst>
                <a:ext uri="{FF2B5EF4-FFF2-40B4-BE49-F238E27FC236}">
                  <a16:creationId xmlns:a16="http://schemas.microsoft.com/office/drawing/2014/main" id="{F2A2DD0C-A92C-49E5-A061-A9179B86DB92}"/>
                </a:ext>
              </a:extLst>
            </p:cNvPr>
            <p:cNvSpPr/>
            <p:nvPr/>
          </p:nvSpPr>
          <p:spPr>
            <a:xfrm>
              <a:off x="1057970" y="2134616"/>
              <a:ext cx="685800" cy="476250"/>
            </a:xfrm>
            <a:custGeom>
              <a:avLst/>
              <a:gdLst>
                <a:gd name="connsiteX0" fmla="*/ 647700 w 685800"/>
                <a:gd name="connsiteY0" fmla="*/ 0 h 476250"/>
                <a:gd name="connsiteX1" fmla="*/ 38100 w 685800"/>
                <a:gd name="connsiteY1" fmla="*/ 0 h 476250"/>
                <a:gd name="connsiteX2" fmla="*/ 0 w 685800"/>
                <a:gd name="connsiteY2" fmla="*/ 38100 h 476250"/>
                <a:gd name="connsiteX3" fmla="*/ 0 w 685800"/>
                <a:gd name="connsiteY3" fmla="*/ 176213 h 476250"/>
                <a:gd name="connsiteX4" fmla="*/ 34290 w 685800"/>
                <a:gd name="connsiteY4" fmla="*/ 171450 h 476250"/>
                <a:gd name="connsiteX5" fmla="*/ 57150 w 685800"/>
                <a:gd name="connsiteY5" fmla="*/ 173355 h 476250"/>
                <a:gd name="connsiteX6" fmla="*/ 57150 w 685800"/>
                <a:gd name="connsiteY6" fmla="*/ 57150 h 476250"/>
                <a:gd name="connsiteX7" fmla="*/ 628650 w 685800"/>
                <a:gd name="connsiteY7" fmla="*/ 57150 h 476250"/>
                <a:gd name="connsiteX8" fmla="*/ 628650 w 685800"/>
                <a:gd name="connsiteY8" fmla="*/ 419100 h 476250"/>
                <a:gd name="connsiteX9" fmla="*/ 305753 w 685800"/>
                <a:gd name="connsiteY9" fmla="*/ 419100 h 476250"/>
                <a:gd name="connsiteX10" fmla="*/ 251460 w 685800"/>
                <a:gd name="connsiteY10" fmla="*/ 476250 h 476250"/>
                <a:gd name="connsiteX11" fmla="*/ 647700 w 685800"/>
                <a:gd name="connsiteY11" fmla="*/ 476250 h 476250"/>
                <a:gd name="connsiteX12" fmla="*/ 685800 w 685800"/>
                <a:gd name="connsiteY12" fmla="*/ 438150 h 476250"/>
                <a:gd name="connsiteX13" fmla="*/ 685800 w 685800"/>
                <a:gd name="connsiteY13" fmla="*/ 38100 h 476250"/>
                <a:gd name="connsiteX14" fmla="*/ 647700 w 685800"/>
                <a:gd name="connsiteY14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" h="476250">
                  <a:moveTo>
                    <a:pt x="6477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176213"/>
                  </a:lnTo>
                  <a:cubicBezTo>
                    <a:pt x="10478" y="173355"/>
                    <a:pt x="22860" y="171450"/>
                    <a:pt x="34290" y="171450"/>
                  </a:cubicBezTo>
                  <a:cubicBezTo>
                    <a:pt x="41910" y="171450"/>
                    <a:pt x="49530" y="172402"/>
                    <a:pt x="57150" y="173355"/>
                  </a:cubicBezTo>
                  <a:lnTo>
                    <a:pt x="57150" y="57150"/>
                  </a:lnTo>
                  <a:lnTo>
                    <a:pt x="628650" y="57150"/>
                  </a:lnTo>
                  <a:lnTo>
                    <a:pt x="628650" y="419100"/>
                  </a:lnTo>
                  <a:lnTo>
                    <a:pt x="305753" y="419100"/>
                  </a:lnTo>
                  <a:lnTo>
                    <a:pt x="251460" y="476250"/>
                  </a:lnTo>
                  <a:lnTo>
                    <a:pt x="647700" y="476250"/>
                  </a:lnTo>
                  <a:cubicBezTo>
                    <a:pt x="668655" y="476250"/>
                    <a:pt x="685800" y="459105"/>
                    <a:pt x="685800" y="438150"/>
                  </a:cubicBezTo>
                  <a:lnTo>
                    <a:pt x="685800" y="38100"/>
                  </a:lnTo>
                  <a:cubicBezTo>
                    <a:pt x="685800" y="17145"/>
                    <a:pt x="668655" y="0"/>
                    <a:pt x="64770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Hình tự do: Hình 26">
              <a:extLst>
                <a:ext uri="{FF2B5EF4-FFF2-40B4-BE49-F238E27FC236}">
                  <a16:creationId xmlns:a16="http://schemas.microsoft.com/office/drawing/2014/main" id="{E14CC9EC-42BC-4A68-B2B2-5E4E3EE09D28}"/>
                </a:ext>
              </a:extLst>
            </p:cNvPr>
            <p:cNvSpPr/>
            <p:nvPr/>
          </p:nvSpPr>
          <p:spPr>
            <a:xfrm>
              <a:off x="1012233" y="2344166"/>
              <a:ext cx="161942" cy="161925"/>
            </a:xfrm>
            <a:custGeom>
              <a:avLst/>
              <a:gdLst>
                <a:gd name="connsiteX0" fmla="*/ 80980 w 161942"/>
                <a:gd name="connsiteY0" fmla="*/ 161925 h 161925"/>
                <a:gd name="connsiteX1" fmla="*/ 161943 w 161942"/>
                <a:gd name="connsiteY1" fmla="*/ 80963 h 161925"/>
                <a:gd name="connsiteX2" fmla="*/ 80980 w 161942"/>
                <a:gd name="connsiteY2" fmla="*/ 0 h 161925"/>
                <a:gd name="connsiteX3" fmla="*/ 18 w 161942"/>
                <a:gd name="connsiteY3" fmla="*/ 80963 h 161925"/>
                <a:gd name="connsiteX4" fmla="*/ 80980 w 161942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42" h="161925">
                  <a:moveTo>
                    <a:pt x="80980" y="161925"/>
                  </a:moveTo>
                  <a:cubicBezTo>
                    <a:pt x="125748" y="161925"/>
                    <a:pt x="161943" y="125730"/>
                    <a:pt x="161943" y="80963"/>
                  </a:cubicBezTo>
                  <a:cubicBezTo>
                    <a:pt x="161943" y="36195"/>
                    <a:pt x="125748" y="0"/>
                    <a:pt x="80980" y="0"/>
                  </a:cubicBezTo>
                  <a:cubicBezTo>
                    <a:pt x="36213" y="0"/>
                    <a:pt x="18" y="36195"/>
                    <a:pt x="18" y="80963"/>
                  </a:cubicBezTo>
                  <a:cubicBezTo>
                    <a:pt x="-935" y="125730"/>
                    <a:pt x="36213" y="161925"/>
                    <a:pt x="80980" y="1619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ình tự do: Hình 40">
              <a:extLst>
                <a:ext uri="{FF2B5EF4-FFF2-40B4-BE49-F238E27FC236}">
                  <a16:creationId xmlns:a16="http://schemas.microsoft.com/office/drawing/2014/main" id="{51ECCD03-E482-4F4C-AE76-91C5BEFB93B1}"/>
                </a:ext>
              </a:extLst>
            </p:cNvPr>
            <p:cNvSpPr/>
            <p:nvPr/>
          </p:nvSpPr>
          <p:spPr>
            <a:xfrm>
              <a:off x="909380" y="2393273"/>
              <a:ext cx="501442" cy="293792"/>
            </a:xfrm>
            <a:custGeom>
              <a:avLst/>
              <a:gdLst>
                <a:gd name="connsiteX0" fmla="*/ 495300 w 501442"/>
                <a:gd name="connsiteY0" fmla="*/ 18520 h 293792"/>
                <a:gd name="connsiteX1" fmla="*/ 439103 w 501442"/>
                <a:gd name="connsiteY1" fmla="*/ 6138 h 293792"/>
                <a:gd name="connsiteX2" fmla="*/ 431483 w 501442"/>
                <a:gd name="connsiteY2" fmla="*/ 13758 h 293792"/>
                <a:gd name="connsiteX3" fmla="*/ 292418 w 501442"/>
                <a:gd name="connsiteY3" fmla="*/ 158538 h 293792"/>
                <a:gd name="connsiteX4" fmla="*/ 250508 w 501442"/>
                <a:gd name="connsiteY4" fmla="*/ 141393 h 293792"/>
                <a:gd name="connsiteX5" fmla="*/ 183833 w 501442"/>
                <a:gd name="connsiteY5" fmla="*/ 132820 h 293792"/>
                <a:gd name="connsiteX6" fmla="*/ 117158 w 501442"/>
                <a:gd name="connsiteY6" fmla="*/ 143298 h 293792"/>
                <a:gd name="connsiteX7" fmla="*/ 32385 w 501442"/>
                <a:gd name="connsiteY7" fmla="*/ 188065 h 293792"/>
                <a:gd name="connsiteX8" fmla="*/ 20003 w 501442"/>
                <a:gd name="connsiteY8" fmla="*/ 209973 h 293792"/>
                <a:gd name="connsiteX9" fmla="*/ 0 w 501442"/>
                <a:gd name="connsiteY9" fmla="*/ 293793 h 293792"/>
                <a:gd name="connsiteX10" fmla="*/ 284798 w 501442"/>
                <a:gd name="connsiteY10" fmla="*/ 293793 h 293792"/>
                <a:gd name="connsiteX11" fmla="*/ 284798 w 501442"/>
                <a:gd name="connsiteY11" fmla="*/ 292840 h 293792"/>
                <a:gd name="connsiteX12" fmla="*/ 365760 w 501442"/>
                <a:gd name="connsiteY12" fmla="*/ 198543 h 293792"/>
                <a:gd name="connsiteX13" fmla="*/ 490538 w 501442"/>
                <a:gd name="connsiteY13" fmla="*/ 67098 h 293792"/>
                <a:gd name="connsiteX14" fmla="*/ 495300 w 501442"/>
                <a:gd name="connsiteY14" fmla="*/ 18520 h 29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42" h="293792">
                  <a:moveTo>
                    <a:pt x="495300" y="18520"/>
                  </a:moveTo>
                  <a:cubicBezTo>
                    <a:pt x="482918" y="-530"/>
                    <a:pt x="458153" y="-5292"/>
                    <a:pt x="439103" y="6138"/>
                  </a:cubicBezTo>
                  <a:cubicBezTo>
                    <a:pt x="435293" y="8043"/>
                    <a:pt x="433388" y="11853"/>
                    <a:pt x="431483" y="13758"/>
                  </a:cubicBezTo>
                  <a:lnTo>
                    <a:pt x="292418" y="158538"/>
                  </a:lnTo>
                  <a:cubicBezTo>
                    <a:pt x="279083" y="151870"/>
                    <a:pt x="264795" y="146155"/>
                    <a:pt x="250508" y="141393"/>
                  </a:cubicBezTo>
                  <a:cubicBezTo>
                    <a:pt x="228600" y="137583"/>
                    <a:pt x="205740" y="132820"/>
                    <a:pt x="183833" y="132820"/>
                  </a:cubicBezTo>
                  <a:cubicBezTo>
                    <a:pt x="161925" y="132820"/>
                    <a:pt x="139065" y="136630"/>
                    <a:pt x="117158" y="143298"/>
                  </a:cubicBezTo>
                  <a:cubicBezTo>
                    <a:pt x="84773" y="151870"/>
                    <a:pt x="56198" y="168063"/>
                    <a:pt x="32385" y="188065"/>
                  </a:cubicBezTo>
                  <a:cubicBezTo>
                    <a:pt x="26670" y="193780"/>
                    <a:pt x="21908" y="202353"/>
                    <a:pt x="20003" y="209973"/>
                  </a:cubicBezTo>
                  <a:lnTo>
                    <a:pt x="0" y="293793"/>
                  </a:lnTo>
                  <a:lnTo>
                    <a:pt x="284798" y="293793"/>
                  </a:lnTo>
                  <a:lnTo>
                    <a:pt x="284798" y="292840"/>
                  </a:lnTo>
                  <a:lnTo>
                    <a:pt x="365760" y="198543"/>
                  </a:lnTo>
                  <a:lnTo>
                    <a:pt x="490538" y="67098"/>
                  </a:lnTo>
                  <a:cubicBezTo>
                    <a:pt x="501968" y="55668"/>
                    <a:pt x="505778" y="33760"/>
                    <a:pt x="495300" y="185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112">
            <a:extLst>
              <a:ext uri="{FF2B5EF4-FFF2-40B4-BE49-F238E27FC236}">
                <a16:creationId xmlns:a16="http://schemas.microsoft.com/office/drawing/2014/main" id="{710C33A6-E7E1-4EE4-B03A-4230B63AEF24}"/>
              </a:ext>
            </a:extLst>
          </p:cNvPr>
          <p:cNvGrpSpPr/>
          <p:nvPr/>
        </p:nvGrpSpPr>
        <p:grpSpPr>
          <a:xfrm>
            <a:off x="2813938" y="2574589"/>
            <a:ext cx="9075212" cy="1292662"/>
            <a:chOff x="809094" y="2194494"/>
            <a:chExt cx="6508646" cy="1292662"/>
          </a:xfrm>
        </p:grpSpPr>
        <p:sp>
          <p:nvSpPr>
            <p:cNvPr id="35" name="Oval 113">
              <a:extLst>
                <a:ext uri="{FF2B5EF4-FFF2-40B4-BE49-F238E27FC236}">
                  <a16:creationId xmlns:a16="http://schemas.microsoft.com/office/drawing/2014/main" id="{F115838A-8D88-45F8-AF26-A793A9DB2EEA}"/>
                </a:ext>
              </a:extLst>
            </p:cNvPr>
            <p:cNvSpPr/>
            <p:nvPr/>
          </p:nvSpPr>
          <p:spPr>
            <a:xfrm>
              <a:off x="809094" y="2277144"/>
              <a:ext cx="578372" cy="662056"/>
            </a:xfrm>
            <a:prstGeom prst="ellipse">
              <a:avLst/>
            </a:prstGeom>
            <a:solidFill>
              <a:srgbClr val="00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pic>
          <p:nvPicPr>
            <p:cNvPr id="37" name="Picture 114">
              <a:extLst>
                <a:ext uri="{FF2B5EF4-FFF2-40B4-BE49-F238E27FC236}">
                  <a16:creationId xmlns:a16="http://schemas.microsoft.com/office/drawing/2014/main" id="{5CCDAF0A-A44F-4D13-A21C-73A64EAE0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4" y="2408975"/>
              <a:ext cx="398394" cy="398394"/>
            </a:xfrm>
            <a:prstGeom prst="rect">
              <a:avLst/>
            </a:prstGeom>
          </p:spPr>
        </p:pic>
        <p:sp>
          <p:nvSpPr>
            <p:cNvPr id="38" name="TextBox 116">
              <a:extLst>
                <a:ext uri="{FF2B5EF4-FFF2-40B4-BE49-F238E27FC236}">
                  <a16:creationId xmlns:a16="http://schemas.microsoft.com/office/drawing/2014/main" id="{50972967-9953-41BE-8AF3-1ECE8AC0BBE6}"/>
                </a:ext>
              </a:extLst>
            </p:cNvPr>
            <p:cNvSpPr txBox="1"/>
            <p:nvPr/>
          </p:nvSpPr>
          <p:spPr>
            <a:xfrm>
              <a:off x="1453260" y="2194494"/>
              <a:ext cx="586448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Ban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600" dirty="0">
                <a:solidFill>
                  <a:srgbClr val="008D8A"/>
                </a:solidFill>
                <a:latin typeface="Times New Roman" panose="02020603050405020304" pitchFamily="18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24EA449-DBBF-49FC-9A58-F7B00B9D1BB2}"/>
              </a:ext>
            </a:extLst>
          </p:cNvPr>
          <p:cNvSpPr txBox="1"/>
          <p:nvPr/>
        </p:nvSpPr>
        <p:spPr>
          <a:xfrm>
            <a:off x="3549304" y="3851941"/>
            <a:ext cx="4521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Khó</a:t>
            </a:r>
            <a:r>
              <a:rPr lang="en-US" sz="2400" b="1" kern="100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kern="100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khăn</a:t>
            </a:r>
            <a:endParaRPr lang="en-US" sz="2400" i="1" dirty="0">
              <a:solidFill>
                <a:srgbClr val="FF0066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CE6128-5EFD-4327-8683-EB373CF39972}"/>
              </a:ext>
            </a:extLst>
          </p:cNvPr>
          <p:cNvGrpSpPr/>
          <p:nvPr/>
        </p:nvGrpSpPr>
        <p:grpSpPr>
          <a:xfrm>
            <a:off x="2645153" y="3970413"/>
            <a:ext cx="703572" cy="461665"/>
            <a:chOff x="909380" y="2134616"/>
            <a:chExt cx="834390" cy="552449"/>
          </a:xfrm>
          <a:solidFill>
            <a:srgbClr val="FF0066"/>
          </a:solidFill>
        </p:grpSpPr>
        <p:sp>
          <p:nvSpPr>
            <p:cNvPr id="58" name="Hình tự do: Hình 25">
              <a:extLst>
                <a:ext uri="{FF2B5EF4-FFF2-40B4-BE49-F238E27FC236}">
                  <a16:creationId xmlns:a16="http://schemas.microsoft.com/office/drawing/2014/main" id="{0CD0C9CA-F986-4B40-955D-DEBC20420128}"/>
                </a:ext>
              </a:extLst>
            </p:cNvPr>
            <p:cNvSpPr/>
            <p:nvPr/>
          </p:nvSpPr>
          <p:spPr>
            <a:xfrm>
              <a:off x="1057970" y="2134616"/>
              <a:ext cx="685800" cy="476250"/>
            </a:xfrm>
            <a:custGeom>
              <a:avLst/>
              <a:gdLst>
                <a:gd name="connsiteX0" fmla="*/ 647700 w 685800"/>
                <a:gd name="connsiteY0" fmla="*/ 0 h 476250"/>
                <a:gd name="connsiteX1" fmla="*/ 38100 w 685800"/>
                <a:gd name="connsiteY1" fmla="*/ 0 h 476250"/>
                <a:gd name="connsiteX2" fmla="*/ 0 w 685800"/>
                <a:gd name="connsiteY2" fmla="*/ 38100 h 476250"/>
                <a:gd name="connsiteX3" fmla="*/ 0 w 685800"/>
                <a:gd name="connsiteY3" fmla="*/ 176213 h 476250"/>
                <a:gd name="connsiteX4" fmla="*/ 34290 w 685800"/>
                <a:gd name="connsiteY4" fmla="*/ 171450 h 476250"/>
                <a:gd name="connsiteX5" fmla="*/ 57150 w 685800"/>
                <a:gd name="connsiteY5" fmla="*/ 173355 h 476250"/>
                <a:gd name="connsiteX6" fmla="*/ 57150 w 685800"/>
                <a:gd name="connsiteY6" fmla="*/ 57150 h 476250"/>
                <a:gd name="connsiteX7" fmla="*/ 628650 w 685800"/>
                <a:gd name="connsiteY7" fmla="*/ 57150 h 476250"/>
                <a:gd name="connsiteX8" fmla="*/ 628650 w 685800"/>
                <a:gd name="connsiteY8" fmla="*/ 419100 h 476250"/>
                <a:gd name="connsiteX9" fmla="*/ 305753 w 685800"/>
                <a:gd name="connsiteY9" fmla="*/ 419100 h 476250"/>
                <a:gd name="connsiteX10" fmla="*/ 251460 w 685800"/>
                <a:gd name="connsiteY10" fmla="*/ 476250 h 476250"/>
                <a:gd name="connsiteX11" fmla="*/ 647700 w 685800"/>
                <a:gd name="connsiteY11" fmla="*/ 476250 h 476250"/>
                <a:gd name="connsiteX12" fmla="*/ 685800 w 685800"/>
                <a:gd name="connsiteY12" fmla="*/ 438150 h 476250"/>
                <a:gd name="connsiteX13" fmla="*/ 685800 w 685800"/>
                <a:gd name="connsiteY13" fmla="*/ 38100 h 476250"/>
                <a:gd name="connsiteX14" fmla="*/ 647700 w 685800"/>
                <a:gd name="connsiteY14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" h="476250">
                  <a:moveTo>
                    <a:pt x="6477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176213"/>
                  </a:lnTo>
                  <a:cubicBezTo>
                    <a:pt x="10478" y="173355"/>
                    <a:pt x="22860" y="171450"/>
                    <a:pt x="34290" y="171450"/>
                  </a:cubicBezTo>
                  <a:cubicBezTo>
                    <a:pt x="41910" y="171450"/>
                    <a:pt x="49530" y="172402"/>
                    <a:pt x="57150" y="173355"/>
                  </a:cubicBezTo>
                  <a:lnTo>
                    <a:pt x="57150" y="57150"/>
                  </a:lnTo>
                  <a:lnTo>
                    <a:pt x="628650" y="57150"/>
                  </a:lnTo>
                  <a:lnTo>
                    <a:pt x="628650" y="419100"/>
                  </a:lnTo>
                  <a:lnTo>
                    <a:pt x="305753" y="419100"/>
                  </a:lnTo>
                  <a:lnTo>
                    <a:pt x="251460" y="476250"/>
                  </a:lnTo>
                  <a:lnTo>
                    <a:pt x="647700" y="476250"/>
                  </a:lnTo>
                  <a:cubicBezTo>
                    <a:pt x="668655" y="476250"/>
                    <a:pt x="685800" y="459105"/>
                    <a:pt x="685800" y="438150"/>
                  </a:cubicBezTo>
                  <a:lnTo>
                    <a:pt x="685800" y="38100"/>
                  </a:lnTo>
                  <a:cubicBezTo>
                    <a:pt x="685800" y="17145"/>
                    <a:pt x="668655" y="0"/>
                    <a:pt x="64770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ình tự do: Hình 26">
              <a:extLst>
                <a:ext uri="{FF2B5EF4-FFF2-40B4-BE49-F238E27FC236}">
                  <a16:creationId xmlns:a16="http://schemas.microsoft.com/office/drawing/2014/main" id="{B1869C45-D79B-49F8-9D8A-3374A9245BDB}"/>
                </a:ext>
              </a:extLst>
            </p:cNvPr>
            <p:cNvSpPr/>
            <p:nvPr/>
          </p:nvSpPr>
          <p:spPr>
            <a:xfrm>
              <a:off x="1012233" y="2344166"/>
              <a:ext cx="161942" cy="161925"/>
            </a:xfrm>
            <a:custGeom>
              <a:avLst/>
              <a:gdLst>
                <a:gd name="connsiteX0" fmla="*/ 80980 w 161942"/>
                <a:gd name="connsiteY0" fmla="*/ 161925 h 161925"/>
                <a:gd name="connsiteX1" fmla="*/ 161943 w 161942"/>
                <a:gd name="connsiteY1" fmla="*/ 80963 h 161925"/>
                <a:gd name="connsiteX2" fmla="*/ 80980 w 161942"/>
                <a:gd name="connsiteY2" fmla="*/ 0 h 161925"/>
                <a:gd name="connsiteX3" fmla="*/ 18 w 161942"/>
                <a:gd name="connsiteY3" fmla="*/ 80963 h 161925"/>
                <a:gd name="connsiteX4" fmla="*/ 80980 w 161942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42" h="161925">
                  <a:moveTo>
                    <a:pt x="80980" y="161925"/>
                  </a:moveTo>
                  <a:cubicBezTo>
                    <a:pt x="125748" y="161925"/>
                    <a:pt x="161943" y="125730"/>
                    <a:pt x="161943" y="80963"/>
                  </a:cubicBezTo>
                  <a:cubicBezTo>
                    <a:pt x="161943" y="36195"/>
                    <a:pt x="125748" y="0"/>
                    <a:pt x="80980" y="0"/>
                  </a:cubicBezTo>
                  <a:cubicBezTo>
                    <a:pt x="36213" y="0"/>
                    <a:pt x="18" y="36195"/>
                    <a:pt x="18" y="80963"/>
                  </a:cubicBezTo>
                  <a:cubicBezTo>
                    <a:pt x="-935" y="125730"/>
                    <a:pt x="36213" y="161925"/>
                    <a:pt x="80980" y="1619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ình tự do: Hình 40">
              <a:extLst>
                <a:ext uri="{FF2B5EF4-FFF2-40B4-BE49-F238E27FC236}">
                  <a16:creationId xmlns:a16="http://schemas.microsoft.com/office/drawing/2014/main" id="{DCB0C59A-C8C7-44D7-A50C-84E1D40C20CF}"/>
                </a:ext>
              </a:extLst>
            </p:cNvPr>
            <p:cNvSpPr/>
            <p:nvPr/>
          </p:nvSpPr>
          <p:spPr>
            <a:xfrm>
              <a:off x="909380" y="2393273"/>
              <a:ext cx="501442" cy="293792"/>
            </a:xfrm>
            <a:custGeom>
              <a:avLst/>
              <a:gdLst>
                <a:gd name="connsiteX0" fmla="*/ 495300 w 501442"/>
                <a:gd name="connsiteY0" fmla="*/ 18520 h 293792"/>
                <a:gd name="connsiteX1" fmla="*/ 439103 w 501442"/>
                <a:gd name="connsiteY1" fmla="*/ 6138 h 293792"/>
                <a:gd name="connsiteX2" fmla="*/ 431483 w 501442"/>
                <a:gd name="connsiteY2" fmla="*/ 13758 h 293792"/>
                <a:gd name="connsiteX3" fmla="*/ 292418 w 501442"/>
                <a:gd name="connsiteY3" fmla="*/ 158538 h 293792"/>
                <a:gd name="connsiteX4" fmla="*/ 250508 w 501442"/>
                <a:gd name="connsiteY4" fmla="*/ 141393 h 293792"/>
                <a:gd name="connsiteX5" fmla="*/ 183833 w 501442"/>
                <a:gd name="connsiteY5" fmla="*/ 132820 h 293792"/>
                <a:gd name="connsiteX6" fmla="*/ 117158 w 501442"/>
                <a:gd name="connsiteY6" fmla="*/ 143298 h 293792"/>
                <a:gd name="connsiteX7" fmla="*/ 32385 w 501442"/>
                <a:gd name="connsiteY7" fmla="*/ 188065 h 293792"/>
                <a:gd name="connsiteX8" fmla="*/ 20003 w 501442"/>
                <a:gd name="connsiteY8" fmla="*/ 209973 h 293792"/>
                <a:gd name="connsiteX9" fmla="*/ 0 w 501442"/>
                <a:gd name="connsiteY9" fmla="*/ 293793 h 293792"/>
                <a:gd name="connsiteX10" fmla="*/ 284798 w 501442"/>
                <a:gd name="connsiteY10" fmla="*/ 293793 h 293792"/>
                <a:gd name="connsiteX11" fmla="*/ 284798 w 501442"/>
                <a:gd name="connsiteY11" fmla="*/ 292840 h 293792"/>
                <a:gd name="connsiteX12" fmla="*/ 365760 w 501442"/>
                <a:gd name="connsiteY12" fmla="*/ 198543 h 293792"/>
                <a:gd name="connsiteX13" fmla="*/ 490538 w 501442"/>
                <a:gd name="connsiteY13" fmla="*/ 67098 h 293792"/>
                <a:gd name="connsiteX14" fmla="*/ 495300 w 501442"/>
                <a:gd name="connsiteY14" fmla="*/ 18520 h 29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42" h="293792">
                  <a:moveTo>
                    <a:pt x="495300" y="18520"/>
                  </a:moveTo>
                  <a:cubicBezTo>
                    <a:pt x="482918" y="-530"/>
                    <a:pt x="458153" y="-5292"/>
                    <a:pt x="439103" y="6138"/>
                  </a:cubicBezTo>
                  <a:cubicBezTo>
                    <a:pt x="435293" y="8043"/>
                    <a:pt x="433388" y="11853"/>
                    <a:pt x="431483" y="13758"/>
                  </a:cubicBezTo>
                  <a:lnTo>
                    <a:pt x="292418" y="158538"/>
                  </a:lnTo>
                  <a:cubicBezTo>
                    <a:pt x="279083" y="151870"/>
                    <a:pt x="264795" y="146155"/>
                    <a:pt x="250508" y="141393"/>
                  </a:cubicBezTo>
                  <a:cubicBezTo>
                    <a:pt x="228600" y="137583"/>
                    <a:pt x="205740" y="132820"/>
                    <a:pt x="183833" y="132820"/>
                  </a:cubicBezTo>
                  <a:cubicBezTo>
                    <a:pt x="161925" y="132820"/>
                    <a:pt x="139065" y="136630"/>
                    <a:pt x="117158" y="143298"/>
                  </a:cubicBezTo>
                  <a:cubicBezTo>
                    <a:pt x="84773" y="151870"/>
                    <a:pt x="56198" y="168063"/>
                    <a:pt x="32385" y="188065"/>
                  </a:cubicBezTo>
                  <a:cubicBezTo>
                    <a:pt x="26670" y="193780"/>
                    <a:pt x="21908" y="202353"/>
                    <a:pt x="20003" y="209973"/>
                  </a:cubicBezTo>
                  <a:lnTo>
                    <a:pt x="0" y="293793"/>
                  </a:lnTo>
                  <a:lnTo>
                    <a:pt x="284798" y="293793"/>
                  </a:lnTo>
                  <a:lnTo>
                    <a:pt x="284798" y="292840"/>
                  </a:lnTo>
                  <a:lnTo>
                    <a:pt x="365760" y="198543"/>
                  </a:lnTo>
                  <a:lnTo>
                    <a:pt x="490538" y="67098"/>
                  </a:lnTo>
                  <a:cubicBezTo>
                    <a:pt x="501968" y="55668"/>
                    <a:pt x="505778" y="33760"/>
                    <a:pt x="495300" y="185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9E0E63-289B-466D-8C08-3480788A40C8}"/>
              </a:ext>
            </a:extLst>
          </p:cNvPr>
          <p:cNvGrpSpPr/>
          <p:nvPr/>
        </p:nvGrpSpPr>
        <p:grpSpPr>
          <a:xfrm>
            <a:off x="2872789" y="4608934"/>
            <a:ext cx="9173372" cy="2492990"/>
            <a:chOff x="3261388" y="5225616"/>
            <a:chExt cx="6904845" cy="2492990"/>
          </a:xfrm>
        </p:grpSpPr>
        <p:grpSp>
          <p:nvGrpSpPr>
            <p:cNvPr id="66" name="Group 127">
              <a:extLst>
                <a:ext uri="{FF2B5EF4-FFF2-40B4-BE49-F238E27FC236}">
                  <a16:creationId xmlns:a16="http://schemas.microsoft.com/office/drawing/2014/main" id="{8FD00DD9-76A1-4850-833E-9C2071AFD65D}"/>
                </a:ext>
              </a:extLst>
            </p:cNvPr>
            <p:cNvGrpSpPr/>
            <p:nvPr/>
          </p:nvGrpSpPr>
          <p:grpSpPr>
            <a:xfrm>
              <a:off x="3261388" y="5225616"/>
              <a:ext cx="6904845" cy="2492990"/>
              <a:chOff x="4536157" y="3518492"/>
              <a:chExt cx="6904845" cy="2492990"/>
            </a:xfrm>
          </p:grpSpPr>
          <p:sp>
            <p:nvSpPr>
              <p:cNvPr id="68" name="Oval 128">
                <a:extLst>
                  <a:ext uri="{FF2B5EF4-FFF2-40B4-BE49-F238E27FC236}">
                    <a16:creationId xmlns:a16="http://schemas.microsoft.com/office/drawing/2014/main" id="{3E488938-9170-47F1-A245-9BD0D6F5D4A5}"/>
                  </a:ext>
                </a:extLst>
              </p:cNvPr>
              <p:cNvSpPr/>
              <p:nvPr/>
            </p:nvSpPr>
            <p:spPr>
              <a:xfrm>
                <a:off x="4536157" y="3555165"/>
                <a:ext cx="662056" cy="662056"/>
              </a:xfrm>
              <a:prstGeom prst="ellipse">
                <a:avLst/>
              </a:prstGeom>
              <a:solidFill>
                <a:srgbClr val="008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Bahnschrift SemiBold Condensed" panose="020B0502040204020203" pitchFamily="34" charset="0"/>
                </a:endParaRPr>
              </a:p>
            </p:txBody>
          </p:sp>
          <p:sp>
            <p:nvSpPr>
              <p:cNvPr id="69" name="TextBox 130">
                <a:extLst>
                  <a:ext uri="{FF2B5EF4-FFF2-40B4-BE49-F238E27FC236}">
                    <a16:creationId xmlns:a16="http://schemas.microsoft.com/office/drawing/2014/main" id="{507BC5D2-AC63-4B66-9CB1-E58C13A7CF39}"/>
                  </a:ext>
                </a:extLst>
              </p:cNvPr>
              <p:cNvSpPr txBox="1"/>
              <p:nvPr/>
            </p:nvSpPr>
            <p:spPr>
              <a:xfrm>
                <a:off x="5216098" y="3518492"/>
                <a:ext cx="622490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2600" b="1" dirty="0">
                    <a:solidFill>
                      <a:srgbClr val="008080"/>
                    </a:solidFill>
                    <a:latin typeface="Times New Roman" panose="02020603050405020304" pitchFamily="18" charset="0"/>
                    <a:ea typeface="Roboto Light" panose="02000000000000000000" pitchFamily="2" charset="0"/>
                    <a:cs typeface="Times New Roman" panose="02020603050405020304" pitchFamily="18" charset="0"/>
                  </a:rPr>
                  <a:t>-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giáo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trừu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it-IT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chế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0C26B6D6-96B7-4A5B-90FE-F7139AAF0FC4}"/>
                </a:ext>
              </a:extLst>
            </p:cNvPr>
            <p:cNvSpPr/>
            <p:nvPr/>
          </p:nvSpPr>
          <p:spPr>
            <a:xfrm>
              <a:off x="3398544" y="5384760"/>
              <a:ext cx="408885" cy="411092"/>
            </a:xfrm>
            <a:custGeom>
              <a:avLst/>
              <a:gdLst/>
              <a:ahLst/>
              <a:cxnLst/>
              <a:rect l="l" t="t" r="r" b="b"/>
              <a:pathLst>
                <a:path w="922676" h="922676">
                  <a:moveTo>
                    <a:pt x="0" y="0"/>
                  </a:moveTo>
                  <a:lnTo>
                    <a:pt x="922676" y="0"/>
                  </a:lnTo>
                  <a:lnTo>
                    <a:pt x="922676" y="922676"/>
                  </a:lnTo>
                  <a:lnTo>
                    <a:pt x="0" y="922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12">
            <a:extLst>
              <a:ext uri="{FF2B5EF4-FFF2-40B4-BE49-F238E27FC236}">
                <a16:creationId xmlns:a16="http://schemas.microsoft.com/office/drawing/2014/main" id="{C8D04E79-C386-4544-BBE9-07AF1D045954}"/>
              </a:ext>
            </a:extLst>
          </p:cNvPr>
          <p:cNvGrpSpPr/>
          <p:nvPr/>
        </p:nvGrpSpPr>
        <p:grpSpPr>
          <a:xfrm>
            <a:off x="2856565" y="1341451"/>
            <a:ext cx="9189596" cy="1292662"/>
            <a:chOff x="809094" y="2203243"/>
            <a:chExt cx="6453440" cy="1140033"/>
          </a:xfrm>
        </p:grpSpPr>
        <p:sp>
          <p:nvSpPr>
            <p:cNvPr id="31" name="Oval 113">
              <a:extLst>
                <a:ext uri="{FF2B5EF4-FFF2-40B4-BE49-F238E27FC236}">
                  <a16:creationId xmlns:a16="http://schemas.microsoft.com/office/drawing/2014/main" id="{ED001947-BEE6-7343-B46E-EE3C9BC3BA89}"/>
                </a:ext>
              </a:extLst>
            </p:cNvPr>
            <p:cNvSpPr/>
            <p:nvPr/>
          </p:nvSpPr>
          <p:spPr>
            <a:xfrm>
              <a:off x="809094" y="2277144"/>
              <a:ext cx="578372" cy="662056"/>
            </a:xfrm>
            <a:prstGeom prst="ellipse">
              <a:avLst/>
            </a:prstGeom>
            <a:solidFill>
              <a:srgbClr val="00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pic>
          <p:nvPicPr>
            <p:cNvPr id="32" name="Picture 114">
              <a:extLst>
                <a:ext uri="{FF2B5EF4-FFF2-40B4-BE49-F238E27FC236}">
                  <a16:creationId xmlns:a16="http://schemas.microsoft.com/office/drawing/2014/main" id="{BBC5F43B-9564-2648-BB6A-0EEA07415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4" y="2408975"/>
              <a:ext cx="398394" cy="398394"/>
            </a:xfrm>
            <a:prstGeom prst="rect">
              <a:avLst/>
            </a:prstGeom>
          </p:spPr>
        </p:pic>
        <p:sp>
          <p:nvSpPr>
            <p:cNvPr id="33" name="TextBox 116">
              <a:extLst>
                <a:ext uri="{FF2B5EF4-FFF2-40B4-BE49-F238E27FC236}">
                  <a16:creationId xmlns:a16="http://schemas.microsoft.com/office/drawing/2014/main" id="{A88368B1-2B83-B54C-8C0F-BEEEED92614B}"/>
                </a:ext>
              </a:extLst>
            </p:cNvPr>
            <p:cNvSpPr txBox="1"/>
            <p:nvPr/>
          </p:nvSpPr>
          <p:spPr>
            <a:xfrm>
              <a:off x="1398054" y="2203243"/>
              <a:ext cx="5864480" cy="114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khang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lóa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day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trượt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ghế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vi-VN" sz="2600" dirty="0">
                <a:solidFill>
                  <a:srgbClr val="008D8A"/>
                </a:solidFill>
                <a:latin typeface="Times New Roman" panose="02020603050405020304" pitchFamily="18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421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35048-FA8E-149C-C203-E92B7FDBD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AA4A4779-506B-FCE6-C67E-C57FD61382A2}"/>
              </a:ext>
            </a:extLst>
          </p:cNvPr>
          <p:cNvSpPr/>
          <p:nvPr/>
        </p:nvSpPr>
        <p:spPr>
          <a:xfrm>
            <a:off x="0" y="1"/>
            <a:ext cx="2405898" cy="6858000"/>
          </a:xfrm>
          <a:prstGeom prst="roundRect">
            <a:avLst>
              <a:gd name="adj" fmla="val 0"/>
            </a:avLst>
          </a:prstGeom>
          <a:solidFill>
            <a:srgbClr val="00A29E"/>
          </a:solidFill>
          <a:ln>
            <a:noFill/>
          </a:ln>
          <a:effectLst>
            <a:outerShdw blurRad="1270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E340BE1-6C53-1D34-FD4E-AD230174A27F}"/>
              </a:ext>
            </a:extLst>
          </p:cNvPr>
          <p:cNvSpPr/>
          <p:nvPr/>
        </p:nvSpPr>
        <p:spPr>
          <a:xfrm flipH="1">
            <a:off x="505134" y="4691827"/>
            <a:ext cx="1646292" cy="2166173"/>
          </a:xfrm>
          <a:custGeom>
            <a:avLst/>
            <a:gdLst/>
            <a:ahLst/>
            <a:cxnLst/>
            <a:rect l="l" t="t" r="r" b="b"/>
            <a:pathLst>
              <a:path w="1646292" h="2166173">
                <a:moveTo>
                  <a:pt x="0" y="0"/>
                </a:moveTo>
                <a:lnTo>
                  <a:pt x="1646292" y="0"/>
                </a:lnTo>
                <a:lnTo>
                  <a:pt x="1646292" y="2166173"/>
                </a:lnTo>
                <a:lnTo>
                  <a:pt x="0" y="2166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C1ACB-00CB-49FA-98ED-ACC11F3BFC62}"/>
              </a:ext>
            </a:extLst>
          </p:cNvPr>
          <p:cNvSpPr txBox="1"/>
          <p:nvPr/>
        </p:nvSpPr>
        <p:spPr>
          <a:xfrm>
            <a:off x="163500" y="1016906"/>
            <a:ext cx="18454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II.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DUNGBIỆN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PHÁP</a:t>
            </a:r>
          </a:p>
        </p:txBody>
      </p:sp>
      <p:sp>
        <p:nvSpPr>
          <p:cNvPr id="20" name="Đồ họa 20" descr="Books with solid fill">
            <a:extLst>
              <a:ext uri="{FF2B5EF4-FFF2-40B4-BE49-F238E27FC236}">
                <a16:creationId xmlns:a16="http://schemas.microsoft.com/office/drawing/2014/main" id="{F466ECBA-6640-4AE4-96CF-CEDCAB91105D}"/>
              </a:ext>
            </a:extLst>
          </p:cNvPr>
          <p:cNvSpPr/>
          <p:nvPr/>
        </p:nvSpPr>
        <p:spPr>
          <a:xfrm>
            <a:off x="619441" y="223298"/>
            <a:ext cx="933536" cy="695085"/>
          </a:xfrm>
          <a:custGeom>
            <a:avLst/>
            <a:gdLst>
              <a:gd name="connsiteX0" fmla="*/ 811530 w 811529"/>
              <a:gd name="connsiteY0" fmla="*/ 266700 h 757237"/>
              <a:gd name="connsiteX1" fmla="*/ 762000 w 811529"/>
              <a:gd name="connsiteY1" fmla="*/ 248603 h 757237"/>
              <a:gd name="connsiteX2" fmla="*/ 762000 w 811529"/>
              <a:gd name="connsiteY2" fmla="*/ 144780 h 757237"/>
              <a:gd name="connsiteX3" fmla="*/ 811530 w 811529"/>
              <a:gd name="connsiteY3" fmla="*/ 123825 h 757237"/>
              <a:gd name="connsiteX4" fmla="*/ 476250 w 811529"/>
              <a:gd name="connsiteY4" fmla="*/ 0 h 757237"/>
              <a:gd name="connsiteX5" fmla="*/ 68580 w 811529"/>
              <a:gd name="connsiteY5" fmla="*/ 142875 h 757237"/>
              <a:gd name="connsiteX6" fmla="*/ 28575 w 811529"/>
              <a:gd name="connsiteY6" fmla="*/ 257175 h 757237"/>
              <a:gd name="connsiteX7" fmla="*/ 33337 w 811529"/>
              <a:gd name="connsiteY7" fmla="*/ 299085 h 757237"/>
              <a:gd name="connsiteX8" fmla="*/ 0 w 811529"/>
              <a:gd name="connsiteY8" fmla="*/ 409575 h 757237"/>
              <a:gd name="connsiteX9" fmla="*/ 28575 w 811529"/>
              <a:gd name="connsiteY9" fmla="*/ 492443 h 757237"/>
              <a:gd name="connsiteX10" fmla="*/ 26670 w 811529"/>
              <a:gd name="connsiteY10" fmla="*/ 552450 h 757237"/>
              <a:gd name="connsiteX11" fmla="*/ 76200 w 811529"/>
              <a:gd name="connsiteY11" fmla="*/ 647700 h 757237"/>
              <a:gd name="connsiteX12" fmla="*/ 340995 w 811529"/>
              <a:gd name="connsiteY12" fmla="*/ 757238 h 757237"/>
              <a:gd name="connsiteX13" fmla="*/ 809625 w 811529"/>
              <a:gd name="connsiteY13" fmla="*/ 562928 h 757237"/>
              <a:gd name="connsiteX14" fmla="*/ 760095 w 811529"/>
              <a:gd name="connsiteY14" fmla="*/ 544830 h 757237"/>
              <a:gd name="connsiteX15" fmla="*/ 760095 w 811529"/>
              <a:gd name="connsiteY15" fmla="*/ 440055 h 757237"/>
              <a:gd name="connsiteX16" fmla="*/ 809625 w 811529"/>
              <a:gd name="connsiteY16" fmla="*/ 419100 h 757237"/>
              <a:gd name="connsiteX17" fmla="*/ 733425 w 811529"/>
              <a:gd name="connsiteY17" fmla="*/ 390525 h 757237"/>
              <a:gd name="connsiteX18" fmla="*/ 733425 w 811529"/>
              <a:gd name="connsiteY18" fmla="*/ 299085 h 757237"/>
              <a:gd name="connsiteX19" fmla="*/ 811530 w 811529"/>
              <a:gd name="connsiteY19" fmla="*/ 266700 h 757237"/>
              <a:gd name="connsiteX20" fmla="*/ 80010 w 811529"/>
              <a:gd name="connsiteY20" fmla="*/ 209550 h 757237"/>
              <a:gd name="connsiteX21" fmla="*/ 344805 w 811529"/>
              <a:gd name="connsiteY21" fmla="*/ 313373 h 757237"/>
              <a:gd name="connsiteX22" fmla="*/ 724853 w 811529"/>
              <a:gd name="connsiteY22" fmla="*/ 160020 h 757237"/>
              <a:gd name="connsiteX23" fmla="*/ 724853 w 811529"/>
              <a:gd name="connsiteY23" fmla="*/ 241935 h 757237"/>
              <a:gd name="connsiteX24" fmla="*/ 344805 w 811529"/>
              <a:gd name="connsiteY24" fmla="*/ 400050 h 757237"/>
              <a:gd name="connsiteX25" fmla="*/ 80010 w 811529"/>
              <a:gd name="connsiteY25" fmla="*/ 295275 h 757237"/>
              <a:gd name="connsiteX26" fmla="*/ 80010 w 811529"/>
              <a:gd name="connsiteY26" fmla="*/ 209550 h 757237"/>
              <a:gd name="connsiteX27" fmla="*/ 722948 w 811529"/>
              <a:gd name="connsiteY27" fmla="*/ 538163 h 757237"/>
              <a:gd name="connsiteX28" fmla="*/ 342900 w 811529"/>
              <a:gd name="connsiteY28" fmla="*/ 695325 h 757237"/>
              <a:gd name="connsiteX29" fmla="*/ 77153 w 811529"/>
              <a:gd name="connsiteY29" fmla="*/ 590550 h 757237"/>
              <a:gd name="connsiteX30" fmla="*/ 77153 w 811529"/>
              <a:gd name="connsiteY30" fmla="*/ 516255 h 757237"/>
              <a:gd name="connsiteX31" fmla="*/ 314325 w 811529"/>
              <a:gd name="connsiteY31" fmla="*/ 613410 h 757237"/>
              <a:gd name="connsiteX32" fmla="*/ 723900 w 811529"/>
              <a:gd name="connsiteY32" fmla="*/ 451485 h 757237"/>
              <a:gd name="connsiteX33" fmla="*/ 722948 w 811529"/>
              <a:gd name="connsiteY33" fmla="*/ 538163 h 757237"/>
              <a:gd name="connsiteX34" fmla="*/ 696278 w 811529"/>
              <a:gd name="connsiteY34" fmla="*/ 395288 h 757237"/>
              <a:gd name="connsiteX35" fmla="*/ 316230 w 811529"/>
              <a:gd name="connsiteY35" fmla="*/ 552450 h 757237"/>
              <a:gd name="connsiteX36" fmla="*/ 51435 w 811529"/>
              <a:gd name="connsiteY36" fmla="*/ 447675 h 757237"/>
              <a:gd name="connsiteX37" fmla="*/ 51435 w 811529"/>
              <a:gd name="connsiteY37" fmla="*/ 361950 h 757237"/>
              <a:gd name="connsiteX38" fmla="*/ 323850 w 811529"/>
              <a:gd name="connsiteY38" fmla="*/ 470535 h 757237"/>
              <a:gd name="connsiteX39" fmla="*/ 697230 w 811529"/>
              <a:gd name="connsiteY39" fmla="*/ 314325 h 757237"/>
              <a:gd name="connsiteX40" fmla="*/ 697230 w 811529"/>
              <a:gd name="connsiteY40" fmla="*/ 395288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1529" h="757237">
                <a:moveTo>
                  <a:pt x="811530" y="266700"/>
                </a:moveTo>
                <a:lnTo>
                  <a:pt x="762000" y="248603"/>
                </a:lnTo>
                <a:lnTo>
                  <a:pt x="762000" y="144780"/>
                </a:lnTo>
                <a:lnTo>
                  <a:pt x="811530" y="123825"/>
                </a:lnTo>
                <a:lnTo>
                  <a:pt x="476250" y="0"/>
                </a:lnTo>
                <a:lnTo>
                  <a:pt x="68580" y="142875"/>
                </a:lnTo>
                <a:cubicBezTo>
                  <a:pt x="29528" y="161925"/>
                  <a:pt x="28575" y="214312"/>
                  <a:pt x="28575" y="257175"/>
                </a:cubicBezTo>
                <a:cubicBezTo>
                  <a:pt x="28575" y="271463"/>
                  <a:pt x="30480" y="285750"/>
                  <a:pt x="33337" y="299085"/>
                </a:cubicBezTo>
                <a:cubicBezTo>
                  <a:pt x="952" y="320040"/>
                  <a:pt x="0" y="368618"/>
                  <a:pt x="0" y="409575"/>
                </a:cubicBezTo>
                <a:cubicBezTo>
                  <a:pt x="0" y="442913"/>
                  <a:pt x="7620" y="473393"/>
                  <a:pt x="28575" y="492443"/>
                </a:cubicBezTo>
                <a:cubicBezTo>
                  <a:pt x="23813" y="508635"/>
                  <a:pt x="26670" y="528638"/>
                  <a:pt x="26670" y="552450"/>
                </a:cubicBezTo>
                <a:cubicBezTo>
                  <a:pt x="26670" y="595313"/>
                  <a:pt x="38100" y="634365"/>
                  <a:pt x="76200" y="647700"/>
                </a:cubicBezTo>
                <a:lnTo>
                  <a:pt x="340995" y="757238"/>
                </a:lnTo>
                <a:lnTo>
                  <a:pt x="809625" y="562928"/>
                </a:lnTo>
                <a:lnTo>
                  <a:pt x="760095" y="544830"/>
                </a:lnTo>
                <a:lnTo>
                  <a:pt x="760095" y="440055"/>
                </a:lnTo>
                <a:lnTo>
                  <a:pt x="809625" y="419100"/>
                </a:lnTo>
                <a:lnTo>
                  <a:pt x="733425" y="390525"/>
                </a:lnTo>
                <a:lnTo>
                  <a:pt x="733425" y="299085"/>
                </a:lnTo>
                <a:lnTo>
                  <a:pt x="811530" y="266700"/>
                </a:lnTo>
                <a:close/>
                <a:moveTo>
                  <a:pt x="80010" y="209550"/>
                </a:moveTo>
                <a:lnTo>
                  <a:pt x="344805" y="313373"/>
                </a:lnTo>
                <a:lnTo>
                  <a:pt x="724853" y="160020"/>
                </a:lnTo>
                <a:lnTo>
                  <a:pt x="724853" y="241935"/>
                </a:lnTo>
                <a:lnTo>
                  <a:pt x="344805" y="400050"/>
                </a:lnTo>
                <a:lnTo>
                  <a:pt x="80010" y="295275"/>
                </a:lnTo>
                <a:lnTo>
                  <a:pt x="80010" y="209550"/>
                </a:lnTo>
                <a:close/>
                <a:moveTo>
                  <a:pt x="722948" y="538163"/>
                </a:moveTo>
                <a:lnTo>
                  <a:pt x="342900" y="695325"/>
                </a:lnTo>
                <a:lnTo>
                  <a:pt x="77153" y="590550"/>
                </a:lnTo>
                <a:lnTo>
                  <a:pt x="77153" y="516255"/>
                </a:lnTo>
                <a:lnTo>
                  <a:pt x="314325" y="613410"/>
                </a:lnTo>
                <a:lnTo>
                  <a:pt x="723900" y="451485"/>
                </a:lnTo>
                <a:lnTo>
                  <a:pt x="722948" y="538163"/>
                </a:lnTo>
                <a:close/>
                <a:moveTo>
                  <a:pt x="696278" y="395288"/>
                </a:moveTo>
                <a:lnTo>
                  <a:pt x="316230" y="552450"/>
                </a:lnTo>
                <a:lnTo>
                  <a:pt x="51435" y="447675"/>
                </a:lnTo>
                <a:lnTo>
                  <a:pt x="51435" y="361950"/>
                </a:lnTo>
                <a:lnTo>
                  <a:pt x="323850" y="470535"/>
                </a:lnTo>
                <a:lnTo>
                  <a:pt x="697230" y="314325"/>
                </a:lnTo>
                <a:lnTo>
                  <a:pt x="697230" y="39528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6C708F-762D-4F64-AD75-F261A3DEBB04}"/>
              </a:ext>
            </a:extLst>
          </p:cNvPr>
          <p:cNvGrpSpPr/>
          <p:nvPr/>
        </p:nvGrpSpPr>
        <p:grpSpPr>
          <a:xfrm>
            <a:off x="4725134" y="144982"/>
            <a:ext cx="4799132" cy="755218"/>
            <a:chOff x="4217869" y="144982"/>
            <a:chExt cx="4799132" cy="7552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A2179E-5184-43C1-B445-BFFCC4C6EC70}"/>
                </a:ext>
              </a:extLst>
            </p:cNvPr>
            <p:cNvGrpSpPr/>
            <p:nvPr/>
          </p:nvGrpSpPr>
          <p:grpSpPr>
            <a:xfrm>
              <a:off x="4217869" y="144982"/>
              <a:ext cx="4799132" cy="755218"/>
              <a:chOff x="4189321" y="144982"/>
              <a:chExt cx="5968976" cy="755218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67A3CA9-A1CE-406A-89D7-4A32C12C0FCC}"/>
                  </a:ext>
                </a:extLst>
              </p:cNvPr>
              <p:cNvSpPr/>
              <p:nvPr/>
            </p:nvSpPr>
            <p:spPr>
              <a:xfrm>
                <a:off x="4189321" y="144982"/>
                <a:ext cx="5968976" cy="755218"/>
              </a:xfrm>
              <a:prstGeom prst="roundRect">
                <a:avLst>
                  <a:gd name="adj" fmla="val 50000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2DCA30-5955-40FF-B887-3373F7205287}"/>
                  </a:ext>
                </a:extLst>
              </p:cNvPr>
              <p:cNvSpPr txBox="1"/>
              <p:nvPr/>
            </p:nvSpPr>
            <p:spPr>
              <a:xfrm>
                <a:off x="4913177" y="215147"/>
                <a:ext cx="50397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Nội</a:t>
                </a:r>
                <a:r>
                  <a:rPr lang="en-US" sz="28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dung </a:t>
                </a:r>
                <a:r>
                  <a:rPr lang="en-US" sz="28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biện</a:t>
                </a:r>
                <a:r>
                  <a:rPr lang="en-US" sz="28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8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pháp</a:t>
                </a:r>
                <a:endParaRPr lang="en-US" sz="2800" dirty="0">
                  <a:solidFill>
                    <a:schemeClr val="bg1"/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F4E7F1-A1C6-46B8-8363-7B354C05BED1}"/>
                </a:ext>
              </a:extLst>
            </p:cNvPr>
            <p:cNvSpPr/>
            <p:nvPr/>
          </p:nvSpPr>
          <p:spPr>
            <a:xfrm>
              <a:off x="4305662" y="212470"/>
              <a:ext cx="581990" cy="581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8080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2</a:t>
              </a:r>
            </a:p>
          </p:txBody>
        </p:sp>
      </p:grpSp>
      <p:sp>
        <p:nvSpPr>
          <p:cNvPr id="15" name="Freeform 23">
            <a:extLst>
              <a:ext uri="{FF2B5EF4-FFF2-40B4-BE49-F238E27FC236}">
                <a16:creationId xmlns:a16="http://schemas.microsoft.com/office/drawing/2014/main" id="{16E9354B-22D5-4D47-9AE1-7D361F8A2E4B}"/>
              </a:ext>
            </a:extLst>
          </p:cNvPr>
          <p:cNvSpPr/>
          <p:nvPr/>
        </p:nvSpPr>
        <p:spPr>
          <a:xfrm>
            <a:off x="3515822" y="5343181"/>
            <a:ext cx="436273" cy="454427"/>
          </a:xfrm>
          <a:custGeom>
            <a:avLst/>
            <a:gdLst/>
            <a:ahLst/>
            <a:cxnLst/>
            <a:rect l="l" t="t" r="r" b="b"/>
            <a:pathLst>
              <a:path w="922676" h="922676">
                <a:moveTo>
                  <a:pt x="0" y="0"/>
                </a:moveTo>
                <a:lnTo>
                  <a:pt x="922676" y="0"/>
                </a:lnTo>
                <a:lnTo>
                  <a:pt x="922676" y="922676"/>
                </a:lnTo>
                <a:lnTo>
                  <a:pt x="0" y="9226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B37336-ACBC-4DDB-8652-BD93D5632E60}"/>
              </a:ext>
            </a:extLst>
          </p:cNvPr>
          <p:cNvGrpSpPr/>
          <p:nvPr/>
        </p:nvGrpSpPr>
        <p:grpSpPr>
          <a:xfrm>
            <a:off x="6343324" y="1069597"/>
            <a:ext cx="2334901" cy="2059679"/>
            <a:chOff x="6393448" y="2209800"/>
            <a:chExt cx="1805441" cy="1866900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E3DFFCC4-D488-44BF-9E13-EDBB8A7770FB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46BD57-6389-43E3-82A8-763B908D2474}"/>
                </a:ext>
              </a:extLst>
            </p:cNvPr>
            <p:cNvSpPr txBox="1"/>
            <p:nvPr/>
          </p:nvSpPr>
          <p:spPr>
            <a:xfrm>
              <a:off x="6393448" y="2256252"/>
              <a:ext cx="1805441" cy="42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GIẢI</a:t>
              </a:r>
              <a:r>
                <a:rPr lang="en-US" sz="2400" b="1" dirty="0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PHÁP</a:t>
              </a:r>
              <a:endParaRPr lang="en-US" sz="2400" b="1" dirty="0">
                <a:solidFill>
                  <a:srgbClr val="E6E7E9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24948E-F5EF-4B8D-ACEC-6B3407AA925E}"/>
                </a:ext>
              </a:extLst>
            </p:cNvPr>
            <p:cNvSpPr txBox="1"/>
            <p:nvPr/>
          </p:nvSpPr>
          <p:spPr>
            <a:xfrm>
              <a:off x="6848952" y="2719545"/>
              <a:ext cx="894432" cy="58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826079-C7D8-44E0-8785-976F2975DC86}"/>
              </a:ext>
            </a:extLst>
          </p:cNvPr>
          <p:cNvGrpSpPr/>
          <p:nvPr/>
        </p:nvGrpSpPr>
        <p:grpSpPr>
          <a:xfrm>
            <a:off x="4329922" y="1093985"/>
            <a:ext cx="2250042" cy="2137937"/>
            <a:chOff x="3896230" y="2209800"/>
            <a:chExt cx="1805441" cy="1866900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5432627E-299A-45D9-B62D-8A5D9E1193C6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86FE29-E3E5-4691-86D3-B52D5BAE92A0}"/>
                </a:ext>
              </a:extLst>
            </p:cNvPr>
            <p:cNvSpPr txBox="1"/>
            <p:nvPr/>
          </p:nvSpPr>
          <p:spPr>
            <a:xfrm>
              <a:off x="3896230" y="2249703"/>
              <a:ext cx="1805441" cy="42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GIẢI</a:t>
              </a:r>
              <a:r>
                <a:rPr lang="en-US" sz="2400" b="1" dirty="0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PHÁP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0BAFE8-4BC4-48DD-AD54-168AEA3DE4D6}"/>
                </a:ext>
              </a:extLst>
            </p:cNvPr>
            <p:cNvSpPr txBox="1"/>
            <p:nvPr/>
          </p:nvSpPr>
          <p:spPr>
            <a:xfrm>
              <a:off x="4360307" y="2670596"/>
              <a:ext cx="894431" cy="58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ED182D-1327-4F5F-842B-4A082B6FC1F7}"/>
              </a:ext>
            </a:extLst>
          </p:cNvPr>
          <p:cNvGrpSpPr/>
          <p:nvPr/>
        </p:nvGrpSpPr>
        <p:grpSpPr>
          <a:xfrm>
            <a:off x="2314696" y="1093985"/>
            <a:ext cx="2223438" cy="1954015"/>
            <a:chOff x="1386574" y="2209800"/>
            <a:chExt cx="1805441" cy="1866900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3225283C-D9F4-42DD-A29F-03994A05690D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396DF3-2F6F-49C6-B5D2-BF4B8E284A37}"/>
                </a:ext>
              </a:extLst>
            </p:cNvPr>
            <p:cNvSpPr txBox="1"/>
            <p:nvPr/>
          </p:nvSpPr>
          <p:spPr>
            <a:xfrm>
              <a:off x="1386574" y="2288967"/>
              <a:ext cx="1805441" cy="42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GIẢI</a:t>
              </a:r>
              <a:r>
                <a:rPr lang="en-US" sz="2400" b="1" dirty="0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PHÁP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177AE6-F6CE-4A08-83FA-53F9CADA91EE}"/>
                </a:ext>
              </a:extLst>
            </p:cNvPr>
            <p:cNvSpPr txBox="1"/>
            <p:nvPr/>
          </p:nvSpPr>
          <p:spPr>
            <a:xfrm>
              <a:off x="1826490" y="2728976"/>
              <a:ext cx="894433" cy="58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B7D231-09A2-4831-B1B8-E1465EA6D18D}"/>
              </a:ext>
            </a:extLst>
          </p:cNvPr>
          <p:cNvGrpSpPr/>
          <p:nvPr/>
        </p:nvGrpSpPr>
        <p:grpSpPr>
          <a:xfrm>
            <a:off x="2445720" y="1627931"/>
            <a:ext cx="1975114" cy="3949401"/>
            <a:chOff x="1750776" y="1902347"/>
            <a:chExt cx="1848238" cy="321409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6A3369-CCC0-4017-BE40-D1FF751BE156}"/>
                </a:ext>
              </a:extLst>
            </p:cNvPr>
            <p:cNvSpPr/>
            <p:nvPr/>
          </p:nvSpPr>
          <p:spPr>
            <a:xfrm flipV="1">
              <a:off x="1769987" y="1902347"/>
              <a:ext cx="1780585" cy="3214098"/>
            </a:xfrm>
            <a:custGeom>
              <a:avLst/>
              <a:gdLst>
                <a:gd name="connsiteX0" fmla="*/ 0 w 1591582"/>
                <a:gd name="connsiteY0" fmla="*/ 3031986 h 3031986"/>
                <a:gd name="connsiteX1" fmla="*/ 357641 w 1591582"/>
                <a:gd name="connsiteY1" fmla="*/ 3031986 h 3031986"/>
                <a:gd name="connsiteX2" fmla="*/ 795791 w 1591582"/>
                <a:gd name="connsiteY2" fmla="*/ 2593836 h 3031986"/>
                <a:gd name="connsiteX3" fmla="*/ 1233941 w 1591582"/>
                <a:gd name="connsiteY3" fmla="*/ 3031986 h 3031986"/>
                <a:gd name="connsiteX4" fmla="*/ 1591582 w 1591582"/>
                <a:gd name="connsiteY4" fmla="*/ 3031986 h 3031986"/>
                <a:gd name="connsiteX5" fmla="*/ 1591582 w 1591582"/>
                <a:gd name="connsiteY5" fmla="*/ 314242 h 3031986"/>
                <a:gd name="connsiteX6" fmla="*/ 1277340 w 1591582"/>
                <a:gd name="connsiteY6" fmla="*/ 0 h 3031986"/>
                <a:gd name="connsiteX7" fmla="*/ 314242 w 1591582"/>
                <a:gd name="connsiteY7" fmla="*/ 0 h 3031986"/>
                <a:gd name="connsiteX8" fmla="*/ 0 w 1591582"/>
                <a:gd name="connsiteY8" fmla="*/ 314242 h 303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582" h="3031986">
                  <a:moveTo>
                    <a:pt x="0" y="3031986"/>
                  </a:moveTo>
                  <a:lnTo>
                    <a:pt x="357641" y="3031986"/>
                  </a:lnTo>
                  <a:cubicBezTo>
                    <a:pt x="357641" y="2790002"/>
                    <a:pt x="553807" y="2593836"/>
                    <a:pt x="795791" y="2593836"/>
                  </a:cubicBezTo>
                  <a:cubicBezTo>
                    <a:pt x="1037775" y="2593836"/>
                    <a:pt x="1233941" y="2790002"/>
                    <a:pt x="1233941" y="3031986"/>
                  </a:cubicBezTo>
                  <a:lnTo>
                    <a:pt x="1591582" y="3031986"/>
                  </a:lnTo>
                  <a:lnTo>
                    <a:pt x="1591582" y="314242"/>
                  </a:lnTo>
                  <a:cubicBezTo>
                    <a:pt x="1591582" y="140691"/>
                    <a:pt x="1450891" y="0"/>
                    <a:pt x="1277340" y="0"/>
                  </a:cubicBezTo>
                  <a:lnTo>
                    <a:pt x="314242" y="0"/>
                  </a:lnTo>
                  <a:cubicBezTo>
                    <a:pt x="140691" y="0"/>
                    <a:pt x="0" y="140691"/>
                    <a:pt x="0" y="3142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sx="107000" sy="107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26ADC5-7729-4E27-BE89-1E8FCB21BD69}"/>
                </a:ext>
              </a:extLst>
            </p:cNvPr>
            <p:cNvSpPr txBox="1"/>
            <p:nvPr/>
          </p:nvSpPr>
          <p:spPr>
            <a:xfrm>
              <a:off x="1750776" y="2406633"/>
              <a:ext cx="1848238" cy="97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F0066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Xây dựng môi trường học tập tích cực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F1C5A7-AF8E-46EE-9CDA-690C2C59945C}"/>
              </a:ext>
            </a:extLst>
          </p:cNvPr>
          <p:cNvGrpSpPr/>
          <p:nvPr/>
        </p:nvGrpSpPr>
        <p:grpSpPr>
          <a:xfrm>
            <a:off x="4423406" y="1652065"/>
            <a:ext cx="2134781" cy="3882018"/>
            <a:chOff x="3169189" y="1705801"/>
            <a:chExt cx="1646154" cy="332915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13DACF-1654-484A-8C1C-9D7273A75CB5}"/>
                </a:ext>
              </a:extLst>
            </p:cNvPr>
            <p:cNvSpPr/>
            <p:nvPr/>
          </p:nvSpPr>
          <p:spPr>
            <a:xfrm flipV="1">
              <a:off x="3169189" y="1705801"/>
              <a:ext cx="1542464" cy="3329154"/>
            </a:xfrm>
            <a:custGeom>
              <a:avLst/>
              <a:gdLst>
                <a:gd name="connsiteX0" fmla="*/ 0 w 1591582"/>
                <a:gd name="connsiteY0" fmla="*/ 3031986 h 3031986"/>
                <a:gd name="connsiteX1" fmla="*/ 357641 w 1591582"/>
                <a:gd name="connsiteY1" fmla="*/ 3031986 h 3031986"/>
                <a:gd name="connsiteX2" fmla="*/ 795791 w 1591582"/>
                <a:gd name="connsiteY2" fmla="*/ 2593836 h 3031986"/>
                <a:gd name="connsiteX3" fmla="*/ 1233941 w 1591582"/>
                <a:gd name="connsiteY3" fmla="*/ 3031986 h 3031986"/>
                <a:gd name="connsiteX4" fmla="*/ 1591582 w 1591582"/>
                <a:gd name="connsiteY4" fmla="*/ 3031986 h 3031986"/>
                <a:gd name="connsiteX5" fmla="*/ 1591582 w 1591582"/>
                <a:gd name="connsiteY5" fmla="*/ 314242 h 3031986"/>
                <a:gd name="connsiteX6" fmla="*/ 1277340 w 1591582"/>
                <a:gd name="connsiteY6" fmla="*/ 0 h 3031986"/>
                <a:gd name="connsiteX7" fmla="*/ 314242 w 1591582"/>
                <a:gd name="connsiteY7" fmla="*/ 0 h 3031986"/>
                <a:gd name="connsiteX8" fmla="*/ 0 w 1591582"/>
                <a:gd name="connsiteY8" fmla="*/ 314242 h 303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582" h="3031986">
                  <a:moveTo>
                    <a:pt x="0" y="3031986"/>
                  </a:moveTo>
                  <a:lnTo>
                    <a:pt x="357641" y="3031986"/>
                  </a:lnTo>
                  <a:cubicBezTo>
                    <a:pt x="357641" y="2790002"/>
                    <a:pt x="553807" y="2593836"/>
                    <a:pt x="795791" y="2593836"/>
                  </a:cubicBezTo>
                  <a:cubicBezTo>
                    <a:pt x="1037775" y="2593836"/>
                    <a:pt x="1233941" y="2790002"/>
                    <a:pt x="1233941" y="3031986"/>
                  </a:cubicBezTo>
                  <a:lnTo>
                    <a:pt x="1591582" y="3031986"/>
                  </a:lnTo>
                  <a:lnTo>
                    <a:pt x="1591582" y="314242"/>
                  </a:lnTo>
                  <a:cubicBezTo>
                    <a:pt x="1591582" y="140691"/>
                    <a:pt x="1450891" y="0"/>
                    <a:pt x="1277340" y="0"/>
                  </a:cubicBezTo>
                  <a:lnTo>
                    <a:pt x="314242" y="0"/>
                  </a:lnTo>
                  <a:cubicBezTo>
                    <a:pt x="140691" y="0"/>
                    <a:pt x="0" y="140691"/>
                    <a:pt x="0" y="3142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sx="107000" sy="107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2EB5B56-4B3C-44B7-A8CB-C45A6A9E13DA}"/>
                </a:ext>
              </a:extLst>
            </p:cNvPr>
            <p:cNvSpPr txBox="1"/>
            <p:nvPr/>
          </p:nvSpPr>
          <p:spPr>
            <a:xfrm>
              <a:off x="3187277" y="2278766"/>
              <a:ext cx="1628066" cy="134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3A1A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Khuyến khích tương tác và chia sẻ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4F91C0-143A-475B-965B-7769EF4EA37C}"/>
              </a:ext>
            </a:extLst>
          </p:cNvPr>
          <p:cNvGrpSpPr/>
          <p:nvPr/>
        </p:nvGrpSpPr>
        <p:grpSpPr>
          <a:xfrm>
            <a:off x="6439428" y="1652065"/>
            <a:ext cx="2085063" cy="3854753"/>
            <a:chOff x="6027580" y="2143898"/>
            <a:chExt cx="1812608" cy="314506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18067F-1726-476E-9E57-D497896F3BAA}"/>
                </a:ext>
              </a:extLst>
            </p:cNvPr>
            <p:cNvSpPr/>
            <p:nvPr/>
          </p:nvSpPr>
          <p:spPr>
            <a:xfrm flipV="1">
              <a:off x="6059602" y="2143898"/>
              <a:ext cx="1780586" cy="3145066"/>
            </a:xfrm>
            <a:custGeom>
              <a:avLst/>
              <a:gdLst>
                <a:gd name="connsiteX0" fmla="*/ 0 w 1591582"/>
                <a:gd name="connsiteY0" fmla="*/ 3031986 h 3031986"/>
                <a:gd name="connsiteX1" fmla="*/ 357641 w 1591582"/>
                <a:gd name="connsiteY1" fmla="*/ 3031986 h 3031986"/>
                <a:gd name="connsiteX2" fmla="*/ 795791 w 1591582"/>
                <a:gd name="connsiteY2" fmla="*/ 2593836 h 3031986"/>
                <a:gd name="connsiteX3" fmla="*/ 1233941 w 1591582"/>
                <a:gd name="connsiteY3" fmla="*/ 3031986 h 3031986"/>
                <a:gd name="connsiteX4" fmla="*/ 1591582 w 1591582"/>
                <a:gd name="connsiteY4" fmla="*/ 3031986 h 3031986"/>
                <a:gd name="connsiteX5" fmla="*/ 1591582 w 1591582"/>
                <a:gd name="connsiteY5" fmla="*/ 314242 h 3031986"/>
                <a:gd name="connsiteX6" fmla="*/ 1277340 w 1591582"/>
                <a:gd name="connsiteY6" fmla="*/ 0 h 3031986"/>
                <a:gd name="connsiteX7" fmla="*/ 314242 w 1591582"/>
                <a:gd name="connsiteY7" fmla="*/ 0 h 3031986"/>
                <a:gd name="connsiteX8" fmla="*/ 0 w 1591582"/>
                <a:gd name="connsiteY8" fmla="*/ 314242 h 303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582" h="3031986">
                  <a:moveTo>
                    <a:pt x="0" y="3031986"/>
                  </a:moveTo>
                  <a:lnTo>
                    <a:pt x="357641" y="3031986"/>
                  </a:lnTo>
                  <a:cubicBezTo>
                    <a:pt x="357641" y="2790002"/>
                    <a:pt x="553807" y="2593836"/>
                    <a:pt x="795791" y="2593836"/>
                  </a:cubicBezTo>
                  <a:cubicBezTo>
                    <a:pt x="1037775" y="2593836"/>
                    <a:pt x="1233941" y="2790002"/>
                    <a:pt x="1233941" y="3031986"/>
                  </a:cubicBezTo>
                  <a:lnTo>
                    <a:pt x="1591582" y="3031986"/>
                  </a:lnTo>
                  <a:lnTo>
                    <a:pt x="1591582" y="314242"/>
                  </a:lnTo>
                  <a:cubicBezTo>
                    <a:pt x="1591582" y="140691"/>
                    <a:pt x="1450891" y="0"/>
                    <a:pt x="1277340" y="0"/>
                  </a:cubicBezTo>
                  <a:lnTo>
                    <a:pt x="314242" y="0"/>
                  </a:lnTo>
                  <a:cubicBezTo>
                    <a:pt x="140691" y="0"/>
                    <a:pt x="0" y="140691"/>
                    <a:pt x="0" y="3142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sx="107000" sy="107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611802-DFB7-4716-ACC3-2A62AA8FFB0E}"/>
                </a:ext>
              </a:extLst>
            </p:cNvPr>
            <p:cNvSpPr txBox="1"/>
            <p:nvPr/>
          </p:nvSpPr>
          <p:spPr>
            <a:xfrm>
              <a:off x="6027580" y="2592367"/>
              <a:ext cx="1729885" cy="979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EE952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Phát triển kĩ năng tự quản lý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85D7C56-421B-4205-BDFC-5B9D8C81C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43" y="4510686"/>
            <a:ext cx="771738" cy="6122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E2154C-5B5F-4272-A845-A4A760A34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59" y="4538011"/>
            <a:ext cx="821767" cy="6519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568B839-62D0-41CA-9FF0-4CB525AA0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17" y="4510686"/>
            <a:ext cx="782632" cy="63745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52B90BF-6E52-284F-A17B-3DF97B2148BE}"/>
              </a:ext>
            </a:extLst>
          </p:cNvPr>
          <p:cNvGrpSpPr/>
          <p:nvPr/>
        </p:nvGrpSpPr>
        <p:grpSpPr>
          <a:xfrm>
            <a:off x="8412547" y="1017949"/>
            <a:ext cx="2126422" cy="1954015"/>
            <a:chOff x="1369429" y="2209800"/>
            <a:chExt cx="1805441" cy="1866900"/>
          </a:xfrm>
        </p:grpSpPr>
        <p:sp>
          <p:nvSpPr>
            <p:cNvPr id="45" name="Rectangle: Top Corners Rounded 25">
              <a:extLst>
                <a:ext uri="{FF2B5EF4-FFF2-40B4-BE49-F238E27FC236}">
                  <a16:creationId xmlns:a16="http://schemas.microsoft.com/office/drawing/2014/main" id="{F1807390-87D3-374F-953E-29A502ED8950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9714DF7-860C-3642-8C9E-C5C93109E14A}"/>
                </a:ext>
              </a:extLst>
            </p:cNvPr>
            <p:cNvSpPr txBox="1"/>
            <p:nvPr/>
          </p:nvSpPr>
          <p:spPr>
            <a:xfrm>
              <a:off x="1369429" y="2288513"/>
              <a:ext cx="1805441" cy="42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GIẢI</a:t>
              </a:r>
              <a:r>
                <a:rPr lang="en-US" sz="2400" b="1" dirty="0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PHÁP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222159-7B4F-FD4D-B16A-8DA20DB9B594}"/>
                </a:ext>
              </a:extLst>
            </p:cNvPr>
            <p:cNvSpPr txBox="1"/>
            <p:nvPr/>
          </p:nvSpPr>
          <p:spPr>
            <a:xfrm>
              <a:off x="1826490" y="2728976"/>
              <a:ext cx="894433" cy="617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635CBD5-6B37-E849-9142-A57595AFCDB8}"/>
              </a:ext>
            </a:extLst>
          </p:cNvPr>
          <p:cNvGrpSpPr/>
          <p:nvPr/>
        </p:nvGrpSpPr>
        <p:grpSpPr>
          <a:xfrm>
            <a:off x="10434417" y="1002023"/>
            <a:ext cx="2053771" cy="2137937"/>
            <a:chOff x="3896230" y="2190385"/>
            <a:chExt cx="1805441" cy="1866900"/>
          </a:xfrm>
        </p:grpSpPr>
        <p:sp>
          <p:nvSpPr>
            <p:cNvPr id="49" name="Rectangle: Top Corners Rounded 21">
              <a:extLst>
                <a:ext uri="{FF2B5EF4-FFF2-40B4-BE49-F238E27FC236}">
                  <a16:creationId xmlns:a16="http://schemas.microsoft.com/office/drawing/2014/main" id="{22220F86-952A-9546-BB26-C7F5661FC336}"/>
                </a:ext>
              </a:extLst>
            </p:cNvPr>
            <p:cNvSpPr/>
            <p:nvPr/>
          </p:nvSpPr>
          <p:spPr>
            <a:xfrm>
              <a:off x="3910898" y="2190385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B98EFF-418F-7B48-8892-9F0770F73A4B}"/>
                </a:ext>
              </a:extLst>
            </p:cNvPr>
            <p:cNvSpPr txBox="1"/>
            <p:nvPr/>
          </p:nvSpPr>
          <p:spPr>
            <a:xfrm>
              <a:off x="3896230" y="2249703"/>
              <a:ext cx="1805441" cy="42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GIẢI</a:t>
              </a:r>
              <a:r>
                <a:rPr lang="en-US" sz="2400" b="1" dirty="0">
                  <a:solidFill>
                    <a:srgbClr val="E6E7E9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 PHÁP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6046B2-78D9-E240-9E60-867098F59519}"/>
                </a:ext>
              </a:extLst>
            </p:cNvPr>
            <p:cNvSpPr txBox="1"/>
            <p:nvPr/>
          </p:nvSpPr>
          <p:spPr>
            <a:xfrm>
              <a:off x="4360307" y="2670596"/>
              <a:ext cx="894431" cy="58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5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0A8DB3-1308-AC4F-AD74-D6D4835FA804}"/>
              </a:ext>
            </a:extLst>
          </p:cNvPr>
          <p:cNvGrpSpPr/>
          <p:nvPr/>
        </p:nvGrpSpPr>
        <p:grpSpPr>
          <a:xfrm>
            <a:off x="8533183" y="1672029"/>
            <a:ext cx="1917712" cy="3854753"/>
            <a:chOff x="6027580" y="2143898"/>
            <a:chExt cx="1812608" cy="3145066"/>
          </a:xfrm>
        </p:grpSpPr>
        <p:sp>
          <p:nvSpPr>
            <p:cNvPr id="57" name="Freeform: Shape 38">
              <a:extLst>
                <a:ext uri="{FF2B5EF4-FFF2-40B4-BE49-F238E27FC236}">
                  <a16:creationId xmlns:a16="http://schemas.microsoft.com/office/drawing/2014/main" id="{CD6B87AE-65EF-B748-850F-E826B9A74519}"/>
                </a:ext>
              </a:extLst>
            </p:cNvPr>
            <p:cNvSpPr/>
            <p:nvPr/>
          </p:nvSpPr>
          <p:spPr>
            <a:xfrm flipV="1">
              <a:off x="6059602" y="2143898"/>
              <a:ext cx="1780586" cy="3145066"/>
            </a:xfrm>
            <a:custGeom>
              <a:avLst/>
              <a:gdLst>
                <a:gd name="connsiteX0" fmla="*/ 0 w 1591582"/>
                <a:gd name="connsiteY0" fmla="*/ 3031986 h 3031986"/>
                <a:gd name="connsiteX1" fmla="*/ 357641 w 1591582"/>
                <a:gd name="connsiteY1" fmla="*/ 3031986 h 3031986"/>
                <a:gd name="connsiteX2" fmla="*/ 795791 w 1591582"/>
                <a:gd name="connsiteY2" fmla="*/ 2593836 h 3031986"/>
                <a:gd name="connsiteX3" fmla="*/ 1233941 w 1591582"/>
                <a:gd name="connsiteY3" fmla="*/ 3031986 h 3031986"/>
                <a:gd name="connsiteX4" fmla="*/ 1591582 w 1591582"/>
                <a:gd name="connsiteY4" fmla="*/ 3031986 h 3031986"/>
                <a:gd name="connsiteX5" fmla="*/ 1591582 w 1591582"/>
                <a:gd name="connsiteY5" fmla="*/ 314242 h 3031986"/>
                <a:gd name="connsiteX6" fmla="*/ 1277340 w 1591582"/>
                <a:gd name="connsiteY6" fmla="*/ 0 h 3031986"/>
                <a:gd name="connsiteX7" fmla="*/ 314242 w 1591582"/>
                <a:gd name="connsiteY7" fmla="*/ 0 h 3031986"/>
                <a:gd name="connsiteX8" fmla="*/ 0 w 1591582"/>
                <a:gd name="connsiteY8" fmla="*/ 314242 h 303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582" h="3031986">
                  <a:moveTo>
                    <a:pt x="0" y="3031986"/>
                  </a:moveTo>
                  <a:lnTo>
                    <a:pt x="357641" y="3031986"/>
                  </a:lnTo>
                  <a:cubicBezTo>
                    <a:pt x="357641" y="2790002"/>
                    <a:pt x="553807" y="2593836"/>
                    <a:pt x="795791" y="2593836"/>
                  </a:cubicBezTo>
                  <a:cubicBezTo>
                    <a:pt x="1037775" y="2593836"/>
                    <a:pt x="1233941" y="2790002"/>
                    <a:pt x="1233941" y="3031986"/>
                  </a:cubicBezTo>
                  <a:lnTo>
                    <a:pt x="1591582" y="3031986"/>
                  </a:lnTo>
                  <a:lnTo>
                    <a:pt x="1591582" y="314242"/>
                  </a:lnTo>
                  <a:cubicBezTo>
                    <a:pt x="1591582" y="140691"/>
                    <a:pt x="1450891" y="0"/>
                    <a:pt x="1277340" y="0"/>
                  </a:cubicBezTo>
                  <a:lnTo>
                    <a:pt x="314242" y="0"/>
                  </a:lnTo>
                  <a:cubicBezTo>
                    <a:pt x="140691" y="0"/>
                    <a:pt x="0" y="140691"/>
                    <a:pt x="0" y="3142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sx="107000" sy="107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25CE8D-2063-4042-AFAB-588326E1F81A}"/>
                </a:ext>
              </a:extLst>
            </p:cNvPr>
            <p:cNvSpPr txBox="1"/>
            <p:nvPr/>
          </p:nvSpPr>
          <p:spPr>
            <a:xfrm>
              <a:off x="6027580" y="2592367"/>
              <a:ext cx="1729885" cy="1582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EE952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Khuyến khích khám phá và sáng tạo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8B69720-A8B0-2D4A-9D1E-86C49923755E}"/>
              </a:ext>
            </a:extLst>
          </p:cNvPr>
          <p:cNvGrpSpPr/>
          <p:nvPr/>
        </p:nvGrpSpPr>
        <p:grpSpPr>
          <a:xfrm>
            <a:off x="10405946" y="1671144"/>
            <a:ext cx="1955387" cy="3854753"/>
            <a:chOff x="6027580" y="2143898"/>
            <a:chExt cx="1812608" cy="3145066"/>
          </a:xfrm>
        </p:grpSpPr>
        <p:sp>
          <p:nvSpPr>
            <p:cNvPr id="60" name="Freeform: Shape 38">
              <a:extLst>
                <a:ext uri="{FF2B5EF4-FFF2-40B4-BE49-F238E27FC236}">
                  <a16:creationId xmlns:a16="http://schemas.microsoft.com/office/drawing/2014/main" id="{D552251B-3F19-DA42-B3F3-E93690F10793}"/>
                </a:ext>
              </a:extLst>
            </p:cNvPr>
            <p:cNvSpPr/>
            <p:nvPr/>
          </p:nvSpPr>
          <p:spPr>
            <a:xfrm flipV="1">
              <a:off x="6059602" y="2143898"/>
              <a:ext cx="1780586" cy="3145066"/>
            </a:xfrm>
            <a:custGeom>
              <a:avLst/>
              <a:gdLst>
                <a:gd name="connsiteX0" fmla="*/ 0 w 1591582"/>
                <a:gd name="connsiteY0" fmla="*/ 3031986 h 3031986"/>
                <a:gd name="connsiteX1" fmla="*/ 357641 w 1591582"/>
                <a:gd name="connsiteY1" fmla="*/ 3031986 h 3031986"/>
                <a:gd name="connsiteX2" fmla="*/ 795791 w 1591582"/>
                <a:gd name="connsiteY2" fmla="*/ 2593836 h 3031986"/>
                <a:gd name="connsiteX3" fmla="*/ 1233941 w 1591582"/>
                <a:gd name="connsiteY3" fmla="*/ 3031986 h 3031986"/>
                <a:gd name="connsiteX4" fmla="*/ 1591582 w 1591582"/>
                <a:gd name="connsiteY4" fmla="*/ 3031986 h 3031986"/>
                <a:gd name="connsiteX5" fmla="*/ 1591582 w 1591582"/>
                <a:gd name="connsiteY5" fmla="*/ 314242 h 3031986"/>
                <a:gd name="connsiteX6" fmla="*/ 1277340 w 1591582"/>
                <a:gd name="connsiteY6" fmla="*/ 0 h 3031986"/>
                <a:gd name="connsiteX7" fmla="*/ 314242 w 1591582"/>
                <a:gd name="connsiteY7" fmla="*/ 0 h 3031986"/>
                <a:gd name="connsiteX8" fmla="*/ 0 w 1591582"/>
                <a:gd name="connsiteY8" fmla="*/ 314242 h 303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582" h="3031986">
                  <a:moveTo>
                    <a:pt x="0" y="3031986"/>
                  </a:moveTo>
                  <a:lnTo>
                    <a:pt x="357641" y="3031986"/>
                  </a:lnTo>
                  <a:cubicBezTo>
                    <a:pt x="357641" y="2790002"/>
                    <a:pt x="553807" y="2593836"/>
                    <a:pt x="795791" y="2593836"/>
                  </a:cubicBezTo>
                  <a:cubicBezTo>
                    <a:pt x="1037775" y="2593836"/>
                    <a:pt x="1233941" y="2790002"/>
                    <a:pt x="1233941" y="3031986"/>
                  </a:cubicBezTo>
                  <a:lnTo>
                    <a:pt x="1591582" y="3031986"/>
                  </a:lnTo>
                  <a:lnTo>
                    <a:pt x="1591582" y="314242"/>
                  </a:lnTo>
                  <a:cubicBezTo>
                    <a:pt x="1591582" y="140691"/>
                    <a:pt x="1450891" y="0"/>
                    <a:pt x="1277340" y="0"/>
                  </a:cubicBezTo>
                  <a:lnTo>
                    <a:pt x="314242" y="0"/>
                  </a:lnTo>
                  <a:cubicBezTo>
                    <a:pt x="140691" y="0"/>
                    <a:pt x="0" y="140691"/>
                    <a:pt x="0" y="3142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sx="107000" sy="107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5D430F7-DDF4-AC45-8544-65447B1519AC}"/>
                </a:ext>
              </a:extLst>
            </p:cNvPr>
            <p:cNvSpPr txBox="1"/>
            <p:nvPr/>
          </p:nvSpPr>
          <p:spPr>
            <a:xfrm>
              <a:off x="6027580" y="2592367"/>
              <a:ext cx="1729885" cy="128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EE952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Phát triển khả năng giải quyết vấn đề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A2A76750-0B37-FB49-8A6A-1732B8DF9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040" y="4510686"/>
            <a:ext cx="771738" cy="61221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5F85448-1800-4142-87B4-8DE3A3284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27" y="4490489"/>
            <a:ext cx="821767" cy="6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2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35048-FA8E-149C-C203-E92B7FDBD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AA4A4779-506B-FCE6-C67E-C57FD61382A2}"/>
              </a:ext>
            </a:extLst>
          </p:cNvPr>
          <p:cNvSpPr/>
          <p:nvPr/>
        </p:nvSpPr>
        <p:spPr>
          <a:xfrm>
            <a:off x="0" y="1"/>
            <a:ext cx="2405898" cy="6858000"/>
          </a:xfrm>
          <a:prstGeom prst="roundRect">
            <a:avLst>
              <a:gd name="adj" fmla="val 0"/>
            </a:avLst>
          </a:prstGeom>
          <a:solidFill>
            <a:srgbClr val="00A29E"/>
          </a:solidFill>
          <a:ln>
            <a:noFill/>
          </a:ln>
          <a:effectLst>
            <a:outerShdw blurRad="1270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E340BE1-6C53-1D34-FD4E-AD230174A27F}"/>
              </a:ext>
            </a:extLst>
          </p:cNvPr>
          <p:cNvSpPr/>
          <p:nvPr/>
        </p:nvSpPr>
        <p:spPr>
          <a:xfrm flipH="1">
            <a:off x="505134" y="4691827"/>
            <a:ext cx="1646292" cy="2166173"/>
          </a:xfrm>
          <a:custGeom>
            <a:avLst/>
            <a:gdLst/>
            <a:ahLst/>
            <a:cxnLst/>
            <a:rect l="l" t="t" r="r" b="b"/>
            <a:pathLst>
              <a:path w="1646292" h="2166173">
                <a:moveTo>
                  <a:pt x="0" y="0"/>
                </a:moveTo>
                <a:lnTo>
                  <a:pt x="1646292" y="0"/>
                </a:lnTo>
                <a:lnTo>
                  <a:pt x="1646292" y="2166173"/>
                </a:lnTo>
                <a:lnTo>
                  <a:pt x="0" y="2166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C1ACB-00CB-49FA-98ED-ACC11F3BFC62}"/>
              </a:ext>
            </a:extLst>
          </p:cNvPr>
          <p:cNvSpPr txBox="1"/>
          <p:nvPr/>
        </p:nvSpPr>
        <p:spPr>
          <a:xfrm>
            <a:off x="163500" y="1016906"/>
            <a:ext cx="18454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II.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DUNGBIỆN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PHÁP</a:t>
            </a:r>
          </a:p>
        </p:txBody>
      </p:sp>
      <p:sp>
        <p:nvSpPr>
          <p:cNvPr id="20" name="Đồ họa 20" descr="Books with solid fill">
            <a:extLst>
              <a:ext uri="{FF2B5EF4-FFF2-40B4-BE49-F238E27FC236}">
                <a16:creationId xmlns:a16="http://schemas.microsoft.com/office/drawing/2014/main" id="{F466ECBA-6640-4AE4-96CF-CEDCAB91105D}"/>
              </a:ext>
            </a:extLst>
          </p:cNvPr>
          <p:cNvSpPr/>
          <p:nvPr/>
        </p:nvSpPr>
        <p:spPr>
          <a:xfrm>
            <a:off x="619441" y="223298"/>
            <a:ext cx="933536" cy="695085"/>
          </a:xfrm>
          <a:custGeom>
            <a:avLst/>
            <a:gdLst>
              <a:gd name="connsiteX0" fmla="*/ 811530 w 811529"/>
              <a:gd name="connsiteY0" fmla="*/ 266700 h 757237"/>
              <a:gd name="connsiteX1" fmla="*/ 762000 w 811529"/>
              <a:gd name="connsiteY1" fmla="*/ 248603 h 757237"/>
              <a:gd name="connsiteX2" fmla="*/ 762000 w 811529"/>
              <a:gd name="connsiteY2" fmla="*/ 144780 h 757237"/>
              <a:gd name="connsiteX3" fmla="*/ 811530 w 811529"/>
              <a:gd name="connsiteY3" fmla="*/ 123825 h 757237"/>
              <a:gd name="connsiteX4" fmla="*/ 476250 w 811529"/>
              <a:gd name="connsiteY4" fmla="*/ 0 h 757237"/>
              <a:gd name="connsiteX5" fmla="*/ 68580 w 811529"/>
              <a:gd name="connsiteY5" fmla="*/ 142875 h 757237"/>
              <a:gd name="connsiteX6" fmla="*/ 28575 w 811529"/>
              <a:gd name="connsiteY6" fmla="*/ 257175 h 757237"/>
              <a:gd name="connsiteX7" fmla="*/ 33337 w 811529"/>
              <a:gd name="connsiteY7" fmla="*/ 299085 h 757237"/>
              <a:gd name="connsiteX8" fmla="*/ 0 w 811529"/>
              <a:gd name="connsiteY8" fmla="*/ 409575 h 757237"/>
              <a:gd name="connsiteX9" fmla="*/ 28575 w 811529"/>
              <a:gd name="connsiteY9" fmla="*/ 492443 h 757237"/>
              <a:gd name="connsiteX10" fmla="*/ 26670 w 811529"/>
              <a:gd name="connsiteY10" fmla="*/ 552450 h 757237"/>
              <a:gd name="connsiteX11" fmla="*/ 76200 w 811529"/>
              <a:gd name="connsiteY11" fmla="*/ 647700 h 757237"/>
              <a:gd name="connsiteX12" fmla="*/ 340995 w 811529"/>
              <a:gd name="connsiteY12" fmla="*/ 757238 h 757237"/>
              <a:gd name="connsiteX13" fmla="*/ 809625 w 811529"/>
              <a:gd name="connsiteY13" fmla="*/ 562928 h 757237"/>
              <a:gd name="connsiteX14" fmla="*/ 760095 w 811529"/>
              <a:gd name="connsiteY14" fmla="*/ 544830 h 757237"/>
              <a:gd name="connsiteX15" fmla="*/ 760095 w 811529"/>
              <a:gd name="connsiteY15" fmla="*/ 440055 h 757237"/>
              <a:gd name="connsiteX16" fmla="*/ 809625 w 811529"/>
              <a:gd name="connsiteY16" fmla="*/ 419100 h 757237"/>
              <a:gd name="connsiteX17" fmla="*/ 733425 w 811529"/>
              <a:gd name="connsiteY17" fmla="*/ 390525 h 757237"/>
              <a:gd name="connsiteX18" fmla="*/ 733425 w 811529"/>
              <a:gd name="connsiteY18" fmla="*/ 299085 h 757237"/>
              <a:gd name="connsiteX19" fmla="*/ 811530 w 811529"/>
              <a:gd name="connsiteY19" fmla="*/ 266700 h 757237"/>
              <a:gd name="connsiteX20" fmla="*/ 80010 w 811529"/>
              <a:gd name="connsiteY20" fmla="*/ 209550 h 757237"/>
              <a:gd name="connsiteX21" fmla="*/ 344805 w 811529"/>
              <a:gd name="connsiteY21" fmla="*/ 313373 h 757237"/>
              <a:gd name="connsiteX22" fmla="*/ 724853 w 811529"/>
              <a:gd name="connsiteY22" fmla="*/ 160020 h 757237"/>
              <a:gd name="connsiteX23" fmla="*/ 724853 w 811529"/>
              <a:gd name="connsiteY23" fmla="*/ 241935 h 757237"/>
              <a:gd name="connsiteX24" fmla="*/ 344805 w 811529"/>
              <a:gd name="connsiteY24" fmla="*/ 400050 h 757237"/>
              <a:gd name="connsiteX25" fmla="*/ 80010 w 811529"/>
              <a:gd name="connsiteY25" fmla="*/ 295275 h 757237"/>
              <a:gd name="connsiteX26" fmla="*/ 80010 w 811529"/>
              <a:gd name="connsiteY26" fmla="*/ 209550 h 757237"/>
              <a:gd name="connsiteX27" fmla="*/ 722948 w 811529"/>
              <a:gd name="connsiteY27" fmla="*/ 538163 h 757237"/>
              <a:gd name="connsiteX28" fmla="*/ 342900 w 811529"/>
              <a:gd name="connsiteY28" fmla="*/ 695325 h 757237"/>
              <a:gd name="connsiteX29" fmla="*/ 77153 w 811529"/>
              <a:gd name="connsiteY29" fmla="*/ 590550 h 757237"/>
              <a:gd name="connsiteX30" fmla="*/ 77153 w 811529"/>
              <a:gd name="connsiteY30" fmla="*/ 516255 h 757237"/>
              <a:gd name="connsiteX31" fmla="*/ 314325 w 811529"/>
              <a:gd name="connsiteY31" fmla="*/ 613410 h 757237"/>
              <a:gd name="connsiteX32" fmla="*/ 723900 w 811529"/>
              <a:gd name="connsiteY32" fmla="*/ 451485 h 757237"/>
              <a:gd name="connsiteX33" fmla="*/ 722948 w 811529"/>
              <a:gd name="connsiteY33" fmla="*/ 538163 h 757237"/>
              <a:gd name="connsiteX34" fmla="*/ 696278 w 811529"/>
              <a:gd name="connsiteY34" fmla="*/ 395288 h 757237"/>
              <a:gd name="connsiteX35" fmla="*/ 316230 w 811529"/>
              <a:gd name="connsiteY35" fmla="*/ 552450 h 757237"/>
              <a:gd name="connsiteX36" fmla="*/ 51435 w 811529"/>
              <a:gd name="connsiteY36" fmla="*/ 447675 h 757237"/>
              <a:gd name="connsiteX37" fmla="*/ 51435 w 811529"/>
              <a:gd name="connsiteY37" fmla="*/ 361950 h 757237"/>
              <a:gd name="connsiteX38" fmla="*/ 323850 w 811529"/>
              <a:gd name="connsiteY38" fmla="*/ 470535 h 757237"/>
              <a:gd name="connsiteX39" fmla="*/ 697230 w 811529"/>
              <a:gd name="connsiteY39" fmla="*/ 314325 h 757237"/>
              <a:gd name="connsiteX40" fmla="*/ 697230 w 811529"/>
              <a:gd name="connsiteY40" fmla="*/ 395288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1529" h="757237">
                <a:moveTo>
                  <a:pt x="811530" y="266700"/>
                </a:moveTo>
                <a:lnTo>
                  <a:pt x="762000" y="248603"/>
                </a:lnTo>
                <a:lnTo>
                  <a:pt x="762000" y="144780"/>
                </a:lnTo>
                <a:lnTo>
                  <a:pt x="811530" y="123825"/>
                </a:lnTo>
                <a:lnTo>
                  <a:pt x="476250" y="0"/>
                </a:lnTo>
                <a:lnTo>
                  <a:pt x="68580" y="142875"/>
                </a:lnTo>
                <a:cubicBezTo>
                  <a:pt x="29528" y="161925"/>
                  <a:pt x="28575" y="214312"/>
                  <a:pt x="28575" y="257175"/>
                </a:cubicBezTo>
                <a:cubicBezTo>
                  <a:pt x="28575" y="271463"/>
                  <a:pt x="30480" y="285750"/>
                  <a:pt x="33337" y="299085"/>
                </a:cubicBezTo>
                <a:cubicBezTo>
                  <a:pt x="952" y="320040"/>
                  <a:pt x="0" y="368618"/>
                  <a:pt x="0" y="409575"/>
                </a:cubicBezTo>
                <a:cubicBezTo>
                  <a:pt x="0" y="442913"/>
                  <a:pt x="7620" y="473393"/>
                  <a:pt x="28575" y="492443"/>
                </a:cubicBezTo>
                <a:cubicBezTo>
                  <a:pt x="23813" y="508635"/>
                  <a:pt x="26670" y="528638"/>
                  <a:pt x="26670" y="552450"/>
                </a:cubicBezTo>
                <a:cubicBezTo>
                  <a:pt x="26670" y="595313"/>
                  <a:pt x="38100" y="634365"/>
                  <a:pt x="76200" y="647700"/>
                </a:cubicBezTo>
                <a:lnTo>
                  <a:pt x="340995" y="757238"/>
                </a:lnTo>
                <a:lnTo>
                  <a:pt x="809625" y="562928"/>
                </a:lnTo>
                <a:lnTo>
                  <a:pt x="760095" y="544830"/>
                </a:lnTo>
                <a:lnTo>
                  <a:pt x="760095" y="440055"/>
                </a:lnTo>
                <a:lnTo>
                  <a:pt x="809625" y="419100"/>
                </a:lnTo>
                <a:lnTo>
                  <a:pt x="733425" y="390525"/>
                </a:lnTo>
                <a:lnTo>
                  <a:pt x="733425" y="299085"/>
                </a:lnTo>
                <a:lnTo>
                  <a:pt x="811530" y="266700"/>
                </a:lnTo>
                <a:close/>
                <a:moveTo>
                  <a:pt x="80010" y="209550"/>
                </a:moveTo>
                <a:lnTo>
                  <a:pt x="344805" y="313373"/>
                </a:lnTo>
                <a:lnTo>
                  <a:pt x="724853" y="160020"/>
                </a:lnTo>
                <a:lnTo>
                  <a:pt x="724853" y="241935"/>
                </a:lnTo>
                <a:lnTo>
                  <a:pt x="344805" y="400050"/>
                </a:lnTo>
                <a:lnTo>
                  <a:pt x="80010" y="295275"/>
                </a:lnTo>
                <a:lnTo>
                  <a:pt x="80010" y="209550"/>
                </a:lnTo>
                <a:close/>
                <a:moveTo>
                  <a:pt x="722948" y="538163"/>
                </a:moveTo>
                <a:lnTo>
                  <a:pt x="342900" y="695325"/>
                </a:lnTo>
                <a:lnTo>
                  <a:pt x="77153" y="590550"/>
                </a:lnTo>
                <a:lnTo>
                  <a:pt x="77153" y="516255"/>
                </a:lnTo>
                <a:lnTo>
                  <a:pt x="314325" y="613410"/>
                </a:lnTo>
                <a:lnTo>
                  <a:pt x="723900" y="451485"/>
                </a:lnTo>
                <a:lnTo>
                  <a:pt x="722948" y="538163"/>
                </a:lnTo>
                <a:close/>
                <a:moveTo>
                  <a:pt x="696278" y="395288"/>
                </a:moveTo>
                <a:lnTo>
                  <a:pt x="316230" y="552450"/>
                </a:lnTo>
                <a:lnTo>
                  <a:pt x="51435" y="447675"/>
                </a:lnTo>
                <a:lnTo>
                  <a:pt x="51435" y="361950"/>
                </a:lnTo>
                <a:lnTo>
                  <a:pt x="323850" y="470535"/>
                </a:lnTo>
                <a:lnTo>
                  <a:pt x="697230" y="314325"/>
                </a:lnTo>
                <a:lnTo>
                  <a:pt x="697230" y="39528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6C708F-762D-4F64-AD75-F261A3DEBB04}"/>
              </a:ext>
            </a:extLst>
          </p:cNvPr>
          <p:cNvGrpSpPr/>
          <p:nvPr/>
        </p:nvGrpSpPr>
        <p:grpSpPr>
          <a:xfrm>
            <a:off x="4725134" y="106287"/>
            <a:ext cx="4799132" cy="830997"/>
            <a:chOff x="4217869" y="106287"/>
            <a:chExt cx="4799132" cy="8309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A2179E-5184-43C1-B445-BFFCC4C6EC70}"/>
                </a:ext>
              </a:extLst>
            </p:cNvPr>
            <p:cNvGrpSpPr/>
            <p:nvPr/>
          </p:nvGrpSpPr>
          <p:grpSpPr>
            <a:xfrm>
              <a:off x="4217869" y="106287"/>
              <a:ext cx="4799132" cy="830997"/>
              <a:chOff x="4189321" y="106287"/>
              <a:chExt cx="5968976" cy="83099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67A3CA9-A1CE-406A-89D7-4A32C12C0FCC}"/>
                  </a:ext>
                </a:extLst>
              </p:cNvPr>
              <p:cNvSpPr/>
              <p:nvPr/>
            </p:nvSpPr>
            <p:spPr>
              <a:xfrm>
                <a:off x="4189321" y="144982"/>
                <a:ext cx="5968976" cy="755218"/>
              </a:xfrm>
              <a:prstGeom prst="roundRect">
                <a:avLst>
                  <a:gd name="adj" fmla="val 50000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2DCA30-5955-40FF-B887-3373F7205287}"/>
                  </a:ext>
                </a:extLst>
              </p:cNvPr>
              <p:cNvSpPr txBox="1"/>
              <p:nvPr/>
            </p:nvSpPr>
            <p:spPr>
              <a:xfrm>
                <a:off x="4859018" y="106287"/>
                <a:ext cx="50397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Cách</a:t>
                </a:r>
                <a:r>
                  <a:rPr lang="en-US" sz="24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4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thức</a:t>
                </a:r>
                <a:r>
                  <a:rPr lang="en-US" sz="24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, </a:t>
                </a:r>
                <a:r>
                  <a:rPr lang="en-US" sz="24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quy</a:t>
                </a:r>
                <a:r>
                  <a:rPr lang="en-US" sz="24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4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trình</a:t>
                </a:r>
                <a:r>
                  <a:rPr lang="en-US" sz="24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4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thực</a:t>
                </a:r>
                <a:r>
                  <a:rPr lang="en-US" sz="24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4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hiện</a:t>
                </a:r>
                <a:r>
                  <a:rPr lang="en-US" sz="24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4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biện</a:t>
                </a:r>
                <a:r>
                  <a:rPr lang="en-US" sz="2400" b="1" spc="10" dirty="0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 </a:t>
                </a:r>
                <a:r>
                  <a:rPr lang="en-US" sz="2400" b="1" spc="10" dirty="0" err="1">
                    <a:solidFill>
                      <a:schemeClr val="bg1"/>
                    </a:solidFill>
                    <a:effectLst/>
                    <a:latin typeface="Roboto Medium" panose="02000000000000000000" pitchFamily="2" charset="0"/>
                    <a:ea typeface="Roboto Medium" panose="02000000000000000000" pitchFamily="2" charset="0"/>
                  </a:rPr>
                  <a:t>pháp</a:t>
                </a:r>
                <a:endParaRPr lang="en-US" sz="2400" dirty="0">
                  <a:solidFill>
                    <a:schemeClr val="bg1"/>
                  </a:solidFill>
                  <a:effectLst/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F4E7F1-A1C6-46B8-8363-7B354C05BED1}"/>
                </a:ext>
              </a:extLst>
            </p:cNvPr>
            <p:cNvSpPr/>
            <p:nvPr/>
          </p:nvSpPr>
          <p:spPr>
            <a:xfrm>
              <a:off x="4305662" y="212470"/>
              <a:ext cx="581990" cy="581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8080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3</a:t>
              </a:r>
            </a:p>
          </p:txBody>
        </p:sp>
      </p:grpSp>
      <p:sp>
        <p:nvSpPr>
          <p:cNvPr id="44" name="TextBox 9">
            <a:extLst>
              <a:ext uri="{FF2B5EF4-FFF2-40B4-BE49-F238E27FC236}">
                <a16:creationId xmlns:a16="http://schemas.microsoft.com/office/drawing/2014/main" id="{4F330FD1-74D1-4CCC-AFCD-4D6EC7BF53B9}"/>
              </a:ext>
            </a:extLst>
          </p:cNvPr>
          <p:cNvSpPr txBox="1"/>
          <p:nvPr/>
        </p:nvSpPr>
        <p:spPr>
          <a:xfrm>
            <a:off x="6902519" y="4924244"/>
            <a:ext cx="238213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Thử nghiệm giảng dạy: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vi-VN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Thiết kế bài giảng theo phương pháp tích cực.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Đánh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giá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tính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hiệu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quả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qua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thực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nghiệm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  <a:endParaRPr lang="vi-VN" altLang="en-US" dirty="0">
              <a:solidFill>
                <a:srgbClr val="00808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B39743B4-BA81-4C0C-87C1-9B77E07CCDAF}"/>
              </a:ext>
            </a:extLst>
          </p:cNvPr>
          <p:cNvSpPr txBox="1"/>
          <p:nvPr/>
        </p:nvSpPr>
        <p:spPr>
          <a:xfrm>
            <a:off x="3562302" y="4943916"/>
            <a:ext cx="232566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Nghiên cứu tài liệu: Xây dựng cơ sở lý thuyết cho biện pháp.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841685BB-1455-4600-9CAB-0573B13047D4}"/>
              </a:ext>
            </a:extLst>
          </p:cNvPr>
          <p:cNvSpPr txBox="1"/>
          <p:nvPr/>
        </p:nvSpPr>
        <p:spPr>
          <a:xfrm>
            <a:off x="4308031" y="1537929"/>
            <a:ext cx="259527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Khảo sát thực trạng: Trao đổi với giáo viên, học sinh về việc sử dụng sơ đồ tư duy trong dạy Tập làm văn lớp 3.</a:t>
            </a: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BCC6165F-7D8E-4D85-90A6-D36FBFE6B08B}"/>
              </a:ext>
            </a:extLst>
          </p:cNvPr>
          <p:cNvSpPr txBox="1"/>
          <p:nvPr/>
        </p:nvSpPr>
        <p:spPr>
          <a:xfrm>
            <a:off x="8093587" y="1523888"/>
            <a:ext cx="297718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Xử lý kết quả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: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Phân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tích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bài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kiểm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tra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để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đánh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giá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mức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độ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học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tập</a:t>
            </a:r>
            <a:r>
              <a:rPr lang="en-US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vi-VN" altLang="en-US" dirty="0">
                <a:solidFill>
                  <a:srgbClr val="00808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Quan sát sư phạm để xem mức độ hứng thú học tập của học sinh.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37188B-6193-4964-BDF8-0D8885CECE46}"/>
              </a:ext>
            </a:extLst>
          </p:cNvPr>
          <p:cNvGrpSpPr/>
          <p:nvPr/>
        </p:nvGrpSpPr>
        <p:grpSpPr>
          <a:xfrm>
            <a:off x="4499496" y="3046076"/>
            <a:ext cx="4748547" cy="1752211"/>
            <a:chOff x="2329600" y="2216281"/>
            <a:chExt cx="6207932" cy="2603871"/>
          </a:xfrm>
        </p:grpSpPr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id="{64C7F4D5-7AD5-4BE0-9FF9-AE2EDCE4AF55}"/>
                </a:ext>
              </a:extLst>
            </p:cNvPr>
            <p:cNvSpPr/>
            <p:nvPr/>
          </p:nvSpPr>
          <p:spPr>
            <a:xfrm rot="-10800000">
              <a:off x="2329600" y="2216281"/>
              <a:ext cx="3040415" cy="2474769"/>
            </a:xfrm>
            <a:custGeom>
              <a:avLst/>
              <a:gdLst/>
              <a:ahLst/>
              <a:cxnLst/>
              <a:rect l="l" t="t" r="r" b="b"/>
              <a:pathLst>
                <a:path w="5068501" h="4200521">
                  <a:moveTo>
                    <a:pt x="0" y="0"/>
                  </a:moveTo>
                  <a:lnTo>
                    <a:pt x="5068502" y="0"/>
                  </a:lnTo>
                  <a:lnTo>
                    <a:pt x="5068502" y="4200520"/>
                  </a:lnTo>
                  <a:lnTo>
                    <a:pt x="0" y="42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1C8C9E7F-0F00-4C61-B3E4-3F10D7B4C3DB}"/>
                </a:ext>
              </a:extLst>
            </p:cNvPr>
            <p:cNvSpPr/>
            <p:nvPr/>
          </p:nvSpPr>
          <p:spPr>
            <a:xfrm rot="-10800000">
              <a:off x="5423286" y="2239220"/>
              <a:ext cx="3114246" cy="2580932"/>
            </a:xfrm>
            <a:custGeom>
              <a:avLst/>
              <a:gdLst/>
              <a:ahLst/>
              <a:cxnLst/>
              <a:rect l="l" t="t" r="r" b="b"/>
              <a:pathLst>
                <a:path w="5068501" h="4200521">
                  <a:moveTo>
                    <a:pt x="0" y="0"/>
                  </a:moveTo>
                  <a:lnTo>
                    <a:pt x="5068502" y="0"/>
                  </a:lnTo>
                  <a:lnTo>
                    <a:pt x="5068502" y="4200520"/>
                  </a:lnTo>
                  <a:lnTo>
                    <a:pt x="0" y="4200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grpSp>
          <p:nvGrpSpPr>
            <p:cNvPr id="51" name="Group 29">
              <a:extLst>
                <a:ext uri="{FF2B5EF4-FFF2-40B4-BE49-F238E27FC236}">
                  <a16:creationId xmlns:a16="http://schemas.microsoft.com/office/drawing/2014/main" id="{F0D45C2E-435E-4620-891A-2206AC930355}"/>
                </a:ext>
              </a:extLst>
            </p:cNvPr>
            <p:cNvGrpSpPr/>
            <p:nvPr/>
          </p:nvGrpSpPr>
          <p:grpSpPr>
            <a:xfrm rot="-10800000">
              <a:off x="3172745" y="3460748"/>
              <a:ext cx="530599" cy="530599"/>
              <a:chOff x="0" y="0"/>
              <a:chExt cx="812800" cy="812800"/>
            </a:xfrm>
          </p:grpSpPr>
          <p:sp>
            <p:nvSpPr>
              <p:cNvPr id="65" name="Freeform 30">
                <a:extLst>
                  <a:ext uri="{FF2B5EF4-FFF2-40B4-BE49-F238E27FC236}">
                    <a16:creationId xmlns:a16="http://schemas.microsoft.com/office/drawing/2014/main" id="{1AE63C99-151B-40BC-A219-4F38E8B0D19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AB333"/>
              </a:solidFill>
              <a:ln w="57150" cap="sq">
                <a:solidFill>
                  <a:srgbClr val="FFFEFD"/>
                </a:solidFill>
                <a:prstDash val="solid"/>
                <a:miter/>
              </a:ln>
            </p:spPr>
          </p:sp>
          <p:sp>
            <p:nvSpPr>
              <p:cNvPr id="66" name="TextBox 31">
                <a:extLst>
                  <a:ext uri="{FF2B5EF4-FFF2-40B4-BE49-F238E27FC236}">
                    <a16:creationId xmlns:a16="http://schemas.microsoft.com/office/drawing/2014/main" id="{FE5A380B-B300-4812-9754-CDAED225D1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>
                  <a:solidFill>
                    <a:srgbClr val="C000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2" name="Group 32">
              <a:extLst>
                <a:ext uri="{FF2B5EF4-FFF2-40B4-BE49-F238E27FC236}">
                  <a16:creationId xmlns:a16="http://schemas.microsoft.com/office/drawing/2014/main" id="{3A7EE65B-C718-4229-A740-E5229EB56166}"/>
                </a:ext>
              </a:extLst>
            </p:cNvPr>
            <p:cNvGrpSpPr/>
            <p:nvPr/>
          </p:nvGrpSpPr>
          <p:grpSpPr>
            <a:xfrm rot="-10800000">
              <a:off x="6359383" y="3573963"/>
              <a:ext cx="530599" cy="530599"/>
              <a:chOff x="0" y="0"/>
              <a:chExt cx="812800" cy="812800"/>
            </a:xfrm>
          </p:grpSpPr>
          <p:sp>
            <p:nvSpPr>
              <p:cNvPr id="63" name="Freeform 33">
                <a:extLst>
                  <a:ext uri="{FF2B5EF4-FFF2-40B4-BE49-F238E27FC236}">
                    <a16:creationId xmlns:a16="http://schemas.microsoft.com/office/drawing/2014/main" id="{D62164E8-0483-4DB6-9F22-7287A1152DC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48396"/>
              </a:solidFill>
              <a:ln w="57150" cap="sq">
                <a:solidFill>
                  <a:srgbClr val="FFFEFD"/>
                </a:solidFill>
                <a:prstDash val="solid"/>
                <a:miter/>
              </a:ln>
            </p:spPr>
          </p:sp>
          <p:sp>
            <p:nvSpPr>
              <p:cNvPr id="64" name="TextBox 34">
                <a:extLst>
                  <a:ext uri="{FF2B5EF4-FFF2-40B4-BE49-F238E27FC236}">
                    <a16:creationId xmlns:a16="http://schemas.microsoft.com/office/drawing/2014/main" id="{B10C0311-208F-49CA-B3DC-79FE0D0E2BD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>
                  <a:solidFill>
                    <a:srgbClr val="C000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B828C39-5DC3-42B6-AA49-B15903369E81}"/>
                </a:ext>
              </a:extLst>
            </p:cNvPr>
            <p:cNvGrpSpPr/>
            <p:nvPr/>
          </p:nvGrpSpPr>
          <p:grpSpPr>
            <a:xfrm rot="-10800000">
              <a:off x="4061013" y="2731117"/>
              <a:ext cx="530599" cy="530599"/>
              <a:chOff x="0" y="0"/>
              <a:chExt cx="812800" cy="812800"/>
            </a:xfrm>
          </p:grpSpPr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898BEB5A-C349-4513-BEC5-ED889B12976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3F5E"/>
              </a:solidFill>
              <a:ln w="57150" cap="sq">
                <a:solidFill>
                  <a:srgbClr val="FFFEF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>
                  <a:solidFill>
                    <a:srgbClr val="C000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TextBox 40">
                <a:extLst>
                  <a:ext uri="{FF2B5EF4-FFF2-40B4-BE49-F238E27FC236}">
                    <a16:creationId xmlns:a16="http://schemas.microsoft.com/office/drawing/2014/main" id="{C5570586-06BF-4A68-9057-E65418ED15C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>
                  <a:solidFill>
                    <a:srgbClr val="C000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4" name="Group 41">
              <a:extLst>
                <a:ext uri="{FF2B5EF4-FFF2-40B4-BE49-F238E27FC236}">
                  <a16:creationId xmlns:a16="http://schemas.microsoft.com/office/drawing/2014/main" id="{87DE0741-5E9B-4A83-B093-7F68F7E984CD}"/>
                </a:ext>
              </a:extLst>
            </p:cNvPr>
            <p:cNvGrpSpPr/>
            <p:nvPr/>
          </p:nvGrpSpPr>
          <p:grpSpPr>
            <a:xfrm rot="-10800000">
              <a:off x="7091639" y="2780861"/>
              <a:ext cx="530599" cy="530599"/>
              <a:chOff x="0" y="0"/>
              <a:chExt cx="812800" cy="812800"/>
            </a:xfrm>
          </p:grpSpPr>
          <p:sp>
            <p:nvSpPr>
              <p:cNvPr id="59" name="Freeform 42">
                <a:extLst>
                  <a:ext uri="{FF2B5EF4-FFF2-40B4-BE49-F238E27FC236}">
                    <a16:creationId xmlns:a16="http://schemas.microsoft.com/office/drawing/2014/main" id="{A6832CAE-CF36-47EB-8F9B-3561CFD85BA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B198"/>
              </a:solidFill>
              <a:ln w="57150" cap="sq">
                <a:solidFill>
                  <a:srgbClr val="FFFEFD"/>
                </a:solidFill>
                <a:prstDash val="solid"/>
                <a:miter/>
              </a:ln>
            </p:spPr>
          </p:sp>
          <p:sp>
            <p:nvSpPr>
              <p:cNvPr id="60" name="TextBox 43">
                <a:extLst>
                  <a:ext uri="{FF2B5EF4-FFF2-40B4-BE49-F238E27FC236}">
                    <a16:creationId xmlns:a16="http://schemas.microsoft.com/office/drawing/2014/main" id="{9CE3A50F-CE33-4108-A360-A7DFDC7677A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>
                  <a:solidFill>
                    <a:srgbClr val="C00000"/>
                  </a:solidFill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F0A9868-1993-4C7F-BC29-838522A42B5D}"/>
                </a:ext>
              </a:extLst>
            </p:cNvPr>
            <p:cNvSpPr txBox="1"/>
            <p:nvPr/>
          </p:nvSpPr>
          <p:spPr>
            <a:xfrm>
              <a:off x="3208177" y="3429380"/>
              <a:ext cx="567559" cy="618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0ADCA3-63CD-45E9-B160-6866864A421F}"/>
                </a:ext>
              </a:extLst>
            </p:cNvPr>
            <p:cNvSpPr txBox="1"/>
            <p:nvPr/>
          </p:nvSpPr>
          <p:spPr>
            <a:xfrm>
              <a:off x="4097119" y="2693316"/>
              <a:ext cx="567559" cy="618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B7D05E-B86B-4541-A876-8CE0CAD5CDAA}"/>
                </a:ext>
              </a:extLst>
            </p:cNvPr>
            <p:cNvSpPr txBox="1"/>
            <p:nvPr/>
          </p:nvSpPr>
          <p:spPr>
            <a:xfrm>
              <a:off x="6399010" y="3540404"/>
              <a:ext cx="567559" cy="618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DF33AA6-A4B1-4730-A74E-BA1BC2713751}"/>
                </a:ext>
              </a:extLst>
            </p:cNvPr>
            <p:cNvSpPr txBox="1"/>
            <p:nvPr/>
          </p:nvSpPr>
          <p:spPr>
            <a:xfrm>
              <a:off x="7125110" y="2751314"/>
              <a:ext cx="567559" cy="618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790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35048-FA8E-149C-C203-E92B7FDBD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AA4A4779-506B-FCE6-C67E-C57FD61382A2}"/>
              </a:ext>
            </a:extLst>
          </p:cNvPr>
          <p:cNvSpPr/>
          <p:nvPr/>
        </p:nvSpPr>
        <p:spPr>
          <a:xfrm>
            <a:off x="0" y="1"/>
            <a:ext cx="2405898" cy="6858000"/>
          </a:xfrm>
          <a:prstGeom prst="roundRect">
            <a:avLst>
              <a:gd name="adj" fmla="val 0"/>
            </a:avLst>
          </a:prstGeom>
          <a:solidFill>
            <a:srgbClr val="008080"/>
          </a:solidFill>
          <a:ln>
            <a:noFill/>
          </a:ln>
          <a:effectLst>
            <a:outerShdw blurRad="1270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E340BE1-6C53-1D34-FD4E-AD230174A27F}"/>
              </a:ext>
            </a:extLst>
          </p:cNvPr>
          <p:cNvSpPr/>
          <p:nvPr/>
        </p:nvSpPr>
        <p:spPr>
          <a:xfrm flipH="1">
            <a:off x="505134" y="4691827"/>
            <a:ext cx="1646292" cy="2166173"/>
          </a:xfrm>
          <a:custGeom>
            <a:avLst/>
            <a:gdLst/>
            <a:ahLst/>
            <a:cxnLst/>
            <a:rect l="l" t="t" r="r" b="b"/>
            <a:pathLst>
              <a:path w="1646292" h="2166173">
                <a:moveTo>
                  <a:pt x="0" y="0"/>
                </a:moveTo>
                <a:lnTo>
                  <a:pt x="1646292" y="0"/>
                </a:lnTo>
                <a:lnTo>
                  <a:pt x="1646292" y="2166173"/>
                </a:lnTo>
                <a:lnTo>
                  <a:pt x="0" y="2166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C1ACB-00CB-49FA-98ED-ACC11F3BFC62}"/>
              </a:ext>
            </a:extLst>
          </p:cNvPr>
          <p:cNvSpPr txBox="1"/>
          <p:nvPr/>
        </p:nvSpPr>
        <p:spPr>
          <a:xfrm>
            <a:off x="-41859" y="773493"/>
            <a:ext cx="2518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III.</a:t>
            </a:r>
          </a:p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THỰC HIỆN BIỆN PHÁP TẠI ĐƠN 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Hình tự do: Hình 26">
            <a:extLst>
              <a:ext uri="{FF2B5EF4-FFF2-40B4-BE49-F238E27FC236}">
                <a16:creationId xmlns:a16="http://schemas.microsoft.com/office/drawing/2014/main" id="{287556B0-3C71-4282-8405-532605B022A9}"/>
              </a:ext>
            </a:extLst>
          </p:cNvPr>
          <p:cNvSpPr/>
          <p:nvPr/>
        </p:nvSpPr>
        <p:spPr>
          <a:xfrm>
            <a:off x="3016565" y="7008258"/>
            <a:ext cx="92392" cy="66675"/>
          </a:xfrm>
          <a:custGeom>
            <a:avLst/>
            <a:gdLst>
              <a:gd name="connsiteX0" fmla="*/ 44768 w 92392"/>
              <a:gd name="connsiteY0" fmla="*/ 66675 h 66675"/>
              <a:gd name="connsiteX1" fmla="*/ 92393 w 92392"/>
              <a:gd name="connsiteY1" fmla="*/ 19050 h 66675"/>
              <a:gd name="connsiteX2" fmla="*/ 88297 w 92392"/>
              <a:gd name="connsiteY2" fmla="*/ 0 h 66675"/>
              <a:gd name="connsiteX3" fmla="*/ 0 w 92392"/>
              <a:gd name="connsiteY3" fmla="*/ 34576 h 66675"/>
              <a:gd name="connsiteX4" fmla="*/ 44768 w 92392"/>
              <a:gd name="connsiteY4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" h="66675">
                <a:moveTo>
                  <a:pt x="44768" y="66675"/>
                </a:moveTo>
                <a:cubicBezTo>
                  <a:pt x="71070" y="66675"/>
                  <a:pt x="92393" y="45352"/>
                  <a:pt x="92393" y="19050"/>
                </a:cubicBezTo>
                <a:cubicBezTo>
                  <a:pt x="92415" y="12480"/>
                  <a:pt x="91018" y="5981"/>
                  <a:pt x="88297" y="0"/>
                </a:cubicBezTo>
                <a:cubicBezTo>
                  <a:pt x="61529" y="17422"/>
                  <a:pt x="31481" y="29188"/>
                  <a:pt x="0" y="34576"/>
                </a:cubicBezTo>
                <a:cubicBezTo>
                  <a:pt x="6593" y="53695"/>
                  <a:pt x="24543" y="66566"/>
                  <a:pt x="44768" y="666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0BDB16-FB6D-4AED-B279-CD82E5789280}"/>
              </a:ext>
            </a:extLst>
          </p:cNvPr>
          <p:cNvGrpSpPr/>
          <p:nvPr/>
        </p:nvGrpSpPr>
        <p:grpSpPr>
          <a:xfrm>
            <a:off x="700906" y="217080"/>
            <a:ext cx="845442" cy="350329"/>
            <a:chOff x="7343828" y="5724335"/>
            <a:chExt cx="955451" cy="419674"/>
          </a:xfrm>
        </p:grpSpPr>
        <p:sp>
          <p:nvSpPr>
            <p:cNvPr id="34" name="Hình tự do: Hình 90">
              <a:extLst>
                <a:ext uri="{FF2B5EF4-FFF2-40B4-BE49-F238E27FC236}">
                  <a16:creationId xmlns:a16="http://schemas.microsoft.com/office/drawing/2014/main" id="{9E0F0E9A-6EE6-435E-A170-40FF0DBD02FC}"/>
                </a:ext>
              </a:extLst>
            </p:cNvPr>
            <p:cNvSpPr/>
            <p:nvPr/>
          </p:nvSpPr>
          <p:spPr>
            <a:xfrm>
              <a:off x="7514757" y="5945538"/>
              <a:ext cx="613593" cy="198471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91">
              <a:extLst>
                <a:ext uri="{FF2B5EF4-FFF2-40B4-BE49-F238E27FC236}">
                  <a16:creationId xmlns:a16="http://schemas.microsoft.com/office/drawing/2014/main" id="{906719C9-D906-4EAA-B947-AEB90DE7210E}"/>
                </a:ext>
              </a:extLst>
            </p:cNvPr>
            <p:cNvSpPr/>
            <p:nvPr/>
          </p:nvSpPr>
          <p:spPr>
            <a:xfrm>
              <a:off x="7343828" y="5724335"/>
              <a:ext cx="955451" cy="332242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1" name="TextBox 114">
            <a:extLst>
              <a:ext uri="{FF2B5EF4-FFF2-40B4-BE49-F238E27FC236}">
                <a16:creationId xmlns:a16="http://schemas.microsoft.com/office/drawing/2014/main" id="{0AF3FB0C-03DE-4A66-B7EB-173ECC6E1056}"/>
              </a:ext>
            </a:extLst>
          </p:cNvPr>
          <p:cNvSpPr txBox="1"/>
          <p:nvPr/>
        </p:nvSpPr>
        <p:spPr>
          <a:xfrm>
            <a:off x="2569185" y="57369"/>
            <a:ext cx="928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Bảng 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so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sánh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chất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lượng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trước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và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sau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khi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áp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dụng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biện</a:t>
            </a:r>
            <a:r>
              <a:rPr lang="en-US" sz="2400" b="1" dirty="0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pháp</a:t>
            </a:r>
            <a:endParaRPr lang="vi-VN" sz="2400" b="1" dirty="0">
              <a:solidFill>
                <a:srgbClr val="FF0066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0915AC-B4A1-6544-89A3-272008A66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29206"/>
              </p:ext>
            </p:extLst>
          </p:nvPr>
        </p:nvGraphicFramePr>
        <p:xfrm>
          <a:off x="2677965" y="773493"/>
          <a:ext cx="8859611" cy="601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656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675</Words>
  <Application>Microsoft Macintosh PowerPoint</Application>
  <PresentationFormat>Widescreen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Bahnschrift SemiBold Condensed</vt:lpstr>
      <vt:lpstr>Calibri</vt:lpstr>
      <vt:lpstr>Calibri Light</vt:lpstr>
      <vt:lpstr>Roboto Black</vt:lpstr>
      <vt:lpstr>Roboto Light</vt:lpstr>
      <vt:lpstr>Roboto Medium</vt:lpstr>
      <vt:lpstr>Segoe UI Black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Bon Bon</dc:creator>
  <cp:lastModifiedBy>Microsoft Office User</cp:lastModifiedBy>
  <cp:revision>983</cp:revision>
  <dcterms:created xsi:type="dcterms:W3CDTF">2024-11-04T15:54:00Z</dcterms:created>
  <dcterms:modified xsi:type="dcterms:W3CDTF">2025-10-06T08:47:08Z</dcterms:modified>
</cp:coreProperties>
</file>