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2"/>
  </p:sldMasterIdLst>
  <p:notesMasterIdLst>
    <p:notesMasterId r:id="rId21"/>
  </p:notesMasterIdLst>
  <p:sldIdLst>
    <p:sldId id="371" r:id="rId3"/>
    <p:sldId id="339" r:id="rId4"/>
    <p:sldId id="452" r:id="rId5"/>
    <p:sldId id="307" r:id="rId6"/>
    <p:sldId id="389" r:id="rId7"/>
    <p:sldId id="329" r:id="rId8"/>
    <p:sldId id="309" r:id="rId9"/>
    <p:sldId id="461" r:id="rId10"/>
    <p:sldId id="457" r:id="rId11"/>
    <p:sldId id="415" r:id="rId12"/>
    <p:sldId id="426" r:id="rId13"/>
    <p:sldId id="427" r:id="rId14"/>
    <p:sldId id="429" r:id="rId15"/>
    <p:sldId id="431" r:id="rId16"/>
    <p:sldId id="436" r:id="rId17"/>
    <p:sldId id="435" r:id="rId18"/>
    <p:sldId id="460" r:id="rId19"/>
    <p:sldId id="289" r:id="rId20"/>
  </p:sldIdLst>
  <p:sldSz cx="12192000" cy="6858000"/>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A1D0"/>
    <a:srgbClr val="08274C"/>
    <a:srgbClr val="EA004F"/>
    <a:srgbClr val="CC00CC"/>
    <a:srgbClr val="F600F6"/>
    <a:srgbClr val="544B0E"/>
    <a:srgbClr val="3C3A05"/>
    <a:srgbClr val="D33383"/>
    <a:srgbClr val="C6DBF3"/>
    <a:srgbClr val="FCCA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浅色样式 2 - 强调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45" autoAdjust="0"/>
    <p:restoredTop sz="94106" autoAdjust="0"/>
  </p:normalViewPr>
  <p:slideViewPr>
    <p:cSldViewPr snapToGrid="0">
      <p:cViewPr varScale="1">
        <p:scale>
          <a:sx n="68" d="100"/>
          <a:sy n="68" d="100"/>
        </p:scale>
        <p:origin x="990" y="66"/>
      </p:cViewPr>
      <p:guideLst/>
    </p:cSldViewPr>
  </p:slideViewPr>
  <p:notesTextViewPr>
    <p:cViewPr>
      <p:scale>
        <a:sx n="1" d="1"/>
        <a:sy n="1" d="1"/>
      </p:scale>
      <p:origin x="0" y="0"/>
    </p:cViewPr>
  </p:notesTextViewPr>
  <p:sorterViewPr>
    <p:cViewPr>
      <p:scale>
        <a:sx n="100" d="100"/>
        <a:sy n="100" d="100"/>
      </p:scale>
      <p:origin x="0" y="-115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6FCD7-EFBD-4423-A572-392E990DAE12}" type="datetimeFigureOut">
              <a:rPr lang="en-US" smtClean="0"/>
              <a:t>10/5/2025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37FF0D-3108-4406-A6C2-4DB64F82457E}"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BA23211-66F3-4E52-BE2E-D8A9E8DA1D06}" type="slidenum">
              <a:rPr lang="zh-CN" altLang="en-US" smtClean="0"/>
              <a:t>4</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BA23211-66F3-4E52-BE2E-D8A9E8DA1D06}" type="slidenum">
              <a:rPr lang="zh-CN" altLang="en-US" smtClean="0"/>
              <a:t>6</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6BA23211-66F3-4E52-BE2E-D8A9E8DA1D06}"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cs typeface="+mn-cs"/>
              </a:rPr>
              <a:t>15</a:t>
            </a:fld>
            <a:endParaRPr kumimoji="0" lang="zh-CN" altLang="en-US" sz="1200" b="0" i="0" u="none" strike="noStrike" kern="1200" cap="none" spc="0" normalizeH="0" baseline="0" noProof="0">
              <a:ln>
                <a:noFill/>
              </a:ln>
              <a:solidFill>
                <a:prstClr val="black"/>
              </a:solidFill>
              <a:effectLst/>
              <a:uLnTx/>
              <a:uFillTx/>
              <a:latin typeface="Calibri" panose="020F0502020204030204"/>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37FF0D-3108-4406-A6C2-4DB64F82457E}" type="slidenum">
              <a:rPr lang="en-US" smtClean="0"/>
              <a:t>17</a:t>
            </a:fld>
            <a:endParaRPr lang="en-US"/>
          </a:p>
        </p:txBody>
      </p:sp>
    </p:spTree>
    <p:extLst>
      <p:ext uri="{BB962C8B-B14F-4D97-AF65-F5344CB8AC3E}">
        <p14:creationId xmlns:p14="http://schemas.microsoft.com/office/powerpoint/2010/main" val="2458455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0A1F14-DA11-4E43-87F3-BE07CCE51531}" type="datetime1">
              <a:rPr lang="en-US" smtClean="0"/>
              <a:t>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2"/>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1"/>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38590"/>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fld id="{55C54A6B-49DC-4CB2-9793-2B983B1F7DB7}" type="datetimeFigureOut">
              <a:rPr lang="en-US"/>
              <a:t>10/5/2025</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94351C3D-1A38-434C-8DA6-B7289867645D}" type="slidenum">
              <a:rPr lang="en-US"/>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D2470B8-96F8-42D0-9FB1-FD414F8B4E30}" type="datetime1">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848F3F0-BBE0-4656-ADE2-E0CA7BB6F2D1}" type="datetime1">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3ED7EF-0440-4F9E-A644-D13ECD56D55F}" type="datetime1">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5AE9FF7-F5C4-4B75-B312-7A2B0AADEC3E}" type="datetime1">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1B56F3-24BB-45BE-BD1E-E26A863B0966}" type="datetime1">
              <a:rPr lang="en-US" smtClean="0"/>
              <a:t>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99138A9-B139-4FBA-BD61-A63595AC75F4}" type="datetime1">
              <a:rPr lang="en-US" smtClean="0"/>
              <a:t>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219DCA-20B6-4A7F-9287-D29CBE4F4E3E}" type="datetime1">
              <a:rPr lang="en-US" smtClean="0"/>
              <a:t>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E4CC13-3719-4BC0-9941-BCD22F2E39BB}" type="datetime1">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9C473A-74A1-46F3-8D2E-10C923B7E154}" type="datetime1">
              <a:rPr lang="en-US" smtClean="0"/>
              <a:t>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D27D59-6977-44DD-8E4E-5EC5FBCC1A34}" type="datetime1">
              <a:rPr lang="en-US" smtClean="0"/>
              <a:t>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A4B6EE-3F1C-40A8-BAA7-D8D1D25FA34D}" type="datetime1">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B49DCD-488C-48E6-B562-9E2144C6FF46}" type="datetime1">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DA37A-0C24-43CE-ACA7-57CFE4C03F7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829C2E-4D1E-4F59-91D1-95B83ABEEBF7}" type="datetime1">
              <a:rPr lang="en-US" smtClean="0"/>
              <a:t>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746A1F-9E99-4E72-9D09-5F6A6C41B36D}" type="datetime1">
              <a:rPr lang="en-US" smtClean="0"/>
              <a:t>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83F7B2-BB06-4C2C-A0BF-C3C4D1F4133B}" type="datetime1">
              <a:rPr lang="en-US" smtClean="0"/>
              <a:t>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6206BB4-FA77-4407-AB5F-CB1BD3F4739D}"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960C43-54DA-49F1-AB83-13D47078ACB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206BB4-FA77-4407-AB5F-CB1BD3F4739D}" type="datetimeFigureOut">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960C43-54DA-49F1-AB83-13D47078ACB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49ED60E-3B8D-47C1-9682-1C12509BF99F}" type="datetimeFigureOut">
              <a:rPr lang="zh-CN" altLang="en-US" smtClean="0"/>
              <a:t>2025/10/5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24B006D-818D-47B3-9EBE-C5AB269A17AF}" type="slidenum">
              <a:rPr lang="zh-CN" altLang="en-US" smtClean="0"/>
              <a:t>‹#›</a:t>
            </a:fld>
            <a:endParaRPr lang="zh-CN" altLang="en-US"/>
          </a:p>
        </p:txBody>
      </p:sp>
      <p:cxnSp>
        <p:nvCxnSpPr>
          <p:cNvPr id="6" name="直接连接符 5"/>
          <p:cNvCxnSpPr/>
          <p:nvPr userDrawn="1"/>
        </p:nvCxnSpPr>
        <p:spPr>
          <a:xfrm>
            <a:off x="1341822" y="667462"/>
            <a:ext cx="9721436" cy="0"/>
          </a:xfrm>
          <a:prstGeom prst="line">
            <a:avLst/>
          </a:prstGeom>
          <a:ln>
            <a:solidFill>
              <a:schemeClr val="accent1">
                <a:lumMod val="7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7" name="组合 124"/>
          <p:cNvGrpSpPr/>
          <p:nvPr userDrawn="1"/>
        </p:nvGrpSpPr>
        <p:grpSpPr>
          <a:xfrm>
            <a:off x="11236542" y="459432"/>
            <a:ext cx="258652" cy="233265"/>
            <a:chOff x="3720691" y="2824413"/>
            <a:chExt cx="1341120" cy="1209172"/>
          </a:xfrm>
        </p:grpSpPr>
        <p:sp>
          <p:nvSpPr>
            <p:cNvPr id="8" name="Freeform 5"/>
            <p:cNvSpPr/>
            <p:nvPr/>
          </p:nvSpPr>
          <p:spPr bwMode="auto">
            <a:xfrm rot="1855731">
              <a:off x="3720691" y="2824413"/>
              <a:ext cx="1341120" cy="1209172"/>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16200000" scaled="0"/>
            </a:gradFill>
            <a:ln w="12700" cap="flat">
              <a:noFill/>
              <a:prstDash val="solid"/>
              <a:miter lim="800000"/>
            </a:ln>
            <a:effectLst>
              <a:outerShdw blurRad="190500" dist="114300" dir="2700000" algn="tl" rotWithShape="0">
                <a:prstClr val="black">
                  <a:alpha val="40000"/>
                </a:prstClr>
              </a:outerShdw>
            </a:effectLst>
          </p:spPr>
          <p:txBody>
            <a:bodyPr vert="horz" wrap="square" lIns="91440" tIns="45720" rIns="91440" bIns="45720" numCol="1" anchor="t" anchorCtr="0" compatLnSpc="1"/>
            <a:lstStyle/>
            <a:p>
              <a:endParaRPr lang="zh-CN" altLang="en-US" sz="2400">
                <a:latin typeface="方正兰亭黑简体" panose="02000000000000000000" pitchFamily="2" charset="-122"/>
                <a:ea typeface="方正兰亭黑简体" panose="02000000000000000000" pitchFamily="2" charset="-122"/>
              </a:endParaRPr>
            </a:p>
          </p:txBody>
        </p:sp>
        <p:sp>
          <p:nvSpPr>
            <p:cNvPr id="9" name="Freeform 5"/>
            <p:cNvSpPr/>
            <p:nvPr/>
          </p:nvSpPr>
          <p:spPr bwMode="auto">
            <a:xfrm rot="1855731">
              <a:off x="3764581" y="2863367"/>
              <a:ext cx="1264630" cy="1140208"/>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21594000" scaled="0"/>
            </a:gradFill>
            <a:ln w="12700" cap="flat">
              <a:noFill/>
              <a:prstDash val="solid"/>
              <a:miter lim="800000"/>
            </a:ln>
            <a:effectLst>
              <a:outerShdw blurRad="50800" dist="38100" dir="2700000" algn="tl" rotWithShape="0">
                <a:prstClr val="black">
                  <a:alpha val="40000"/>
                </a:prstClr>
              </a:outerShdw>
            </a:effectLst>
          </p:spPr>
          <p:txBody>
            <a:bodyPr vert="horz" wrap="square" lIns="91440" tIns="45720" rIns="91440" bIns="45720" numCol="1" anchor="t" anchorCtr="0" compatLnSpc="1"/>
            <a:lstStyle/>
            <a:p>
              <a:endParaRPr lang="zh-CN" altLang="en-US" sz="2400">
                <a:latin typeface="方正兰亭黑简体" panose="02000000000000000000" pitchFamily="2" charset="-122"/>
                <a:ea typeface="方正兰亭黑简体" panose="02000000000000000000" pitchFamily="2" charset="-122"/>
              </a:endParaRPr>
            </a:p>
          </p:txBody>
        </p:sp>
      </p:grpSp>
      <p:grpSp>
        <p:nvGrpSpPr>
          <p:cNvPr id="10" name="组合 39"/>
          <p:cNvGrpSpPr/>
          <p:nvPr userDrawn="1"/>
        </p:nvGrpSpPr>
        <p:grpSpPr>
          <a:xfrm>
            <a:off x="574771" y="208120"/>
            <a:ext cx="632151" cy="570104"/>
            <a:chOff x="5446701" y="1360245"/>
            <a:chExt cx="632315" cy="570104"/>
          </a:xfrm>
        </p:grpSpPr>
        <p:sp>
          <p:nvSpPr>
            <p:cNvPr id="14" name="Freeform 5"/>
            <p:cNvSpPr/>
            <p:nvPr/>
          </p:nvSpPr>
          <p:spPr bwMode="auto">
            <a:xfrm rot="1855731">
              <a:off x="5446701" y="1360245"/>
              <a:ext cx="632315" cy="57010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gradFill>
              <a:gsLst>
                <a:gs pos="0">
                  <a:srgbClr val="D3D3D3"/>
                </a:gs>
                <a:gs pos="100000">
                  <a:srgbClr val="F9F9F9"/>
                </a:gs>
              </a:gsLst>
              <a:lin ang="21594000" scaled="0"/>
            </a:gradFill>
            <a:ln w="12700" cap="flat">
              <a:noFill/>
              <a:prstDash val="solid"/>
              <a:miter lim="800000"/>
            </a:ln>
            <a:effectLst>
              <a:outerShdw blurRad="50800" dist="38100" dir="2700000" algn="tl" rotWithShape="0">
                <a:prstClr val="black">
                  <a:alpha val="40000"/>
                </a:prstClr>
              </a:outerShdw>
            </a:effectLst>
          </p:spPr>
          <p:txBody>
            <a:bodyPr vert="horz" wrap="square" lIns="91440" tIns="45720" rIns="91440" bIns="45720" numCol="1" anchor="t" anchorCtr="0" compatLnSpc="1"/>
            <a:lstStyle/>
            <a:p>
              <a:endParaRPr lang="zh-CN" altLang="en-US" sz="2400" dirty="0">
                <a:latin typeface="Microsoft YaHei" panose="020B0503020204020204" pitchFamily="34" charset="-122"/>
                <a:ea typeface="Microsoft YaHei" panose="020B0503020204020204" pitchFamily="34" charset="-122"/>
              </a:endParaRPr>
            </a:p>
          </p:txBody>
        </p:sp>
        <p:sp>
          <p:nvSpPr>
            <p:cNvPr id="12" name="Freeform 5"/>
            <p:cNvSpPr/>
            <p:nvPr/>
          </p:nvSpPr>
          <p:spPr bwMode="auto">
            <a:xfrm rot="1855731">
              <a:off x="5470180" y="1383052"/>
              <a:ext cx="576760" cy="520015"/>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noFill/>
            <a:ln w="9525" cap="flat">
              <a:solidFill>
                <a:schemeClr val="accent1">
                  <a:lumMod val="75000"/>
                </a:schemeClr>
              </a:solidFill>
              <a:prstDash val="sysDash"/>
              <a:miter lim="800000"/>
            </a:ln>
            <a:effectLst/>
          </p:spPr>
          <p:txBody>
            <a:bodyPr vert="horz" wrap="square" lIns="91440" tIns="45720" rIns="91440" bIns="45720" numCol="1" anchor="t" anchorCtr="0" compatLnSpc="1"/>
            <a:lstStyle/>
            <a:p>
              <a:endParaRPr lang="zh-CN" altLang="en-US" sz="2400" dirty="0">
                <a:latin typeface="Microsoft YaHei" panose="020B0503020204020204" pitchFamily="34" charset="-122"/>
                <a:ea typeface="Microsoft YaHei" panose="020B0503020204020204" pitchFamily="34" charset="-122"/>
              </a:endParaRPr>
            </a:p>
          </p:txBody>
        </p:sp>
      </p:grpSp>
      <p:sp>
        <p:nvSpPr>
          <p:cNvPr id="15" name="KSO_Shape"/>
          <p:cNvSpPr/>
          <p:nvPr userDrawn="1"/>
        </p:nvSpPr>
        <p:spPr bwMode="auto">
          <a:xfrm>
            <a:off x="715294" y="345330"/>
            <a:ext cx="342503" cy="291202"/>
          </a:xfrm>
          <a:custGeom>
            <a:avLst/>
            <a:gdLst>
              <a:gd name="T0" fmla="*/ 1221908 w 2276475"/>
              <a:gd name="T1" fmla="*/ 1328927 h 1936751"/>
              <a:gd name="T2" fmla="*/ 1196654 w 2276475"/>
              <a:gd name="T3" fmla="*/ 1388292 h 1936751"/>
              <a:gd name="T4" fmla="*/ 691864 w 2276475"/>
              <a:gd name="T5" fmla="*/ 1376845 h 1936751"/>
              <a:gd name="T6" fmla="*/ 695585 w 2276475"/>
              <a:gd name="T7" fmla="*/ 1314285 h 1936751"/>
              <a:gd name="T8" fmla="*/ 1104489 w 2276475"/>
              <a:gd name="T9" fmla="*/ 1115137 h 1936751"/>
              <a:gd name="T10" fmla="*/ 1117497 w 2276475"/>
              <a:gd name="T11" fmla="*/ 1168850 h 1936751"/>
              <a:gd name="T12" fmla="*/ 811396 w 2276475"/>
              <a:gd name="T13" fmla="*/ 1188695 h 1936751"/>
              <a:gd name="T14" fmla="*/ 783254 w 2276475"/>
              <a:gd name="T15" fmla="*/ 1141068 h 1936751"/>
              <a:gd name="T16" fmla="*/ 309026 w 2276475"/>
              <a:gd name="T17" fmla="*/ 898551 h 1936751"/>
              <a:gd name="T18" fmla="*/ 798665 w 2276475"/>
              <a:gd name="T19" fmla="*/ 935449 h 1936751"/>
              <a:gd name="T20" fmla="*/ 759855 w 2276475"/>
              <a:gd name="T21" fmla="*/ 989335 h 1936751"/>
              <a:gd name="T22" fmla="*/ 259317 w 2276475"/>
              <a:gd name="T23" fmla="*/ 967303 h 1936751"/>
              <a:gd name="T24" fmla="*/ 277393 w 2276475"/>
              <a:gd name="T25" fmla="*/ 906514 h 1936751"/>
              <a:gd name="T26" fmla="*/ 1086287 w 2276475"/>
              <a:gd name="T27" fmla="*/ 817903 h 1936751"/>
              <a:gd name="T28" fmla="*/ 1028372 w 2276475"/>
              <a:gd name="T29" fmla="*/ 919230 h 1936751"/>
              <a:gd name="T30" fmla="*/ 999280 w 2276475"/>
              <a:gd name="T31" fmla="*/ 917630 h 1936751"/>
              <a:gd name="T32" fmla="*/ 289574 w 2276475"/>
              <a:gd name="T33" fmla="*/ 706099 h 1936751"/>
              <a:gd name="T34" fmla="*/ 590631 w 2276475"/>
              <a:gd name="T35" fmla="*/ 735033 h 1936751"/>
              <a:gd name="T36" fmla="*/ 567535 w 2276475"/>
              <a:gd name="T37" fmla="*/ 784938 h 1936751"/>
              <a:gd name="T38" fmla="*/ 259309 w 2276475"/>
              <a:gd name="T39" fmla="*/ 770073 h 1936751"/>
              <a:gd name="T40" fmla="*/ 267273 w 2276475"/>
              <a:gd name="T41" fmla="*/ 715124 h 1936751"/>
              <a:gd name="T42" fmla="*/ 836933 w 2276475"/>
              <a:gd name="T43" fmla="*/ 505684 h 1936751"/>
              <a:gd name="T44" fmla="*/ 846494 w 2276475"/>
              <a:gd name="T45" fmla="*/ 574170 h 1936751"/>
              <a:gd name="T46" fmla="*/ 268069 w 2276475"/>
              <a:gd name="T47" fmla="*/ 592752 h 1936751"/>
              <a:gd name="T48" fmla="*/ 238855 w 2276475"/>
              <a:gd name="T49" fmla="*/ 530105 h 1936751"/>
              <a:gd name="T50" fmla="*/ 1467818 w 2276475"/>
              <a:gd name="T51" fmla="*/ 344025 h 1936751"/>
              <a:gd name="T52" fmla="*/ 1566759 w 2276475"/>
              <a:gd name="T53" fmla="*/ 428438 h 1936751"/>
              <a:gd name="T54" fmla="*/ 1578461 w 2276475"/>
              <a:gd name="T55" fmla="*/ 479936 h 1936751"/>
              <a:gd name="T56" fmla="*/ 1197862 w 2276475"/>
              <a:gd name="T57" fmla="*/ 846789 h 1936751"/>
              <a:gd name="T58" fmla="*/ 1138817 w 2276475"/>
              <a:gd name="T59" fmla="*/ 842806 h 1936751"/>
              <a:gd name="T60" fmla="*/ 1093869 w 2276475"/>
              <a:gd name="T61" fmla="*/ 799538 h 1936751"/>
              <a:gd name="T62" fmla="*/ 1075782 w 2276475"/>
              <a:gd name="T63" fmla="*/ 737423 h 1936751"/>
              <a:gd name="T64" fmla="*/ 1456382 w 2276475"/>
              <a:gd name="T65" fmla="*/ 344821 h 1936751"/>
              <a:gd name="T66" fmla="*/ 199469 w 2276475"/>
              <a:gd name="T67" fmla="*/ 367345 h 1936751"/>
              <a:gd name="T68" fmla="*/ 114475 w 2276475"/>
              <a:gd name="T69" fmla="*/ 448541 h 1936751"/>
              <a:gd name="T70" fmla="*/ 103321 w 2276475"/>
              <a:gd name="T71" fmla="*/ 1407238 h 1936751"/>
              <a:gd name="T72" fmla="*/ 171315 w 2276475"/>
              <a:gd name="T73" fmla="*/ 1503559 h 1936751"/>
              <a:gd name="T74" fmla="*/ 1382734 w 2276475"/>
              <a:gd name="T75" fmla="*/ 1530890 h 1936751"/>
              <a:gd name="T76" fmla="*/ 1488975 w 2276475"/>
              <a:gd name="T77" fmla="*/ 1477289 h 1936751"/>
              <a:gd name="T78" fmla="*/ 1531737 w 2276475"/>
              <a:gd name="T79" fmla="*/ 1365845 h 1936751"/>
              <a:gd name="T80" fmla="*/ 1605841 w 2276475"/>
              <a:gd name="T81" fmla="*/ 1539381 h 1936751"/>
              <a:gd name="T82" fmla="*/ 1513146 w 2276475"/>
              <a:gd name="T83" fmla="*/ 1611821 h 1936751"/>
              <a:gd name="T84" fmla="*/ 101461 w 2276475"/>
              <a:gd name="T85" fmla="*/ 1605982 h 1936751"/>
              <a:gd name="T86" fmla="*/ 16468 w 2276475"/>
              <a:gd name="T87" fmla="*/ 1525317 h 1936751"/>
              <a:gd name="T88" fmla="*/ 5312 w 2276475"/>
              <a:gd name="T89" fmla="*/ 391226 h 1936751"/>
              <a:gd name="T90" fmla="*/ 73307 w 2276475"/>
              <a:gd name="T91" fmla="*/ 295170 h 1936751"/>
              <a:gd name="T92" fmla="*/ 1746529 w 2276475"/>
              <a:gd name="T93" fmla="*/ 88926 h 1936751"/>
              <a:gd name="T94" fmla="*/ 1805153 w 2276475"/>
              <a:gd name="T95" fmla="*/ 114614 h 1936751"/>
              <a:gd name="T96" fmla="*/ 1838312 w 2276475"/>
              <a:gd name="T97" fmla="*/ 176846 h 1936751"/>
              <a:gd name="T98" fmla="*/ 1821600 w 2276475"/>
              <a:gd name="T99" fmla="*/ 237490 h 1936751"/>
              <a:gd name="T100" fmla="*/ 1620792 w 2276475"/>
              <a:gd name="T101" fmla="*/ 421806 h 1936751"/>
              <a:gd name="T102" fmla="*/ 1543068 w 2276475"/>
              <a:gd name="T103" fmla="*/ 339447 h 1936751"/>
              <a:gd name="T104" fmla="*/ 1506460 w 2276475"/>
              <a:gd name="T105" fmla="*/ 289925 h 1936751"/>
              <a:gd name="T106" fmla="*/ 1716818 w 2276475"/>
              <a:gd name="T107" fmla="*/ 92634 h 1936751"/>
              <a:gd name="T108" fmla="*/ 1893521 w 2276475"/>
              <a:gd name="T109" fmla="*/ 35131 h 1936751"/>
              <a:gd name="T110" fmla="*/ 1889783 w 2276475"/>
              <a:gd name="T111" fmla="*/ 106078 h 1936751"/>
              <a:gd name="T112" fmla="*/ 1844400 w 2276475"/>
              <a:gd name="T113" fmla="*/ 105545 h 1936751"/>
              <a:gd name="T114" fmla="*/ 1793944 w 2276475"/>
              <a:gd name="T115" fmla="*/ 59669 h 1936751"/>
              <a:gd name="T116" fmla="*/ 1847069 w 2276475"/>
              <a:gd name="T117" fmla="*/ 16194 h 1936751"/>
              <a:gd name="T118" fmla="*/ 1697756 w 2276475"/>
              <a:gd name="T119" fmla="*/ 22017 h 1936751"/>
              <a:gd name="T120" fmla="*/ 1364698 w 2276475"/>
              <a:gd name="T121" fmla="*/ 383050 h 1936751"/>
              <a:gd name="T122" fmla="*/ 1317840 w 2276475"/>
              <a:gd name="T123" fmla="*/ 375887 h 1936751"/>
              <a:gd name="T124" fmla="*/ 1320237 w 2276475"/>
              <a:gd name="T125" fmla="*/ 329200 h 193675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276475" h="1936751">
                <a:moveTo>
                  <a:pt x="872202" y="1555750"/>
                </a:moveTo>
                <a:lnTo>
                  <a:pt x="879190" y="1555750"/>
                </a:lnTo>
                <a:lnTo>
                  <a:pt x="1397284" y="1555750"/>
                </a:lnTo>
                <a:lnTo>
                  <a:pt x="1404272" y="1555750"/>
                </a:lnTo>
                <a:lnTo>
                  <a:pt x="1410943" y="1557024"/>
                </a:lnTo>
                <a:lnTo>
                  <a:pt x="1417614" y="1557979"/>
                </a:lnTo>
                <a:lnTo>
                  <a:pt x="1423649" y="1560208"/>
                </a:lnTo>
                <a:lnTo>
                  <a:pt x="1430002" y="1562437"/>
                </a:lnTo>
                <a:lnTo>
                  <a:pt x="1435403" y="1565303"/>
                </a:lnTo>
                <a:lnTo>
                  <a:pt x="1440485" y="1568168"/>
                </a:lnTo>
                <a:lnTo>
                  <a:pt x="1445567" y="1571989"/>
                </a:lnTo>
                <a:lnTo>
                  <a:pt x="1450015" y="1576128"/>
                </a:lnTo>
                <a:lnTo>
                  <a:pt x="1453509" y="1580268"/>
                </a:lnTo>
                <a:lnTo>
                  <a:pt x="1457321" y="1584726"/>
                </a:lnTo>
                <a:lnTo>
                  <a:pt x="1460180" y="1589502"/>
                </a:lnTo>
                <a:lnTo>
                  <a:pt x="1462403" y="1594915"/>
                </a:lnTo>
                <a:lnTo>
                  <a:pt x="1463674" y="1600009"/>
                </a:lnTo>
                <a:lnTo>
                  <a:pt x="1464944" y="1605741"/>
                </a:lnTo>
                <a:lnTo>
                  <a:pt x="1465262" y="1611472"/>
                </a:lnTo>
                <a:lnTo>
                  <a:pt x="1464944" y="1617203"/>
                </a:lnTo>
                <a:lnTo>
                  <a:pt x="1463674" y="1622935"/>
                </a:lnTo>
                <a:lnTo>
                  <a:pt x="1462403" y="1628029"/>
                </a:lnTo>
                <a:lnTo>
                  <a:pt x="1460180" y="1633124"/>
                </a:lnTo>
                <a:lnTo>
                  <a:pt x="1457321" y="1638218"/>
                </a:lnTo>
                <a:lnTo>
                  <a:pt x="1453509" y="1642358"/>
                </a:lnTo>
                <a:lnTo>
                  <a:pt x="1450015" y="1646815"/>
                </a:lnTo>
                <a:lnTo>
                  <a:pt x="1445567" y="1650955"/>
                </a:lnTo>
                <a:lnTo>
                  <a:pt x="1440485" y="1654457"/>
                </a:lnTo>
                <a:lnTo>
                  <a:pt x="1435403" y="1657641"/>
                </a:lnTo>
                <a:lnTo>
                  <a:pt x="1430002" y="1660507"/>
                </a:lnTo>
                <a:lnTo>
                  <a:pt x="1423649" y="1662736"/>
                </a:lnTo>
                <a:lnTo>
                  <a:pt x="1417614" y="1664328"/>
                </a:lnTo>
                <a:lnTo>
                  <a:pt x="1410943" y="1665920"/>
                </a:lnTo>
                <a:lnTo>
                  <a:pt x="1404272" y="1666875"/>
                </a:lnTo>
                <a:lnTo>
                  <a:pt x="1397284" y="1666875"/>
                </a:lnTo>
                <a:lnTo>
                  <a:pt x="879190" y="1666875"/>
                </a:lnTo>
                <a:lnTo>
                  <a:pt x="872202" y="1666875"/>
                </a:lnTo>
                <a:lnTo>
                  <a:pt x="865531" y="1665920"/>
                </a:lnTo>
                <a:lnTo>
                  <a:pt x="858860" y="1664328"/>
                </a:lnTo>
                <a:lnTo>
                  <a:pt x="852507" y="1662736"/>
                </a:lnTo>
                <a:lnTo>
                  <a:pt x="846790" y="1660507"/>
                </a:lnTo>
                <a:lnTo>
                  <a:pt x="841389" y="1657641"/>
                </a:lnTo>
                <a:lnTo>
                  <a:pt x="835989" y="1654139"/>
                </a:lnTo>
                <a:lnTo>
                  <a:pt x="831224" y="1650955"/>
                </a:lnTo>
                <a:lnTo>
                  <a:pt x="826777" y="1646815"/>
                </a:lnTo>
                <a:lnTo>
                  <a:pt x="822648" y="1642358"/>
                </a:lnTo>
                <a:lnTo>
                  <a:pt x="819471" y="1637900"/>
                </a:lnTo>
                <a:lnTo>
                  <a:pt x="816612" y="1633124"/>
                </a:lnTo>
                <a:lnTo>
                  <a:pt x="814389" y="1628029"/>
                </a:lnTo>
                <a:lnTo>
                  <a:pt x="812483" y="1622935"/>
                </a:lnTo>
                <a:lnTo>
                  <a:pt x="811530" y="1617203"/>
                </a:lnTo>
                <a:lnTo>
                  <a:pt x="811212" y="1611472"/>
                </a:lnTo>
                <a:lnTo>
                  <a:pt x="811530" y="1605741"/>
                </a:lnTo>
                <a:lnTo>
                  <a:pt x="812483" y="1600009"/>
                </a:lnTo>
                <a:lnTo>
                  <a:pt x="814389" y="1594915"/>
                </a:lnTo>
                <a:lnTo>
                  <a:pt x="816612" y="1589820"/>
                </a:lnTo>
                <a:lnTo>
                  <a:pt x="819471" y="1584726"/>
                </a:lnTo>
                <a:lnTo>
                  <a:pt x="822648" y="1580268"/>
                </a:lnTo>
                <a:lnTo>
                  <a:pt x="826777" y="1576128"/>
                </a:lnTo>
                <a:lnTo>
                  <a:pt x="831224" y="1571989"/>
                </a:lnTo>
                <a:lnTo>
                  <a:pt x="835989" y="1568168"/>
                </a:lnTo>
                <a:lnTo>
                  <a:pt x="841389" y="1565303"/>
                </a:lnTo>
                <a:lnTo>
                  <a:pt x="846790" y="1562437"/>
                </a:lnTo>
                <a:lnTo>
                  <a:pt x="852507" y="1560208"/>
                </a:lnTo>
                <a:lnTo>
                  <a:pt x="858860" y="1558298"/>
                </a:lnTo>
                <a:lnTo>
                  <a:pt x="865531" y="1557024"/>
                </a:lnTo>
                <a:lnTo>
                  <a:pt x="872202" y="1555750"/>
                </a:lnTo>
                <a:close/>
                <a:moveTo>
                  <a:pt x="984211" y="1325563"/>
                </a:moveTo>
                <a:lnTo>
                  <a:pt x="1292263" y="1325563"/>
                </a:lnTo>
                <a:lnTo>
                  <a:pt x="1297339" y="1325880"/>
                </a:lnTo>
                <a:lnTo>
                  <a:pt x="1302415" y="1326513"/>
                </a:lnTo>
                <a:lnTo>
                  <a:pt x="1307174" y="1327779"/>
                </a:lnTo>
                <a:lnTo>
                  <a:pt x="1311615" y="1329361"/>
                </a:lnTo>
                <a:lnTo>
                  <a:pt x="1315740" y="1331260"/>
                </a:lnTo>
                <a:lnTo>
                  <a:pt x="1319864" y="1333792"/>
                </a:lnTo>
                <a:lnTo>
                  <a:pt x="1323671" y="1336640"/>
                </a:lnTo>
                <a:lnTo>
                  <a:pt x="1327161" y="1340121"/>
                </a:lnTo>
                <a:lnTo>
                  <a:pt x="1330333" y="1343286"/>
                </a:lnTo>
                <a:lnTo>
                  <a:pt x="1332871" y="1347400"/>
                </a:lnTo>
                <a:lnTo>
                  <a:pt x="1335409" y="1351198"/>
                </a:lnTo>
                <a:lnTo>
                  <a:pt x="1337630" y="1355629"/>
                </a:lnTo>
                <a:lnTo>
                  <a:pt x="1339216" y="1360059"/>
                </a:lnTo>
                <a:lnTo>
                  <a:pt x="1340485" y="1364807"/>
                </a:lnTo>
                <a:lnTo>
                  <a:pt x="1341437" y="1369870"/>
                </a:lnTo>
                <a:lnTo>
                  <a:pt x="1341437" y="1374934"/>
                </a:lnTo>
                <a:lnTo>
                  <a:pt x="1341437" y="1379681"/>
                </a:lnTo>
                <a:lnTo>
                  <a:pt x="1340485" y="1384745"/>
                </a:lnTo>
                <a:lnTo>
                  <a:pt x="1339216" y="1389492"/>
                </a:lnTo>
                <a:lnTo>
                  <a:pt x="1337630" y="1393923"/>
                </a:lnTo>
                <a:lnTo>
                  <a:pt x="1335409" y="1398037"/>
                </a:lnTo>
                <a:lnTo>
                  <a:pt x="1332871" y="1402151"/>
                </a:lnTo>
                <a:lnTo>
                  <a:pt x="1330016" y="1405632"/>
                </a:lnTo>
                <a:lnTo>
                  <a:pt x="1327161" y="1409430"/>
                </a:lnTo>
                <a:lnTo>
                  <a:pt x="1323671" y="1412595"/>
                </a:lnTo>
                <a:lnTo>
                  <a:pt x="1319864" y="1415443"/>
                </a:lnTo>
                <a:lnTo>
                  <a:pt x="1315740" y="1417659"/>
                </a:lnTo>
                <a:lnTo>
                  <a:pt x="1311615" y="1419874"/>
                </a:lnTo>
                <a:lnTo>
                  <a:pt x="1306857" y="1421773"/>
                </a:lnTo>
                <a:lnTo>
                  <a:pt x="1302415" y="1422722"/>
                </a:lnTo>
                <a:lnTo>
                  <a:pt x="1297339" y="1423672"/>
                </a:lnTo>
                <a:lnTo>
                  <a:pt x="1292263" y="1423988"/>
                </a:lnTo>
                <a:lnTo>
                  <a:pt x="984211" y="1423988"/>
                </a:lnTo>
                <a:lnTo>
                  <a:pt x="979453" y="1423672"/>
                </a:lnTo>
                <a:lnTo>
                  <a:pt x="974377" y="1422722"/>
                </a:lnTo>
                <a:lnTo>
                  <a:pt x="969618" y="1421773"/>
                </a:lnTo>
                <a:lnTo>
                  <a:pt x="965176" y="1419874"/>
                </a:lnTo>
                <a:lnTo>
                  <a:pt x="960735" y="1417659"/>
                </a:lnTo>
                <a:lnTo>
                  <a:pt x="956928" y="1415443"/>
                </a:lnTo>
                <a:lnTo>
                  <a:pt x="952803" y="1412595"/>
                </a:lnTo>
                <a:lnTo>
                  <a:pt x="949631" y="1409430"/>
                </a:lnTo>
                <a:lnTo>
                  <a:pt x="946141" y="1405632"/>
                </a:lnTo>
                <a:lnTo>
                  <a:pt x="943286" y="1402151"/>
                </a:lnTo>
                <a:lnTo>
                  <a:pt x="941065" y="1398037"/>
                </a:lnTo>
                <a:lnTo>
                  <a:pt x="938844" y="1393923"/>
                </a:lnTo>
                <a:lnTo>
                  <a:pt x="937258" y="1389492"/>
                </a:lnTo>
                <a:lnTo>
                  <a:pt x="935989" y="1384745"/>
                </a:lnTo>
                <a:lnTo>
                  <a:pt x="935355" y="1379681"/>
                </a:lnTo>
                <a:lnTo>
                  <a:pt x="935037" y="1374934"/>
                </a:lnTo>
                <a:lnTo>
                  <a:pt x="935355" y="1369870"/>
                </a:lnTo>
                <a:lnTo>
                  <a:pt x="935989" y="1364807"/>
                </a:lnTo>
                <a:lnTo>
                  <a:pt x="937258" y="1360059"/>
                </a:lnTo>
                <a:lnTo>
                  <a:pt x="938844" y="1355629"/>
                </a:lnTo>
                <a:lnTo>
                  <a:pt x="940748" y="1351198"/>
                </a:lnTo>
                <a:lnTo>
                  <a:pt x="943286" y="1347400"/>
                </a:lnTo>
                <a:lnTo>
                  <a:pt x="946141" y="1343286"/>
                </a:lnTo>
                <a:lnTo>
                  <a:pt x="949631" y="1340121"/>
                </a:lnTo>
                <a:lnTo>
                  <a:pt x="952803" y="1336640"/>
                </a:lnTo>
                <a:lnTo>
                  <a:pt x="956928" y="1333792"/>
                </a:lnTo>
                <a:lnTo>
                  <a:pt x="960735" y="1331260"/>
                </a:lnTo>
                <a:lnTo>
                  <a:pt x="965176" y="1329361"/>
                </a:lnTo>
                <a:lnTo>
                  <a:pt x="969618" y="1327779"/>
                </a:lnTo>
                <a:lnTo>
                  <a:pt x="974377" y="1326513"/>
                </a:lnTo>
                <a:lnTo>
                  <a:pt x="979453" y="1325880"/>
                </a:lnTo>
                <a:lnTo>
                  <a:pt x="984211" y="1325563"/>
                </a:lnTo>
                <a:close/>
                <a:moveTo>
                  <a:pt x="369286" y="1074738"/>
                </a:moveTo>
                <a:lnTo>
                  <a:pt x="887697" y="1074738"/>
                </a:lnTo>
                <a:lnTo>
                  <a:pt x="894368" y="1075056"/>
                </a:lnTo>
                <a:lnTo>
                  <a:pt x="901356" y="1076008"/>
                </a:lnTo>
                <a:lnTo>
                  <a:pt x="908027" y="1077278"/>
                </a:lnTo>
                <a:lnTo>
                  <a:pt x="914063" y="1079183"/>
                </a:lnTo>
                <a:lnTo>
                  <a:pt x="920098" y="1081406"/>
                </a:lnTo>
                <a:lnTo>
                  <a:pt x="925816" y="1084263"/>
                </a:lnTo>
                <a:lnTo>
                  <a:pt x="930898" y="1087438"/>
                </a:lnTo>
                <a:lnTo>
                  <a:pt x="935663" y="1090931"/>
                </a:lnTo>
                <a:lnTo>
                  <a:pt x="940110" y="1094741"/>
                </a:lnTo>
                <a:lnTo>
                  <a:pt x="944240" y="1099186"/>
                </a:lnTo>
                <a:lnTo>
                  <a:pt x="947416" y="1103948"/>
                </a:lnTo>
                <a:lnTo>
                  <a:pt x="950275" y="1108711"/>
                </a:lnTo>
                <a:lnTo>
                  <a:pt x="952499" y="1113791"/>
                </a:lnTo>
                <a:lnTo>
                  <a:pt x="954405" y="1118871"/>
                </a:lnTo>
                <a:lnTo>
                  <a:pt x="955358" y="1124903"/>
                </a:lnTo>
                <a:lnTo>
                  <a:pt x="955675" y="1130301"/>
                </a:lnTo>
                <a:lnTo>
                  <a:pt x="955358" y="1136016"/>
                </a:lnTo>
                <a:lnTo>
                  <a:pt x="954405" y="1141413"/>
                </a:lnTo>
                <a:lnTo>
                  <a:pt x="952499" y="1147128"/>
                </a:lnTo>
                <a:lnTo>
                  <a:pt x="950275" y="1152208"/>
                </a:lnTo>
                <a:lnTo>
                  <a:pt x="947416" y="1156971"/>
                </a:lnTo>
                <a:lnTo>
                  <a:pt x="944240" y="1161098"/>
                </a:lnTo>
                <a:lnTo>
                  <a:pt x="940110" y="1165543"/>
                </a:lnTo>
                <a:lnTo>
                  <a:pt x="935663" y="1169671"/>
                </a:lnTo>
                <a:lnTo>
                  <a:pt x="930898" y="1173163"/>
                </a:lnTo>
                <a:lnTo>
                  <a:pt x="925816" y="1176656"/>
                </a:lnTo>
                <a:lnTo>
                  <a:pt x="920098" y="1179196"/>
                </a:lnTo>
                <a:lnTo>
                  <a:pt x="914063" y="1181736"/>
                </a:lnTo>
                <a:lnTo>
                  <a:pt x="908027" y="1183323"/>
                </a:lnTo>
                <a:lnTo>
                  <a:pt x="901356" y="1184593"/>
                </a:lnTo>
                <a:lnTo>
                  <a:pt x="894368" y="1185546"/>
                </a:lnTo>
                <a:lnTo>
                  <a:pt x="887697" y="1185863"/>
                </a:lnTo>
                <a:lnTo>
                  <a:pt x="369286" y="1185863"/>
                </a:lnTo>
                <a:lnTo>
                  <a:pt x="362615" y="1185546"/>
                </a:lnTo>
                <a:lnTo>
                  <a:pt x="355944" y="1184593"/>
                </a:lnTo>
                <a:lnTo>
                  <a:pt x="349273" y="1183323"/>
                </a:lnTo>
                <a:lnTo>
                  <a:pt x="343238" y="1181736"/>
                </a:lnTo>
                <a:lnTo>
                  <a:pt x="337203" y="1179196"/>
                </a:lnTo>
                <a:lnTo>
                  <a:pt x="331485" y="1176656"/>
                </a:lnTo>
                <a:lnTo>
                  <a:pt x="326402" y="1173163"/>
                </a:lnTo>
                <a:lnTo>
                  <a:pt x="321637" y="1169671"/>
                </a:lnTo>
                <a:lnTo>
                  <a:pt x="317190" y="1165543"/>
                </a:lnTo>
                <a:lnTo>
                  <a:pt x="313378" y="1161098"/>
                </a:lnTo>
                <a:lnTo>
                  <a:pt x="309884" y="1156971"/>
                </a:lnTo>
                <a:lnTo>
                  <a:pt x="307025" y="1152208"/>
                </a:lnTo>
                <a:lnTo>
                  <a:pt x="304802" y="1147128"/>
                </a:lnTo>
                <a:lnTo>
                  <a:pt x="302896" y="1141413"/>
                </a:lnTo>
                <a:lnTo>
                  <a:pt x="301943" y="1136016"/>
                </a:lnTo>
                <a:lnTo>
                  <a:pt x="301625" y="1130301"/>
                </a:lnTo>
                <a:lnTo>
                  <a:pt x="301943" y="1124903"/>
                </a:lnTo>
                <a:lnTo>
                  <a:pt x="302896" y="1119188"/>
                </a:lnTo>
                <a:lnTo>
                  <a:pt x="304802" y="1113791"/>
                </a:lnTo>
                <a:lnTo>
                  <a:pt x="307025" y="1108711"/>
                </a:lnTo>
                <a:lnTo>
                  <a:pt x="309884" y="1103948"/>
                </a:lnTo>
                <a:lnTo>
                  <a:pt x="313378" y="1099186"/>
                </a:lnTo>
                <a:lnTo>
                  <a:pt x="317190" y="1094741"/>
                </a:lnTo>
                <a:lnTo>
                  <a:pt x="321637" y="1091248"/>
                </a:lnTo>
                <a:lnTo>
                  <a:pt x="326402" y="1087438"/>
                </a:lnTo>
                <a:lnTo>
                  <a:pt x="331485" y="1084263"/>
                </a:lnTo>
                <a:lnTo>
                  <a:pt x="337203" y="1081406"/>
                </a:lnTo>
                <a:lnTo>
                  <a:pt x="343238" y="1079183"/>
                </a:lnTo>
                <a:lnTo>
                  <a:pt x="349273" y="1077278"/>
                </a:lnTo>
                <a:lnTo>
                  <a:pt x="355944" y="1076008"/>
                </a:lnTo>
                <a:lnTo>
                  <a:pt x="362615" y="1075056"/>
                </a:lnTo>
                <a:lnTo>
                  <a:pt x="369286" y="1074738"/>
                </a:lnTo>
                <a:close/>
                <a:moveTo>
                  <a:pt x="1261435" y="965200"/>
                </a:moveTo>
                <a:lnTo>
                  <a:pt x="1264624" y="965200"/>
                </a:lnTo>
                <a:lnTo>
                  <a:pt x="1267814" y="965200"/>
                </a:lnTo>
                <a:lnTo>
                  <a:pt x="1271322" y="965838"/>
                </a:lnTo>
                <a:lnTo>
                  <a:pt x="1275149" y="967114"/>
                </a:lnTo>
                <a:lnTo>
                  <a:pt x="1278977" y="968390"/>
                </a:lnTo>
                <a:lnTo>
                  <a:pt x="1282804" y="969984"/>
                </a:lnTo>
                <a:lnTo>
                  <a:pt x="1290777" y="973811"/>
                </a:lnTo>
                <a:lnTo>
                  <a:pt x="1298113" y="978277"/>
                </a:lnTo>
                <a:lnTo>
                  <a:pt x="1304491" y="982742"/>
                </a:lnTo>
                <a:lnTo>
                  <a:pt x="1308637" y="986250"/>
                </a:lnTo>
                <a:lnTo>
                  <a:pt x="1312784" y="990715"/>
                </a:lnTo>
                <a:lnTo>
                  <a:pt x="1317249" y="997094"/>
                </a:lnTo>
                <a:lnTo>
                  <a:pt x="1321395" y="1004429"/>
                </a:lnTo>
                <a:lnTo>
                  <a:pt x="1325222" y="1012403"/>
                </a:lnTo>
                <a:lnTo>
                  <a:pt x="1326817" y="1016549"/>
                </a:lnTo>
                <a:lnTo>
                  <a:pt x="1328092" y="1020057"/>
                </a:lnTo>
                <a:lnTo>
                  <a:pt x="1329368" y="1024203"/>
                </a:lnTo>
                <a:lnTo>
                  <a:pt x="1330006" y="1027711"/>
                </a:lnTo>
                <a:lnTo>
                  <a:pt x="1330325" y="1030901"/>
                </a:lnTo>
                <a:lnTo>
                  <a:pt x="1330006" y="1034090"/>
                </a:lnTo>
                <a:lnTo>
                  <a:pt x="1329368" y="1036004"/>
                </a:lnTo>
                <a:lnTo>
                  <a:pt x="1327774" y="1038236"/>
                </a:lnTo>
                <a:lnTo>
                  <a:pt x="1228904" y="1099472"/>
                </a:lnTo>
                <a:lnTo>
                  <a:pt x="1226990" y="1101066"/>
                </a:lnTo>
                <a:lnTo>
                  <a:pt x="1225396" y="1102342"/>
                </a:lnTo>
                <a:lnTo>
                  <a:pt x="1223163" y="1103618"/>
                </a:lnTo>
                <a:lnTo>
                  <a:pt x="1220930" y="1104575"/>
                </a:lnTo>
                <a:lnTo>
                  <a:pt x="1219017" y="1105213"/>
                </a:lnTo>
                <a:lnTo>
                  <a:pt x="1216784" y="1105850"/>
                </a:lnTo>
                <a:lnTo>
                  <a:pt x="1212000" y="1106488"/>
                </a:lnTo>
                <a:lnTo>
                  <a:pt x="1207854" y="1105850"/>
                </a:lnTo>
                <a:lnTo>
                  <a:pt x="1205622" y="1105213"/>
                </a:lnTo>
                <a:lnTo>
                  <a:pt x="1203389" y="1104575"/>
                </a:lnTo>
                <a:lnTo>
                  <a:pt x="1201475" y="1103618"/>
                </a:lnTo>
                <a:lnTo>
                  <a:pt x="1199243" y="1102342"/>
                </a:lnTo>
                <a:lnTo>
                  <a:pt x="1197329" y="1101066"/>
                </a:lnTo>
                <a:lnTo>
                  <a:pt x="1195735" y="1099472"/>
                </a:lnTo>
                <a:lnTo>
                  <a:pt x="1194140" y="1097558"/>
                </a:lnTo>
                <a:lnTo>
                  <a:pt x="1192864" y="1095963"/>
                </a:lnTo>
                <a:lnTo>
                  <a:pt x="1191588" y="1093731"/>
                </a:lnTo>
                <a:lnTo>
                  <a:pt x="1190632" y="1091817"/>
                </a:lnTo>
                <a:lnTo>
                  <a:pt x="1189356" y="1087352"/>
                </a:lnTo>
                <a:lnTo>
                  <a:pt x="1189037" y="1082887"/>
                </a:lnTo>
                <a:lnTo>
                  <a:pt x="1189356" y="1078741"/>
                </a:lnTo>
                <a:lnTo>
                  <a:pt x="1190632" y="1074276"/>
                </a:lnTo>
                <a:lnTo>
                  <a:pt x="1191588" y="1072043"/>
                </a:lnTo>
                <a:lnTo>
                  <a:pt x="1192864" y="1070130"/>
                </a:lnTo>
                <a:lnTo>
                  <a:pt x="1194140" y="1068535"/>
                </a:lnTo>
                <a:lnTo>
                  <a:pt x="1195735" y="1066621"/>
                </a:lnTo>
                <a:lnTo>
                  <a:pt x="1257289" y="967433"/>
                </a:lnTo>
                <a:lnTo>
                  <a:pt x="1258884" y="965838"/>
                </a:lnTo>
                <a:lnTo>
                  <a:pt x="1261435" y="965200"/>
                </a:lnTo>
                <a:close/>
                <a:moveTo>
                  <a:pt x="346041" y="844550"/>
                </a:moveTo>
                <a:lnTo>
                  <a:pt x="350799" y="844550"/>
                </a:lnTo>
                <a:lnTo>
                  <a:pt x="658851" y="844550"/>
                </a:lnTo>
                <a:lnTo>
                  <a:pt x="663927" y="844550"/>
                </a:lnTo>
                <a:lnTo>
                  <a:pt x="669003" y="845185"/>
                </a:lnTo>
                <a:lnTo>
                  <a:pt x="673762" y="846773"/>
                </a:lnTo>
                <a:lnTo>
                  <a:pt x="678204" y="848043"/>
                </a:lnTo>
                <a:lnTo>
                  <a:pt x="682645" y="850265"/>
                </a:lnTo>
                <a:lnTo>
                  <a:pt x="686452" y="852805"/>
                </a:lnTo>
                <a:lnTo>
                  <a:pt x="690259" y="855345"/>
                </a:lnTo>
                <a:lnTo>
                  <a:pt x="693749" y="858838"/>
                </a:lnTo>
                <a:lnTo>
                  <a:pt x="697239" y="862330"/>
                </a:lnTo>
                <a:lnTo>
                  <a:pt x="699777" y="865823"/>
                </a:lnTo>
                <a:lnTo>
                  <a:pt x="702315" y="869950"/>
                </a:lnTo>
                <a:lnTo>
                  <a:pt x="704218" y="874395"/>
                </a:lnTo>
                <a:lnTo>
                  <a:pt x="705804" y="879158"/>
                </a:lnTo>
                <a:lnTo>
                  <a:pt x="707391" y="883920"/>
                </a:lnTo>
                <a:lnTo>
                  <a:pt x="708025" y="888683"/>
                </a:lnTo>
                <a:lnTo>
                  <a:pt x="708025" y="893763"/>
                </a:lnTo>
                <a:lnTo>
                  <a:pt x="708025" y="898843"/>
                </a:lnTo>
                <a:lnTo>
                  <a:pt x="707391" y="903605"/>
                </a:lnTo>
                <a:lnTo>
                  <a:pt x="705804" y="908368"/>
                </a:lnTo>
                <a:lnTo>
                  <a:pt x="704218" y="912495"/>
                </a:lnTo>
                <a:lnTo>
                  <a:pt x="702315" y="916940"/>
                </a:lnTo>
                <a:lnTo>
                  <a:pt x="699777" y="921068"/>
                </a:lnTo>
                <a:lnTo>
                  <a:pt x="697239" y="924878"/>
                </a:lnTo>
                <a:lnTo>
                  <a:pt x="693749" y="928370"/>
                </a:lnTo>
                <a:lnTo>
                  <a:pt x="690259" y="931545"/>
                </a:lnTo>
                <a:lnTo>
                  <a:pt x="686452" y="934403"/>
                </a:lnTo>
                <a:lnTo>
                  <a:pt x="682645" y="936943"/>
                </a:lnTo>
                <a:lnTo>
                  <a:pt x="678204" y="938848"/>
                </a:lnTo>
                <a:lnTo>
                  <a:pt x="673762" y="940753"/>
                </a:lnTo>
                <a:lnTo>
                  <a:pt x="669003" y="941705"/>
                </a:lnTo>
                <a:lnTo>
                  <a:pt x="663927" y="942658"/>
                </a:lnTo>
                <a:lnTo>
                  <a:pt x="658851" y="942975"/>
                </a:lnTo>
                <a:lnTo>
                  <a:pt x="350799" y="942975"/>
                </a:lnTo>
                <a:lnTo>
                  <a:pt x="346041" y="942658"/>
                </a:lnTo>
                <a:lnTo>
                  <a:pt x="340965" y="941705"/>
                </a:lnTo>
                <a:lnTo>
                  <a:pt x="336206" y="940753"/>
                </a:lnTo>
                <a:lnTo>
                  <a:pt x="331764" y="938848"/>
                </a:lnTo>
                <a:lnTo>
                  <a:pt x="327323" y="936943"/>
                </a:lnTo>
                <a:lnTo>
                  <a:pt x="323516" y="934403"/>
                </a:lnTo>
                <a:lnTo>
                  <a:pt x="319391" y="931545"/>
                </a:lnTo>
                <a:lnTo>
                  <a:pt x="316219" y="928370"/>
                </a:lnTo>
                <a:lnTo>
                  <a:pt x="312729" y="924878"/>
                </a:lnTo>
                <a:lnTo>
                  <a:pt x="309874" y="921068"/>
                </a:lnTo>
                <a:lnTo>
                  <a:pt x="307653" y="916940"/>
                </a:lnTo>
                <a:lnTo>
                  <a:pt x="305432" y="912495"/>
                </a:lnTo>
                <a:lnTo>
                  <a:pt x="303846" y="908368"/>
                </a:lnTo>
                <a:lnTo>
                  <a:pt x="302577" y="903605"/>
                </a:lnTo>
                <a:lnTo>
                  <a:pt x="301943" y="898843"/>
                </a:lnTo>
                <a:lnTo>
                  <a:pt x="301625" y="893763"/>
                </a:lnTo>
                <a:lnTo>
                  <a:pt x="301943" y="888683"/>
                </a:lnTo>
                <a:lnTo>
                  <a:pt x="302577" y="883920"/>
                </a:lnTo>
                <a:lnTo>
                  <a:pt x="303846" y="879158"/>
                </a:lnTo>
                <a:lnTo>
                  <a:pt x="305432" y="874395"/>
                </a:lnTo>
                <a:lnTo>
                  <a:pt x="307336" y="869950"/>
                </a:lnTo>
                <a:lnTo>
                  <a:pt x="309874" y="865823"/>
                </a:lnTo>
                <a:lnTo>
                  <a:pt x="312729" y="862330"/>
                </a:lnTo>
                <a:lnTo>
                  <a:pt x="316219" y="858838"/>
                </a:lnTo>
                <a:lnTo>
                  <a:pt x="319391" y="855345"/>
                </a:lnTo>
                <a:lnTo>
                  <a:pt x="323516" y="852805"/>
                </a:lnTo>
                <a:lnTo>
                  <a:pt x="327323" y="850265"/>
                </a:lnTo>
                <a:lnTo>
                  <a:pt x="331764" y="848043"/>
                </a:lnTo>
                <a:lnTo>
                  <a:pt x="336206" y="846773"/>
                </a:lnTo>
                <a:lnTo>
                  <a:pt x="340965" y="845185"/>
                </a:lnTo>
                <a:lnTo>
                  <a:pt x="346041" y="844550"/>
                </a:lnTo>
                <a:close/>
                <a:moveTo>
                  <a:pt x="344144" y="590550"/>
                </a:moveTo>
                <a:lnTo>
                  <a:pt x="960782" y="590550"/>
                </a:lnTo>
                <a:lnTo>
                  <a:pt x="966812" y="591185"/>
                </a:lnTo>
                <a:lnTo>
                  <a:pt x="973159" y="592138"/>
                </a:lnTo>
                <a:lnTo>
                  <a:pt x="978871" y="593725"/>
                </a:lnTo>
                <a:lnTo>
                  <a:pt x="984584" y="595630"/>
                </a:lnTo>
                <a:lnTo>
                  <a:pt x="990296" y="598488"/>
                </a:lnTo>
                <a:lnTo>
                  <a:pt x="995374" y="601345"/>
                </a:lnTo>
                <a:lnTo>
                  <a:pt x="1000135" y="604838"/>
                </a:lnTo>
                <a:lnTo>
                  <a:pt x="1004260" y="608965"/>
                </a:lnTo>
                <a:lnTo>
                  <a:pt x="1008386" y="613410"/>
                </a:lnTo>
                <a:lnTo>
                  <a:pt x="1011560" y="617855"/>
                </a:lnTo>
                <a:lnTo>
                  <a:pt x="1015051" y="623253"/>
                </a:lnTo>
                <a:lnTo>
                  <a:pt x="1017590" y="628650"/>
                </a:lnTo>
                <a:lnTo>
                  <a:pt x="1019811" y="634048"/>
                </a:lnTo>
                <a:lnTo>
                  <a:pt x="1021081" y="639763"/>
                </a:lnTo>
                <a:lnTo>
                  <a:pt x="1021715" y="646113"/>
                </a:lnTo>
                <a:lnTo>
                  <a:pt x="1022350" y="652145"/>
                </a:lnTo>
                <a:lnTo>
                  <a:pt x="1021715" y="658813"/>
                </a:lnTo>
                <a:lnTo>
                  <a:pt x="1021081" y="664528"/>
                </a:lnTo>
                <a:lnTo>
                  <a:pt x="1019811" y="670878"/>
                </a:lnTo>
                <a:lnTo>
                  <a:pt x="1017590" y="676275"/>
                </a:lnTo>
                <a:lnTo>
                  <a:pt x="1015051" y="681673"/>
                </a:lnTo>
                <a:lnTo>
                  <a:pt x="1011560" y="686753"/>
                </a:lnTo>
                <a:lnTo>
                  <a:pt x="1008386" y="691515"/>
                </a:lnTo>
                <a:lnTo>
                  <a:pt x="1004260" y="695960"/>
                </a:lnTo>
                <a:lnTo>
                  <a:pt x="1000135" y="700088"/>
                </a:lnTo>
                <a:lnTo>
                  <a:pt x="995374" y="703580"/>
                </a:lnTo>
                <a:lnTo>
                  <a:pt x="990296" y="706438"/>
                </a:lnTo>
                <a:lnTo>
                  <a:pt x="984584" y="708978"/>
                </a:lnTo>
                <a:lnTo>
                  <a:pt x="978871" y="711200"/>
                </a:lnTo>
                <a:lnTo>
                  <a:pt x="973159" y="712788"/>
                </a:lnTo>
                <a:lnTo>
                  <a:pt x="966812" y="713740"/>
                </a:lnTo>
                <a:lnTo>
                  <a:pt x="960782" y="714375"/>
                </a:lnTo>
                <a:lnTo>
                  <a:pt x="344144" y="714375"/>
                </a:lnTo>
                <a:lnTo>
                  <a:pt x="338114" y="713740"/>
                </a:lnTo>
                <a:lnTo>
                  <a:pt x="331767" y="712788"/>
                </a:lnTo>
                <a:lnTo>
                  <a:pt x="326054" y="711200"/>
                </a:lnTo>
                <a:lnTo>
                  <a:pt x="320342" y="708978"/>
                </a:lnTo>
                <a:lnTo>
                  <a:pt x="314946" y="706438"/>
                </a:lnTo>
                <a:lnTo>
                  <a:pt x="309869" y="703580"/>
                </a:lnTo>
                <a:lnTo>
                  <a:pt x="305108" y="700088"/>
                </a:lnTo>
                <a:lnTo>
                  <a:pt x="300982" y="695960"/>
                </a:lnTo>
                <a:lnTo>
                  <a:pt x="296857" y="691515"/>
                </a:lnTo>
                <a:lnTo>
                  <a:pt x="293366" y="686753"/>
                </a:lnTo>
                <a:lnTo>
                  <a:pt x="290192" y="681673"/>
                </a:lnTo>
                <a:lnTo>
                  <a:pt x="287653" y="676275"/>
                </a:lnTo>
                <a:lnTo>
                  <a:pt x="285432" y="670878"/>
                </a:lnTo>
                <a:lnTo>
                  <a:pt x="284162" y="664528"/>
                </a:lnTo>
                <a:lnTo>
                  <a:pt x="282893" y="658813"/>
                </a:lnTo>
                <a:lnTo>
                  <a:pt x="282575" y="652145"/>
                </a:lnTo>
                <a:lnTo>
                  <a:pt x="282893" y="646113"/>
                </a:lnTo>
                <a:lnTo>
                  <a:pt x="284162" y="639763"/>
                </a:lnTo>
                <a:lnTo>
                  <a:pt x="285432" y="634048"/>
                </a:lnTo>
                <a:lnTo>
                  <a:pt x="287653" y="628650"/>
                </a:lnTo>
                <a:lnTo>
                  <a:pt x="290192" y="623253"/>
                </a:lnTo>
                <a:lnTo>
                  <a:pt x="293366" y="617855"/>
                </a:lnTo>
                <a:lnTo>
                  <a:pt x="296857" y="613410"/>
                </a:lnTo>
                <a:lnTo>
                  <a:pt x="300982" y="608965"/>
                </a:lnTo>
                <a:lnTo>
                  <a:pt x="305108" y="604838"/>
                </a:lnTo>
                <a:lnTo>
                  <a:pt x="309869" y="601345"/>
                </a:lnTo>
                <a:lnTo>
                  <a:pt x="314946" y="598488"/>
                </a:lnTo>
                <a:lnTo>
                  <a:pt x="320342" y="595630"/>
                </a:lnTo>
                <a:lnTo>
                  <a:pt x="326054" y="593725"/>
                </a:lnTo>
                <a:lnTo>
                  <a:pt x="331767" y="592138"/>
                </a:lnTo>
                <a:lnTo>
                  <a:pt x="338114" y="591185"/>
                </a:lnTo>
                <a:lnTo>
                  <a:pt x="344144" y="590550"/>
                </a:lnTo>
                <a:close/>
                <a:moveTo>
                  <a:pt x="1750865" y="411163"/>
                </a:moveTo>
                <a:lnTo>
                  <a:pt x="1754043" y="411481"/>
                </a:lnTo>
                <a:lnTo>
                  <a:pt x="1757540" y="411798"/>
                </a:lnTo>
                <a:lnTo>
                  <a:pt x="1760718" y="413068"/>
                </a:lnTo>
                <a:lnTo>
                  <a:pt x="1764214" y="414021"/>
                </a:lnTo>
                <a:lnTo>
                  <a:pt x="1767710" y="414973"/>
                </a:lnTo>
                <a:lnTo>
                  <a:pt x="1770889" y="416878"/>
                </a:lnTo>
                <a:lnTo>
                  <a:pt x="1777563" y="421006"/>
                </a:lnTo>
                <a:lnTo>
                  <a:pt x="1784555" y="425768"/>
                </a:lnTo>
                <a:lnTo>
                  <a:pt x="1790912" y="431166"/>
                </a:lnTo>
                <a:lnTo>
                  <a:pt x="1797904" y="437198"/>
                </a:lnTo>
                <a:lnTo>
                  <a:pt x="1812207" y="451486"/>
                </a:lnTo>
                <a:lnTo>
                  <a:pt x="1827145" y="466408"/>
                </a:lnTo>
                <a:lnTo>
                  <a:pt x="1836680" y="476251"/>
                </a:lnTo>
                <a:lnTo>
                  <a:pt x="1851935" y="491173"/>
                </a:lnTo>
                <a:lnTo>
                  <a:pt x="1865920" y="505461"/>
                </a:lnTo>
                <a:lnTo>
                  <a:pt x="1872277" y="512446"/>
                </a:lnTo>
                <a:lnTo>
                  <a:pt x="1877680" y="519431"/>
                </a:lnTo>
                <a:lnTo>
                  <a:pt x="1882447" y="525781"/>
                </a:lnTo>
                <a:lnTo>
                  <a:pt x="1886579" y="532766"/>
                </a:lnTo>
                <a:lnTo>
                  <a:pt x="1888486" y="536258"/>
                </a:lnTo>
                <a:lnTo>
                  <a:pt x="1889439" y="539433"/>
                </a:lnTo>
                <a:lnTo>
                  <a:pt x="1891029" y="542608"/>
                </a:lnTo>
                <a:lnTo>
                  <a:pt x="1891664" y="546101"/>
                </a:lnTo>
                <a:lnTo>
                  <a:pt x="1891982" y="549593"/>
                </a:lnTo>
                <a:lnTo>
                  <a:pt x="1892300" y="552768"/>
                </a:lnTo>
                <a:lnTo>
                  <a:pt x="1892300" y="556261"/>
                </a:lnTo>
                <a:lnTo>
                  <a:pt x="1891664" y="559753"/>
                </a:lnTo>
                <a:lnTo>
                  <a:pt x="1891029" y="562928"/>
                </a:lnTo>
                <a:lnTo>
                  <a:pt x="1889757" y="566738"/>
                </a:lnTo>
                <a:lnTo>
                  <a:pt x="1888486" y="570231"/>
                </a:lnTo>
                <a:lnTo>
                  <a:pt x="1886261" y="574041"/>
                </a:lnTo>
                <a:lnTo>
                  <a:pt x="1884036" y="577533"/>
                </a:lnTo>
                <a:lnTo>
                  <a:pt x="1881176" y="581343"/>
                </a:lnTo>
                <a:lnTo>
                  <a:pt x="1877680" y="585153"/>
                </a:lnTo>
                <a:lnTo>
                  <a:pt x="1874184" y="588963"/>
                </a:lnTo>
                <a:lnTo>
                  <a:pt x="1476895" y="985838"/>
                </a:lnTo>
                <a:lnTo>
                  <a:pt x="1472763" y="989966"/>
                </a:lnTo>
                <a:lnTo>
                  <a:pt x="1468313" y="993458"/>
                </a:lnTo>
                <a:lnTo>
                  <a:pt x="1464182" y="996633"/>
                </a:lnTo>
                <a:lnTo>
                  <a:pt x="1459732" y="999808"/>
                </a:lnTo>
                <a:lnTo>
                  <a:pt x="1455282" y="1002348"/>
                </a:lnTo>
                <a:lnTo>
                  <a:pt x="1450515" y="1004888"/>
                </a:lnTo>
                <a:lnTo>
                  <a:pt x="1446065" y="1007111"/>
                </a:lnTo>
                <a:lnTo>
                  <a:pt x="1440980" y="1009016"/>
                </a:lnTo>
                <a:lnTo>
                  <a:pt x="1436212" y="1010921"/>
                </a:lnTo>
                <a:lnTo>
                  <a:pt x="1431445" y="1012826"/>
                </a:lnTo>
                <a:lnTo>
                  <a:pt x="1426360" y="1013778"/>
                </a:lnTo>
                <a:lnTo>
                  <a:pt x="1421274" y="1015366"/>
                </a:lnTo>
                <a:lnTo>
                  <a:pt x="1416507" y="1016001"/>
                </a:lnTo>
                <a:lnTo>
                  <a:pt x="1411422" y="1016953"/>
                </a:lnTo>
                <a:lnTo>
                  <a:pt x="1406336" y="1017271"/>
                </a:lnTo>
                <a:lnTo>
                  <a:pt x="1401569" y="1017588"/>
                </a:lnTo>
                <a:lnTo>
                  <a:pt x="1396484" y="1017588"/>
                </a:lnTo>
                <a:lnTo>
                  <a:pt x="1391716" y="1017271"/>
                </a:lnTo>
                <a:lnTo>
                  <a:pt x="1386949" y="1016953"/>
                </a:lnTo>
                <a:lnTo>
                  <a:pt x="1382499" y="1015683"/>
                </a:lnTo>
                <a:lnTo>
                  <a:pt x="1377731" y="1015048"/>
                </a:lnTo>
                <a:lnTo>
                  <a:pt x="1373282" y="1013461"/>
                </a:lnTo>
                <a:lnTo>
                  <a:pt x="1368832" y="1012191"/>
                </a:lnTo>
                <a:lnTo>
                  <a:pt x="1364700" y="1010286"/>
                </a:lnTo>
                <a:lnTo>
                  <a:pt x="1360886" y="1008063"/>
                </a:lnTo>
                <a:lnTo>
                  <a:pt x="1357072" y="1005523"/>
                </a:lnTo>
                <a:lnTo>
                  <a:pt x="1353576" y="1002983"/>
                </a:lnTo>
                <a:lnTo>
                  <a:pt x="1350080" y="1000126"/>
                </a:lnTo>
                <a:lnTo>
                  <a:pt x="1347220" y="996633"/>
                </a:lnTo>
                <a:lnTo>
                  <a:pt x="1344359" y="993458"/>
                </a:lnTo>
                <a:lnTo>
                  <a:pt x="1341817" y="989331"/>
                </a:lnTo>
                <a:lnTo>
                  <a:pt x="1339274" y="985521"/>
                </a:lnTo>
                <a:lnTo>
                  <a:pt x="1337367" y="981076"/>
                </a:lnTo>
                <a:lnTo>
                  <a:pt x="1335778" y="976313"/>
                </a:lnTo>
                <a:lnTo>
                  <a:pt x="1326561" y="967106"/>
                </a:lnTo>
                <a:lnTo>
                  <a:pt x="1322111" y="965518"/>
                </a:lnTo>
                <a:lnTo>
                  <a:pt x="1317979" y="963296"/>
                </a:lnTo>
                <a:lnTo>
                  <a:pt x="1314165" y="961073"/>
                </a:lnTo>
                <a:lnTo>
                  <a:pt x="1310351" y="958851"/>
                </a:lnTo>
                <a:lnTo>
                  <a:pt x="1307173" y="956311"/>
                </a:lnTo>
                <a:lnTo>
                  <a:pt x="1303995" y="953453"/>
                </a:lnTo>
                <a:lnTo>
                  <a:pt x="1301134" y="950913"/>
                </a:lnTo>
                <a:lnTo>
                  <a:pt x="1298274" y="948056"/>
                </a:lnTo>
                <a:lnTo>
                  <a:pt x="1295731" y="944563"/>
                </a:lnTo>
                <a:lnTo>
                  <a:pt x="1293824" y="941706"/>
                </a:lnTo>
                <a:lnTo>
                  <a:pt x="1291599" y="938531"/>
                </a:lnTo>
                <a:lnTo>
                  <a:pt x="1289692" y="935038"/>
                </a:lnTo>
                <a:lnTo>
                  <a:pt x="1288103" y="931546"/>
                </a:lnTo>
                <a:lnTo>
                  <a:pt x="1286832" y="928371"/>
                </a:lnTo>
                <a:lnTo>
                  <a:pt x="1284607" y="921068"/>
                </a:lnTo>
                <a:lnTo>
                  <a:pt x="1283336" y="913448"/>
                </a:lnTo>
                <a:lnTo>
                  <a:pt x="1282700" y="905511"/>
                </a:lnTo>
                <a:lnTo>
                  <a:pt x="1283018" y="897573"/>
                </a:lnTo>
                <a:lnTo>
                  <a:pt x="1283971" y="889953"/>
                </a:lnTo>
                <a:lnTo>
                  <a:pt x="1285560" y="882016"/>
                </a:lnTo>
                <a:lnTo>
                  <a:pt x="1287785" y="874078"/>
                </a:lnTo>
                <a:lnTo>
                  <a:pt x="1290646" y="866141"/>
                </a:lnTo>
                <a:lnTo>
                  <a:pt x="1294142" y="858521"/>
                </a:lnTo>
                <a:lnTo>
                  <a:pt x="1298909" y="849948"/>
                </a:lnTo>
                <a:lnTo>
                  <a:pt x="1304313" y="841376"/>
                </a:lnTo>
                <a:lnTo>
                  <a:pt x="1310351" y="833756"/>
                </a:lnTo>
                <a:lnTo>
                  <a:pt x="1317026" y="826136"/>
                </a:lnTo>
                <a:lnTo>
                  <a:pt x="1714315" y="429261"/>
                </a:lnTo>
                <a:lnTo>
                  <a:pt x="1718446" y="425768"/>
                </a:lnTo>
                <a:lnTo>
                  <a:pt x="1721943" y="422276"/>
                </a:lnTo>
                <a:lnTo>
                  <a:pt x="1726074" y="419736"/>
                </a:lnTo>
                <a:lnTo>
                  <a:pt x="1729571" y="417196"/>
                </a:lnTo>
                <a:lnTo>
                  <a:pt x="1733384" y="415608"/>
                </a:lnTo>
                <a:lnTo>
                  <a:pt x="1736881" y="414021"/>
                </a:lnTo>
                <a:lnTo>
                  <a:pt x="1740377" y="412433"/>
                </a:lnTo>
                <a:lnTo>
                  <a:pt x="1743873" y="411798"/>
                </a:lnTo>
                <a:lnTo>
                  <a:pt x="1747051" y="411481"/>
                </a:lnTo>
                <a:lnTo>
                  <a:pt x="1750865" y="411163"/>
                </a:lnTo>
                <a:close/>
                <a:moveTo>
                  <a:pt x="198373" y="319088"/>
                </a:moveTo>
                <a:lnTo>
                  <a:pt x="1557783" y="319088"/>
                </a:lnTo>
                <a:lnTo>
                  <a:pt x="1453042" y="423822"/>
                </a:lnTo>
                <a:lnTo>
                  <a:pt x="315492" y="423822"/>
                </a:lnTo>
                <a:lnTo>
                  <a:pt x="305336" y="424140"/>
                </a:lnTo>
                <a:lnTo>
                  <a:pt x="295179" y="424774"/>
                </a:lnTo>
                <a:lnTo>
                  <a:pt x="285340" y="426361"/>
                </a:lnTo>
                <a:lnTo>
                  <a:pt x="275500" y="427631"/>
                </a:lnTo>
                <a:lnTo>
                  <a:pt x="265979" y="429852"/>
                </a:lnTo>
                <a:lnTo>
                  <a:pt x="256457" y="433026"/>
                </a:lnTo>
                <a:lnTo>
                  <a:pt x="247570" y="435882"/>
                </a:lnTo>
                <a:lnTo>
                  <a:pt x="238365" y="439374"/>
                </a:lnTo>
                <a:lnTo>
                  <a:pt x="229478" y="443499"/>
                </a:lnTo>
                <a:lnTo>
                  <a:pt x="221226" y="447943"/>
                </a:lnTo>
                <a:lnTo>
                  <a:pt x="212973" y="452703"/>
                </a:lnTo>
                <a:lnTo>
                  <a:pt x="204721" y="457781"/>
                </a:lnTo>
                <a:lnTo>
                  <a:pt x="196786" y="463494"/>
                </a:lnTo>
                <a:lnTo>
                  <a:pt x="189486" y="469207"/>
                </a:lnTo>
                <a:lnTo>
                  <a:pt x="182186" y="475554"/>
                </a:lnTo>
                <a:lnTo>
                  <a:pt x="175203" y="481902"/>
                </a:lnTo>
                <a:lnTo>
                  <a:pt x="168855" y="488884"/>
                </a:lnTo>
                <a:lnTo>
                  <a:pt x="162507" y="496184"/>
                </a:lnTo>
                <a:lnTo>
                  <a:pt x="156794" y="503483"/>
                </a:lnTo>
                <a:lnTo>
                  <a:pt x="151398" y="511100"/>
                </a:lnTo>
                <a:lnTo>
                  <a:pt x="145685" y="519670"/>
                </a:lnTo>
                <a:lnTo>
                  <a:pt x="140924" y="527604"/>
                </a:lnTo>
                <a:lnTo>
                  <a:pt x="136798" y="536490"/>
                </a:lnTo>
                <a:lnTo>
                  <a:pt x="132672" y="545060"/>
                </a:lnTo>
                <a:lnTo>
                  <a:pt x="129498" y="554263"/>
                </a:lnTo>
                <a:lnTo>
                  <a:pt x="126007" y="563150"/>
                </a:lnTo>
                <a:lnTo>
                  <a:pt x="123468" y="572671"/>
                </a:lnTo>
                <a:lnTo>
                  <a:pt x="121246" y="582193"/>
                </a:lnTo>
                <a:lnTo>
                  <a:pt x="119659" y="592031"/>
                </a:lnTo>
                <a:lnTo>
                  <a:pt x="118072" y="601870"/>
                </a:lnTo>
                <a:lnTo>
                  <a:pt x="117437" y="612026"/>
                </a:lnTo>
                <a:lnTo>
                  <a:pt x="117437" y="622182"/>
                </a:lnTo>
                <a:lnTo>
                  <a:pt x="117437" y="1633658"/>
                </a:lnTo>
                <a:lnTo>
                  <a:pt x="117437" y="1643814"/>
                </a:lnTo>
                <a:lnTo>
                  <a:pt x="118072" y="1653970"/>
                </a:lnTo>
                <a:lnTo>
                  <a:pt x="119659" y="1663808"/>
                </a:lnTo>
                <a:lnTo>
                  <a:pt x="121246" y="1673647"/>
                </a:lnTo>
                <a:lnTo>
                  <a:pt x="123468" y="1683168"/>
                </a:lnTo>
                <a:lnTo>
                  <a:pt x="126007" y="1692689"/>
                </a:lnTo>
                <a:lnTo>
                  <a:pt x="129498" y="1701576"/>
                </a:lnTo>
                <a:lnTo>
                  <a:pt x="132672" y="1710780"/>
                </a:lnTo>
                <a:lnTo>
                  <a:pt x="136798" y="1719666"/>
                </a:lnTo>
                <a:lnTo>
                  <a:pt x="140924" y="1728235"/>
                </a:lnTo>
                <a:lnTo>
                  <a:pt x="145685" y="1736170"/>
                </a:lnTo>
                <a:lnTo>
                  <a:pt x="151398" y="1744739"/>
                </a:lnTo>
                <a:lnTo>
                  <a:pt x="156794" y="1752356"/>
                </a:lnTo>
                <a:lnTo>
                  <a:pt x="162507" y="1759656"/>
                </a:lnTo>
                <a:lnTo>
                  <a:pt x="168855" y="1766955"/>
                </a:lnTo>
                <a:lnTo>
                  <a:pt x="175203" y="1773938"/>
                </a:lnTo>
                <a:lnTo>
                  <a:pt x="182186" y="1780285"/>
                </a:lnTo>
                <a:lnTo>
                  <a:pt x="189486" y="1786633"/>
                </a:lnTo>
                <a:lnTo>
                  <a:pt x="196786" y="1792345"/>
                </a:lnTo>
                <a:lnTo>
                  <a:pt x="204721" y="1798375"/>
                </a:lnTo>
                <a:lnTo>
                  <a:pt x="212973" y="1803453"/>
                </a:lnTo>
                <a:lnTo>
                  <a:pt x="221226" y="1808214"/>
                </a:lnTo>
                <a:lnTo>
                  <a:pt x="229478" y="1812340"/>
                </a:lnTo>
                <a:lnTo>
                  <a:pt x="238365" y="1816466"/>
                </a:lnTo>
                <a:lnTo>
                  <a:pt x="247570" y="1819640"/>
                </a:lnTo>
                <a:lnTo>
                  <a:pt x="256457" y="1823131"/>
                </a:lnTo>
                <a:lnTo>
                  <a:pt x="265979" y="1825670"/>
                </a:lnTo>
                <a:lnTo>
                  <a:pt x="275500" y="1827891"/>
                </a:lnTo>
                <a:lnTo>
                  <a:pt x="285340" y="1829478"/>
                </a:lnTo>
                <a:lnTo>
                  <a:pt x="295179" y="1831065"/>
                </a:lnTo>
                <a:lnTo>
                  <a:pt x="305336" y="1831700"/>
                </a:lnTo>
                <a:lnTo>
                  <a:pt x="315492" y="1831700"/>
                </a:lnTo>
                <a:lnTo>
                  <a:pt x="1632371" y="1831700"/>
                </a:lnTo>
                <a:lnTo>
                  <a:pt x="1642527" y="1831700"/>
                </a:lnTo>
                <a:lnTo>
                  <a:pt x="1652367" y="1831065"/>
                </a:lnTo>
                <a:lnTo>
                  <a:pt x="1662523" y="1829478"/>
                </a:lnTo>
                <a:lnTo>
                  <a:pt x="1672045" y="1827891"/>
                </a:lnTo>
                <a:lnTo>
                  <a:pt x="1681885" y="1825670"/>
                </a:lnTo>
                <a:lnTo>
                  <a:pt x="1691089" y="1823131"/>
                </a:lnTo>
                <a:lnTo>
                  <a:pt x="1700611" y="1819640"/>
                </a:lnTo>
                <a:lnTo>
                  <a:pt x="1709181" y="1816466"/>
                </a:lnTo>
                <a:lnTo>
                  <a:pt x="1718385" y="1812340"/>
                </a:lnTo>
                <a:lnTo>
                  <a:pt x="1726637" y="1808214"/>
                </a:lnTo>
                <a:lnTo>
                  <a:pt x="1735207" y="1803453"/>
                </a:lnTo>
                <a:lnTo>
                  <a:pt x="1743142" y="1798375"/>
                </a:lnTo>
                <a:lnTo>
                  <a:pt x="1750760" y="1792345"/>
                </a:lnTo>
                <a:lnTo>
                  <a:pt x="1758377" y="1786633"/>
                </a:lnTo>
                <a:lnTo>
                  <a:pt x="1765677" y="1780285"/>
                </a:lnTo>
                <a:lnTo>
                  <a:pt x="1772660" y="1773938"/>
                </a:lnTo>
                <a:lnTo>
                  <a:pt x="1779325" y="1766955"/>
                </a:lnTo>
                <a:lnTo>
                  <a:pt x="1785356" y="1759973"/>
                </a:lnTo>
                <a:lnTo>
                  <a:pt x="1791069" y="1752356"/>
                </a:lnTo>
                <a:lnTo>
                  <a:pt x="1796782" y="1744739"/>
                </a:lnTo>
                <a:lnTo>
                  <a:pt x="1801861" y="1736805"/>
                </a:lnTo>
                <a:lnTo>
                  <a:pt x="1806621" y="1728235"/>
                </a:lnTo>
                <a:lnTo>
                  <a:pt x="1810748" y="1719666"/>
                </a:lnTo>
                <a:lnTo>
                  <a:pt x="1814874" y="1710780"/>
                </a:lnTo>
                <a:lnTo>
                  <a:pt x="1818683" y="1702211"/>
                </a:lnTo>
                <a:lnTo>
                  <a:pt x="1821857" y="1692689"/>
                </a:lnTo>
                <a:lnTo>
                  <a:pt x="1824396" y="1683168"/>
                </a:lnTo>
                <a:lnTo>
                  <a:pt x="1826617" y="1673647"/>
                </a:lnTo>
                <a:lnTo>
                  <a:pt x="1828522" y="1663808"/>
                </a:lnTo>
                <a:lnTo>
                  <a:pt x="1829474" y="1653970"/>
                </a:lnTo>
                <a:lnTo>
                  <a:pt x="1830109" y="1643814"/>
                </a:lnTo>
                <a:lnTo>
                  <a:pt x="1830426" y="1633658"/>
                </a:lnTo>
                <a:lnTo>
                  <a:pt x="1830426" y="1113162"/>
                </a:lnTo>
                <a:lnTo>
                  <a:pt x="1830426" y="773570"/>
                </a:lnTo>
                <a:lnTo>
                  <a:pt x="1947863" y="656458"/>
                </a:lnTo>
                <a:lnTo>
                  <a:pt x="1947863" y="1738391"/>
                </a:lnTo>
                <a:lnTo>
                  <a:pt x="1947546" y="1748865"/>
                </a:lnTo>
                <a:lnTo>
                  <a:pt x="1946911" y="1758704"/>
                </a:lnTo>
                <a:lnTo>
                  <a:pt x="1945324" y="1768860"/>
                </a:lnTo>
                <a:lnTo>
                  <a:pt x="1943419" y="1778063"/>
                </a:lnTo>
                <a:lnTo>
                  <a:pt x="1941198" y="1787902"/>
                </a:lnTo>
                <a:lnTo>
                  <a:pt x="1938659" y="1797423"/>
                </a:lnTo>
                <a:lnTo>
                  <a:pt x="1935802" y="1806627"/>
                </a:lnTo>
                <a:lnTo>
                  <a:pt x="1932311" y="1815831"/>
                </a:lnTo>
                <a:lnTo>
                  <a:pt x="1928184" y="1824400"/>
                </a:lnTo>
                <a:lnTo>
                  <a:pt x="1923741" y="1832969"/>
                </a:lnTo>
                <a:lnTo>
                  <a:pt x="1918980" y="1841221"/>
                </a:lnTo>
                <a:lnTo>
                  <a:pt x="1913902" y="1849156"/>
                </a:lnTo>
                <a:lnTo>
                  <a:pt x="1908188" y="1856773"/>
                </a:lnTo>
                <a:lnTo>
                  <a:pt x="1902475" y="1864707"/>
                </a:lnTo>
                <a:lnTo>
                  <a:pt x="1896127" y="1871689"/>
                </a:lnTo>
                <a:lnTo>
                  <a:pt x="1889462" y="1878671"/>
                </a:lnTo>
                <a:lnTo>
                  <a:pt x="1882797" y="1885336"/>
                </a:lnTo>
                <a:lnTo>
                  <a:pt x="1875497" y="1891366"/>
                </a:lnTo>
                <a:lnTo>
                  <a:pt x="1868197" y="1897397"/>
                </a:lnTo>
                <a:lnTo>
                  <a:pt x="1860579" y="1902792"/>
                </a:lnTo>
                <a:lnTo>
                  <a:pt x="1852327" y="1907870"/>
                </a:lnTo>
                <a:lnTo>
                  <a:pt x="1844074" y="1912631"/>
                </a:lnTo>
                <a:lnTo>
                  <a:pt x="1835187" y="1917074"/>
                </a:lnTo>
                <a:lnTo>
                  <a:pt x="1826617" y="1920882"/>
                </a:lnTo>
                <a:lnTo>
                  <a:pt x="1817413" y="1924691"/>
                </a:lnTo>
                <a:lnTo>
                  <a:pt x="1808209" y="1927865"/>
                </a:lnTo>
                <a:lnTo>
                  <a:pt x="1799004" y="1930404"/>
                </a:lnTo>
                <a:lnTo>
                  <a:pt x="1789482" y="1932625"/>
                </a:lnTo>
                <a:lnTo>
                  <a:pt x="1779643" y="1934530"/>
                </a:lnTo>
                <a:lnTo>
                  <a:pt x="1769803" y="1935482"/>
                </a:lnTo>
                <a:lnTo>
                  <a:pt x="1759647" y="1936434"/>
                </a:lnTo>
                <a:lnTo>
                  <a:pt x="1749173" y="1936751"/>
                </a:lnTo>
                <a:lnTo>
                  <a:pt x="198373" y="1936751"/>
                </a:lnTo>
                <a:lnTo>
                  <a:pt x="188216" y="1936434"/>
                </a:lnTo>
                <a:lnTo>
                  <a:pt x="178377" y="1935482"/>
                </a:lnTo>
                <a:lnTo>
                  <a:pt x="168538" y="1934530"/>
                </a:lnTo>
                <a:lnTo>
                  <a:pt x="158699" y="1932625"/>
                </a:lnTo>
                <a:lnTo>
                  <a:pt x="148859" y="1930404"/>
                </a:lnTo>
                <a:lnTo>
                  <a:pt x="139655" y="1927865"/>
                </a:lnTo>
                <a:lnTo>
                  <a:pt x="130133" y="1924691"/>
                </a:lnTo>
                <a:lnTo>
                  <a:pt x="121246" y="1920882"/>
                </a:lnTo>
                <a:lnTo>
                  <a:pt x="112359" y="1917074"/>
                </a:lnTo>
                <a:lnTo>
                  <a:pt x="103789" y="1912631"/>
                </a:lnTo>
                <a:lnTo>
                  <a:pt x="95537" y="1907870"/>
                </a:lnTo>
                <a:lnTo>
                  <a:pt x="87602" y="1902792"/>
                </a:lnTo>
                <a:lnTo>
                  <a:pt x="79984" y="1897397"/>
                </a:lnTo>
                <a:lnTo>
                  <a:pt x="72049" y="1891366"/>
                </a:lnTo>
                <a:lnTo>
                  <a:pt x="65067" y="1885336"/>
                </a:lnTo>
                <a:lnTo>
                  <a:pt x="58084" y="1878671"/>
                </a:lnTo>
                <a:lnTo>
                  <a:pt x="51418" y="1871689"/>
                </a:lnTo>
                <a:lnTo>
                  <a:pt x="45388" y="1864707"/>
                </a:lnTo>
                <a:lnTo>
                  <a:pt x="39357" y="1856773"/>
                </a:lnTo>
                <a:lnTo>
                  <a:pt x="33962" y="1849156"/>
                </a:lnTo>
                <a:lnTo>
                  <a:pt x="28883" y="1841221"/>
                </a:lnTo>
                <a:lnTo>
                  <a:pt x="24122" y="1832969"/>
                </a:lnTo>
                <a:lnTo>
                  <a:pt x="19679" y="1824400"/>
                </a:lnTo>
                <a:lnTo>
                  <a:pt x="15870" y="1815831"/>
                </a:lnTo>
                <a:lnTo>
                  <a:pt x="12061" y="1806627"/>
                </a:lnTo>
                <a:lnTo>
                  <a:pt x="8887" y="1797423"/>
                </a:lnTo>
                <a:lnTo>
                  <a:pt x="6348" y="1787902"/>
                </a:lnTo>
                <a:lnTo>
                  <a:pt x="4126" y="1778063"/>
                </a:lnTo>
                <a:lnTo>
                  <a:pt x="2222" y="1768860"/>
                </a:lnTo>
                <a:lnTo>
                  <a:pt x="1270" y="1758704"/>
                </a:lnTo>
                <a:lnTo>
                  <a:pt x="318" y="1748865"/>
                </a:lnTo>
                <a:lnTo>
                  <a:pt x="0" y="1738391"/>
                </a:lnTo>
                <a:lnTo>
                  <a:pt x="0" y="517448"/>
                </a:lnTo>
                <a:lnTo>
                  <a:pt x="318" y="507292"/>
                </a:lnTo>
                <a:lnTo>
                  <a:pt x="1270" y="497453"/>
                </a:lnTo>
                <a:lnTo>
                  <a:pt x="2222" y="487297"/>
                </a:lnTo>
                <a:lnTo>
                  <a:pt x="4126" y="477776"/>
                </a:lnTo>
                <a:lnTo>
                  <a:pt x="6348" y="467937"/>
                </a:lnTo>
                <a:lnTo>
                  <a:pt x="8887" y="458416"/>
                </a:lnTo>
                <a:lnTo>
                  <a:pt x="12061" y="449212"/>
                </a:lnTo>
                <a:lnTo>
                  <a:pt x="15870" y="440008"/>
                </a:lnTo>
                <a:lnTo>
                  <a:pt x="19679" y="431439"/>
                </a:lnTo>
                <a:lnTo>
                  <a:pt x="24122" y="423187"/>
                </a:lnTo>
                <a:lnTo>
                  <a:pt x="28883" y="414618"/>
                </a:lnTo>
                <a:lnTo>
                  <a:pt x="33962" y="406684"/>
                </a:lnTo>
                <a:lnTo>
                  <a:pt x="39357" y="399067"/>
                </a:lnTo>
                <a:lnTo>
                  <a:pt x="45388" y="391450"/>
                </a:lnTo>
                <a:lnTo>
                  <a:pt x="51418" y="384150"/>
                </a:lnTo>
                <a:lnTo>
                  <a:pt x="58084" y="377168"/>
                </a:lnTo>
                <a:lnTo>
                  <a:pt x="65067" y="370503"/>
                </a:lnTo>
                <a:lnTo>
                  <a:pt x="72049" y="364473"/>
                </a:lnTo>
                <a:lnTo>
                  <a:pt x="79984" y="358443"/>
                </a:lnTo>
                <a:lnTo>
                  <a:pt x="87602" y="353047"/>
                </a:lnTo>
                <a:lnTo>
                  <a:pt x="95537" y="347969"/>
                </a:lnTo>
                <a:lnTo>
                  <a:pt x="103789" y="343209"/>
                </a:lnTo>
                <a:lnTo>
                  <a:pt x="112359" y="338766"/>
                </a:lnTo>
                <a:lnTo>
                  <a:pt x="121246" y="334957"/>
                </a:lnTo>
                <a:lnTo>
                  <a:pt x="130133" y="331149"/>
                </a:lnTo>
                <a:lnTo>
                  <a:pt x="139655" y="328292"/>
                </a:lnTo>
                <a:lnTo>
                  <a:pt x="148859" y="325436"/>
                </a:lnTo>
                <a:lnTo>
                  <a:pt x="158699" y="323214"/>
                </a:lnTo>
                <a:lnTo>
                  <a:pt x="168538" y="321310"/>
                </a:lnTo>
                <a:lnTo>
                  <a:pt x="178377" y="320358"/>
                </a:lnTo>
                <a:lnTo>
                  <a:pt x="188216" y="319723"/>
                </a:lnTo>
                <a:lnTo>
                  <a:pt x="198373" y="319088"/>
                </a:lnTo>
                <a:close/>
                <a:moveTo>
                  <a:pt x="2076641" y="106363"/>
                </a:moveTo>
                <a:lnTo>
                  <a:pt x="2082030" y="106363"/>
                </a:lnTo>
                <a:lnTo>
                  <a:pt x="2087102" y="106363"/>
                </a:lnTo>
                <a:lnTo>
                  <a:pt x="2092174" y="106679"/>
                </a:lnTo>
                <a:lnTo>
                  <a:pt x="2097246" y="107313"/>
                </a:lnTo>
                <a:lnTo>
                  <a:pt x="2102318" y="108263"/>
                </a:lnTo>
                <a:lnTo>
                  <a:pt x="2107390" y="109213"/>
                </a:lnTo>
                <a:lnTo>
                  <a:pt x="2112145" y="110797"/>
                </a:lnTo>
                <a:lnTo>
                  <a:pt x="2117217" y="112064"/>
                </a:lnTo>
                <a:lnTo>
                  <a:pt x="2121972" y="113965"/>
                </a:lnTo>
                <a:lnTo>
                  <a:pt x="2126727" y="116182"/>
                </a:lnTo>
                <a:lnTo>
                  <a:pt x="2131482" y="118399"/>
                </a:lnTo>
                <a:lnTo>
                  <a:pt x="2136237" y="120933"/>
                </a:lnTo>
                <a:lnTo>
                  <a:pt x="2140358" y="123784"/>
                </a:lnTo>
                <a:lnTo>
                  <a:pt x="2144796" y="126634"/>
                </a:lnTo>
                <a:lnTo>
                  <a:pt x="2148916" y="130119"/>
                </a:lnTo>
                <a:lnTo>
                  <a:pt x="2153354" y="133603"/>
                </a:lnTo>
                <a:lnTo>
                  <a:pt x="2157158" y="137087"/>
                </a:lnTo>
                <a:lnTo>
                  <a:pt x="2166351" y="146589"/>
                </a:lnTo>
                <a:lnTo>
                  <a:pt x="2169838" y="150707"/>
                </a:lnTo>
                <a:lnTo>
                  <a:pt x="2173642" y="154825"/>
                </a:lnTo>
                <a:lnTo>
                  <a:pt x="2176812" y="158626"/>
                </a:lnTo>
                <a:lnTo>
                  <a:pt x="2179665" y="163060"/>
                </a:lnTo>
                <a:lnTo>
                  <a:pt x="2182835" y="167811"/>
                </a:lnTo>
                <a:lnTo>
                  <a:pt x="2185371" y="172246"/>
                </a:lnTo>
                <a:lnTo>
                  <a:pt x="2187273" y="176997"/>
                </a:lnTo>
                <a:lnTo>
                  <a:pt x="2189492" y="181748"/>
                </a:lnTo>
                <a:lnTo>
                  <a:pt x="2191394" y="186183"/>
                </a:lnTo>
                <a:lnTo>
                  <a:pt x="2192979" y="191567"/>
                </a:lnTo>
                <a:lnTo>
                  <a:pt x="2194247" y="196002"/>
                </a:lnTo>
                <a:lnTo>
                  <a:pt x="2195515" y="201387"/>
                </a:lnTo>
                <a:lnTo>
                  <a:pt x="2196149" y="206454"/>
                </a:lnTo>
                <a:lnTo>
                  <a:pt x="2196783" y="211522"/>
                </a:lnTo>
                <a:lnTo>
                  <a:pt x="2197100" y="216590"/>
                </a:lnTo>
                <a:lnTo>
                  <a:pt x="2197100" y="221658"/>
                </a:lnTo>
                <a:lnTo>
                  <a:pt x="2197100" y="226726"/>
                </a:lnTo>
                <a:lnTo>
                  <a:pt x="2196783" y="231794"/>
                </a:lnTo>
                <a:lnTo>
                  <a:pt x="2196149" y="236862"/>
                </a:lnTo>
                <a:lnTo>
                  <a:pt x="2195515" y="241613"/>
                </a:lnTo>
                <a:lnTo>
                  <a:pt x="2194247" y="246681"/>
                </a:lnTo>
                <a:lnTo>
                  <a:pt x="2192979" y="251749"/>
                </a:lnTo>
                <a:lnTo>
                  <a:pt x="2191394" y="256500"/>
                </a:lnTo>
                <a:lnTo>
                  <a:pt x="2189492" y="261251"/>
                </a:lnTo>
                <a:lnTo>
                  <a:pt x="2187273" y="266319"/>
                </a:lnTo>
                <a:lnTo>
                  <a:pt x="2185371" y="270754"/>
                </a:lnTo>
                <a:lnTo>
                  <a:pt x="2182835" y="275505"/>
                </a:lnTo>
                <a:lnTo>
                  <a:pt x="2179665" y="279623"/>
                </a:lnTo>
                <a:lnTo>
                  <a:pt x="2176812" y="284057"/>
                </a:lnTo>
                <a:lnTo>
                  <a:pt x="2173642" y="288492"/>
                </a:lnTo>
                <a:lnTo>
                  <a:pt x="2169838" y="292609"/>
                </a:lnTo>
                <a:lnTo>
                  <a:pt x="2166351" y="296410"/>
                </a:lnTo>
                <a:lnTo>
                  <a:pt x="1970764" y="491843"/>
                </a:lnTo>
                <a:lnTo>
                  <a:pt x="1967277" y="495010"/>
                </a:lnTo>
                <a:lnTo>
                  <a:pt x="1963473" y="498178"/>
                </a:lnTo>
                <a:lnTo>
                  <a:pt x="1959986" y="500712"/>
                </a:lnTo>
                <a:lnTo>
                  <a:pt x="1956816" y="502612"/>
                </a:lnTo>
                <a:lnTo>
                  <a:pt x="1953329" y="504513"/>
                </a:lnTo>
                <a:lnTo>
                  <a:pt x="1950476" y="505463"/>
                </a:lnTo>
                <a:lnTo>
                  <a:pt x="1947623" y="505780"/>
                </a:lnTo>
                <a:lnTo>
                  <a:pt x="1944771" y="506413"/>
                </a:lnTo>
                <a:lnTo>
                  <a:pt x="1941918" y="505780"/>
                </a:lnTo>
                <a:lnTo>
                  <a:pt x="1939382" y="505463"/>
                </a:lnTo>
                <a:lnTo>
                  <a:pt x="1936846" y="504513"/>
                </a:lnTo>
                <a:lnTo>
                  <a:pt x="1933993" y="502929"/>
                </a:lnTo>
                <a:lnTo>
                  <a:pt x="1931457" y="501662"/>
                </a:lnTo>
                <a:lnTo>
                  <a:pt x="1928921" y="499445"/>
                </a:lnTo>
                <a:lnTo>
                  <a:pt x="1924166" y="494694"/>
                </a:lnTo>
                <a:lnTo>
                  <a:pt x="1919094" y="489309"/>
                </a:lnTo>
                <a:lnTo>
                  <a:pt x="1914022" y="482657"/>
                </a:lnTo>
                <a:lnTo>
                  <a:pt x="1903561" y="467770"/>
                </a:lnTo>
                <a:lnTo>
                  <a:pt x="1897855" y="459852"/>
                </a:lnTo>
                <a:lnTo>
                  <a:pt x="1891515" y="451616"/>
                </a:lnTo>
                <a:lnTo>
                  <a:pt x="1884541" y="443698"/>
                </a:lnTo>
                <a:lnTo>
                  <a:pt x="1877250" y="435779"/>
                </a:lnTo>
                <a:lnTo>
                  <a:pt x="1868057" y="426277"/>
                </a:lnTo>
                <a:lnTo>
                  <a:pt x="1859815" y="418991"/>
                </a:lnTo>
                <a:lnTo>
                  <a:pt x="1851890" y="412023"/>
                </a:lnTo>
                <a:lnTo>
                  <a:pt x="1843966" y="406005"/>
                </a:lnTo>
                <a:lnTo>
                  <a:pt x="1836041" y="399987"/>
                </a:lnTo>
                <a:lnTo>
                  <a:pt x="1820825" y="389217"/>
                </a:lnTo>
                <a:lnTo>
                  <a:pt x="1814485" y="384466"/>
                </a:lnTo>
                <a:lnTo>
                  <a:pt x="1808462" y="379398"/>
                </a:lnTo>
                <a:lnTo>
                  <a:pt x="1804024" y="374647"/>
                </a:lnTo>
                <a:lnTo>
                  <a:pt x="1802122" y="372113"/>
                </a:lnTo>
                <a:lnTo>
                  <a:pt x="1800220" y="369579"/>
                </a:lnTo>
                <a:lnTo>
                  <a:pt x="1798635" y="367045"/>
                </a:lnTo>
                <a:lnTo>
                  <a:pt x="1798001" y="364511"/>
                </a:lnTo>
                <a:lnTo>
                  <a:pt x="1797367" y="361660"/>
                </a:lnTo>
                <a:lnTo>
                  <a:pt x="1797050" y="359126"/>
                </a:lnTo>
                <a:lnTo>
                  <a:pt x="1797367" y="355959"/>
                </a:lnTo>
                <a:lnTo>
                  <a:pt x="1797684" y="353108"/>
                </a:lnTo>
                <a:lnTo>
                  <a:pt x="1798635" y="349941"/>
                </a:lnTo>
                <a:lnTo>
                  <a:pt x="1800220" y="346773"/>
                </a:lnTo>
                <a:lnTo>
                  <a:pt x="1802439" y="343289"/>
                </a:lnTo>
                <a:lnTo>
                  <a:pt x="1804975" y="340122"/>
                </a:lnTo>
                <a:lnTo>
                  <a:pt x="1807828" y="336637"/>
                </a:lnTo>
                <a:lnTo>
                  <a:pt x="1811632" y="332520"/>
                </a:lnTo>
                <a:lnTo>
                  <a:pt x="2006902" y="137087"/>
                </a:lnTo>
                <a:lnTo>
                  <a:pt x="2011023" y="133603"/>
                </a:lnTo>
                <a:lnTo>
                  <a:pt x="2014827" y="130119"/>
                </a:lnTo>
                <a:lnTo>
                  <a:pt x="2019265" y="126634"/>
                </a:lnTo>
                <a:lnTo>
                  <a:pt x="2023703" y="123784"/>
                </a:lnTo>
                <a:lnTo>
                  <a:pt x="2028141" y="120933"/>
                </a:lnTo>
                <a:lnTo>
                  <a:pt x="2032896" y="118399"/>
                </a:lnTo>
                <a:lnTo>
                  <a:pt x="2037017" y="116182"/>
                </a:lnTo>
                <a:lnTo>
                  <a:pt x="2041772" y="113965"/>
                </a:lnTo>
                <a:lnTo>
                  <a:pt x="2046843" y="112064"/>
                </a:lnTo>
                <a:lnTo>
                  <a:pt x="2051598" y="110797"/>
                </a:lnTo>
                <a:lnTo>
                  <a:pt x="2056670" y="109213"/>
                </a:lnTo>
                <a:lnTo>
                  <a:pt x="2061425" y="108263"/>
                </a:lnTo>
                <a:lnTo>
                  <a:pt x="2066497" y="107313"/>
                </a:lnTo>
                <a:lnTo>
                  <a:pt x="2071569" y="106679"/>
                </a:lnTo>
                <a:lnTo>
                  <a:pt x="2076641" y="106363"/>
                </a:lnTo>
                <a:close/>
                <a:moveTo>
                  <a:pt x="2213628" y="19050"/>
                </a:moveTo>
                <a:lnTo>
                  <a:pt x="2219371" y="19369"/>
                </a:lnTo>
                <a:lnTo>
                  <a:pt x="2225751" y="20007"/>
                </a:lnTo>
                <a:lnTo>
                  <a:pt x="2231493" y="21602"/>
                </a:lnTo>
                <a:lnTo>
                  <a:pt x="2237236" y="23516"/>
                </a:lnTo>
                <a:lnTo>
                  <a:pt x="2242978" y="26387"/>
                </a:lnTo>
                <a:lnTo>
                  <a:pt x="2248401" y="29258"/>
                </a:lnTo>
                <a:lnTo>
                  <a:pt x="2253506" y="33087"/>
                </a:lnTo>
                <a:lnTo>
                  <a:pt x="2258291" y="37234"/>
                </a:lnTo>
                <a:lnTo>
                  <a:pt x="2262757" y="42019"/>
                </a:lnTo>
                <a:lnTo>
                  <a:pt x="2266266" y="47123"/>
                </a:lnTo>
                <a:lnTo>
                  <a:pt x="2269457" y="52547"/>
                </a:lnTo>
                <a:lnTo>
                  <a:pt x="2272009" y="58608"/>
                </a:lnTo>
                <a:lnTo>
                  <a:pt x="2273923" y="64350"/>
                </a:lnTo>
                <a:lnTo>
                  <a:pt x="2275518" y="70412"/>
                </a:lnTo>
                <a:lnTo>
                  <a:pt x="2276475" y="76154"/>
                </a:lnTo>
                <a:lnTo>
                  <a:pt x="2276475" y="82216"/>
                </a:lnTo>
                <a:lnTo>
                  <a:pt x="2276475" y="88277"/>
                </a:lnTo>
                <a:lnTo>
                  <a:pt x="2275518" y="94338"/>
                </a:lnTo>
                <a:lnTo>
                  <a:pt x="2273923" y="100400"/>
                </a:lnTo>
                <a:lnTo>
                  <a:pt x="2272009" y="106142"/>
                </a:lnTo>
                <a:lnTo>
                  <a:pt x="2269457" y="111565"/>
                </a:lnTo>
                <a:lnTo>
                  <a:pt x="2266266" y="117308"/>
                </a:lnTo>
                <a:lnTo>
                  <a:pt x="2262757" y="122412"/>
                </a:lnTo>
                <a:lnTo>
                  <a:pt x="2258291" y="126878"/>
                </a:lnTo>
                <a:lnTo>
                  <a:pt x="2241064" y="144105"/>
                </a:lnTo>
                <a:lnTo>
                  <a:pt x="2236598" y="148253"/>
                </a:lnTo>
                <a:lnTo>
                  <a:pt x="2232769" y="150805"/>
                </a:lnTo>
                <a:lnTo>
                  <a:pt x="2230855" y="151443"/>
                </a:lnTo>
                <a:lnTo>
                  <a:pt x="2228941" y="152400"/>
                </a:lnTo>
                <a:lnTo>
                  <a:pt x="2227346" y="152400"/>
                </a:lnTo>
                <a:lnTo>
                  <a:pt x="2225751" y="152400"/>
                </a:lnTo>
                <a:lnTo>
                  <a:pt x="2224156" y="152081"/>
                </a:lnTo>
                <a:lnTo>
                  <a:pt x="2222880" y="151443"/>
                </a:lnTo>
                <a:lnTo>
                  <a:pt x="2220009" y="149848"/>
                </a:lnTo>
                <a:lnTo>
                  <a:pt x="2217456" y="147295"/>
                </a:lnTo>
                <a:lnTo>
                  <a:pt x="2214904" y="143786"/>
                </a:lnTo>
                <a:lnTo>
                  <a:pt x="2212352" y="140277"/>
                </a:lnTo>
                <a:lnTo>
                  <a:pt x="2209800" y="135811"/>
                </a:lnTo>
                <a:lnTo>
                  <a:pt x="2204058" y="126240"/>
                </a:lnTo>
                <a:lnTo>
                  <a:pt x="2201186" y="121455"/>
                </a:lnTo>
                <a:lnTo>
                  <a:pt x="2197358" y="116351"/>
                </a:lnTo>
                <a:lnTo>
                  <a:pt x="2193530" y="111246"/>
                </a:lnTo>
                <a:lnTo>
                  <a:pt x="2189064" y="106461"/>
                </a:lnTo>
                <a:lnTo>
                  <a:pt x="2184278" y="101995"/>
                </a:lnTo>
                <a:lnTo>
                  <a:pt x="2179493" y="98167"/>
                </a:lnTo>
                <a:lnTo>
                  <a:pt x="2174389" y="94657"/>
                </a:lnTo>
                <a:lnTo>
                  <a:pt x="2169285" y="91467"/>
                </a:lnTo>
                <a:lnTo>
                  <a:pt x="2159714" y="85725"/>
                </a:lnTo>
                <a:lnTo>
                  <a:pt x="2155248" y="83173"/>
                </a:lnTo>
                <a:lnTo>
                  <a:pt x="2151739" y="80620"/>
                </a:lnTo>
                <a:lnTo>
                  <a:pt x="2148229" y="78068"/>
                </a:lnTo>
                <a:lnTo>
                  <a:pt x="2145677" y="75516"/>
                </a:lnTo>
                <a:lnTo>
                  <a:pt x="2144082" y="72964"/>
                </a:lnTo>
                <a:lnTo>
                  <a:pt x="2143763" y="71369"/>
                </a:lnTo>
                <a:lnTo>
                  <a:pt x="2143125" y="69774"/>
                </a:lnTo>
                <a:lnTo>
                  <a:pt x="2143125" y="68179"/>
                </a:lnTo>
                <a:lnTo>
                  <a:pt x="2143763" y="66584"/>
                </a:lnTo>
                <a:lnTo>
                  <a:pt x="2144082" y="64669"/>
                </a:lnTo>
                <a:lnTo>
                  <a:pt x="2144720" y="63074"/>
                </a:lnTo>
                <a:lnTo>
                  <a:pt x="2147591" y="59246"/>
                </a:lnTo>
                <a:lnTo>
                  <a:pt x="2151419" y="54780"/>
                </a:lnTo>
                <a:lnTo>
                  <a:pt x="2168647" y="37234"/>
                </a:lnTo>
                <a:lnTo>
                  <a:pt x="2173751" y="33087"/>
                </a:lnTo>
                <a:lnTo>
                  <a:pt x="2178855" y="29258"/>
                </a:lnTo>
                <a:lnTo>
                  <a:pt x="2183959" y="26387"/>
                </a:lnTo>
                <a:lnTo>
                  <a:pt x="2189702" y="23516"/>
                </a:lnTo>
                <a:lnTo>
                  <a:pt x="2195125" y="21602"/>
                </a:lnTo>
                <a:lnTo>
                  <a:pt x="2201506" y="20007"/>
                </a:lnTo>
                <a:lnTo>
                  <a:pt x="2207248" y="19369"/>
                </a:lnTo>
                <a:lnTo>
                  <a:pt x="2213628" y="19050"/>
                </a:lnTo>
                <a:close/>
                <a:moveTo>
                  <a:pt x="1985550" y="0"/>
                </a:moveTo>
                <a:lnTo>
                  <a:pt x="1989686" y="0"/>
                </a:lnTo>
                <a:lnTo>
                  <a:pt x="1993822" y="0"/>
                </a:lnTo>
                <a:lnTo>
                  <a:pt x="1997640" y="634"/>
                </a:lnTo>
                <a:lnTo>
                  <a:pt x="2001776" y="1903"/>
                </a:lnTo>
                <a:lnTo>
                  <a:pt x="2005594" y="2855"/>
                </a:lnTo>
                <a:lnTo>
                  <a:pt x="2009411" y="4759"/>
                </a:lnTo>
                <a:lnTo>
                  <a:pt x="2012911" y="6980"/>
                </a:lnTo>
                <a:lnTo>
                  <a:pt x="2016411" y="9518"/>
                </a:lnTo>
                <a:lnTo>
                  <a:pt x="2019592" y="12374"/>
                </a:lnTo>
                <a:lnTo>
                  <a:pt x="2022456" y="15229"/>
                </a:lnTo>
                <a:lnTo>
                  <a:pt x="2025001" y="19037"/>
                </a:lnTo>
                <a:lnTo>
                  <a:pt x="2026910" y="22210"/>
                </a:lnTo>
                <a:lnTo>
                  <a:pt x="2028819" y="26334"/>
                </a:lnTo>
                <a:lnTo>
                  <a:pt x="2030091" y="29824"/>
                </a:lnTo>
                <a:lnTo>
                  <a:pt x="2031364" y="33949"/>
                </a:lnTo>
                <a:lnTo>
                  <a:pt x="2031682" y="37757"/>
                </a:lnTo>
                <a:lnTo>
                  <a:pt x="2032000" y="41881"/>
                </a:lnTo>
                <a:lnTo>
                  <a:pt x="2031682" y="46006"/>
                </a:lnTo>
                <a:lnTo>
                  <a:pt x="2031046" y="49813"/>
                </a:lnTo>
                <a:lnTo>
                  <a:pt x="2030091" y="53938"/>
                </a:lnTo>
                <a:lnTo>
                  <a:pt x="2028819" y="57745"/>
                </a:lnTo>
                <a:lnTo>
                  <a:pt x="2026910" y="61553"/>
                </a:lnTo>
                <a:lnTo>
                  <a:pt x="2025001" y="65043"/>
                </a:lnTo>
                <a:lnTo>
                  <a:pt x="2022456" y="68533"/>
                </a:lnTo>
                <a:lnTo>
                  <a:pt x="2019592" y="71706"/>
                </a:lnTo>
                <a:lnTo>
                  <a:pt x="1637177" y="453081"/>
                </a:lnTo>
                <a:lnTo>
                  <a:pt x="1633995" y="455937"/>
                </a:lnTo>
                <a:lnTo>
                  <a:pt x="1630814" y="458158"/>
                </a:lnTo>
                <a:lnTo>
                  <a:pt x="1626996" y="460379"/>
                </a:lnTo>
                <a:lnTo>
                  <a:pt x="1623496" y="462283"/>
                </a:lnTo>
                <a:lnTo>
                  <a:pt x="1619360" y="463552"/>
                </a:lnTo>
                <a:lnTo>
                  <a:pt x="1615224" y="464186"/>
                </a:lnTo>
                <a:lnTo>
                  <a:pt x="1611407" y="465138"/>
                </a:lnTo>
                <a:lnTo>
                  <a:pt x="1607271" y="465138"/>
                </a:lnTo>
                <a:lnTo>
                  <a:pt x="1603135" y="465138"/>
                </a:lnTo>
                <a:lnTo>
                  <a:pt x="1599317" y="464186"/>
                </a:lnTo>
                <a:lnTo>
                  <a:pt x="1595181" y="463552"/>
                </a:lnTo>
                <a:lnTo>
                  <a:pt x="1591681" y="462283"/>
                </a:lnTo>
                <a:lnTo>
                  <a:pt x="1587864" y="460379"/>
                </a:lnTo>
                <a:lnTo>
                  <a:pt x="1584364" y="458158"/>
                </a:lnTo>
                <a:lnTo>
                  <a:pt x="1580864" y="455937"/>
                </a:lnTo>
                <a:lnTo>
                  <a:pt x="1577683" y="453081"/>
                </a:lnTo>
                <a:lnTo>
                  <a:pt x="1574819" y="449591"/>
                </a:lnTo>
                <a:lnTo>
                  <a:pt x="1572274" y="446418"/>
                </a:lnTo>
                <a:lnTo>
                  <a:pt x="1570047" y="442928"/>
                </a:lnTo>
                <a:lnTo>
                  <a:pt x="1568138" y="439121"/>
                </a:lnTo>
                <a:lnTo>
                  <a:pt x="1567184" y="435314"/>
                </a:lnTo>
                <a:lnTo>
                  <a:pt x="1565911" y="431189"/>
                </a:lnTo>
                <a:lnTo>
                  <a:pt x="1565275" y="427381"/>
                </a:lnTo>
                <a:lnTo>
                  <a:pt x="1565275" y="423257"/>
                </a:lnTo>
                <a:lnTo>
                  <a:pt x="1565275" y="419132"/>
                </a:lnTo>
                <a:lnTo>
                  <a:pt x="1565911" y="415007"/>
                </a:lnTo>
                <a:lnTo>
                  <a:pt x="1567184" y="411517"/>
                </a:lnTo>
                <a:lnTo>
                  <a:pt x="1568138" y="407393"/>
                </a:lnTo>
                <a:lnTo>
                  <a:pt x="1570047" y="403902"/>
                </a:lnTo>
                <a:lnTo>
                  <a:pt x="1572274" y="400095"/>
                </a:lnTo>
                <a:lnTo>
                  <a:pt x="1574819" y="396922"/>
                </a:lnTo>
                <a:lnTo>
                  <a:pt x="1577683" y="393749"/>
                </a:lnTo>
                <a:lnTo>
                  <a:pt x="1960098" y="12374"/>
                </a:lnTo>
                <a:lnTo>
                  <a:pt x="1962962" y="9518"/>
                </a:lnTo>
                <a:lnTo>
                  <a:pt x="1966779" y="6980"/>
                </a:lnTo>
                <a:lnTo>
                  <a:pt x="1970279" y="4759"/>
                </a:lnTo>
                <a:lnTo>
                  <a:pt x="1974097" y="2855"/>
                </a:lnTo>
                <a:lnTo>
                  <a:pt x="1977596" y="1903"/>
                </a:lnTo>
                <a:lnTo>
                  <a:pt x="1981732" y="634"/>
                </a:lnTo>
                <a:lnTo>
                  <a:pt x="1985550" y="0"/>
                </a:lnTo>
                <a:close/>
              </a:path>
            </a:pathLst>
          </a:custGeom>
          <a:solidFill>
            <a:schemeClr val="accent1"/>
          </a:solidFill>
          <a:ln>
            <a:noFill/>
          </a:ln>
        </p:spPr>
        <p:txBody>
          <a:bodyPr lIns="91400" tIns="45699" rIns="91400" bIns="45699" anchor="ctr">
            <a:scene3d>
              <a:camera prst="orthographicFront"/>
              <a:lightRig rig="threePt" dir="t"/>
            </a:scene3d>
            <a:sp3d contourW="12700">
              <a:contourClr>
                <a:srgbClr val="FFFFFF"/>
              </a:contourClr>
            </a:sp3d>
          </a:bodyPr>
          <a:lstStyle/>
          <a:p>
            <a:pPr algn="ctr">
              <a:defRPr/>
            </a:pPr>
            <a:endParaRPr lang="zh-CN" altLang="en-US" sz="2400" dirty="0">
              <a:solidFill>
                <a:srgbClr val="1C666E"/>
              </a:solidFill>
              <a:latin typeface="Microsoft YaHei" panose="020B0503020204020204" pitchFamily="34" charset="-122"/>
              <a:ea typeface="SimSun" panose="02010600030101010101" pitchFamily="2" charset="-122"/>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0-#ppt_w/2"/>
                                          </p:val>
                                        </p:tav>
                                        <p:tav tm="100000">
                                          <p:val>
                                            <p:strVal val="#ppt_x"/>
                                          </p:val>
                                        </p:tav>
                                      </p:tavLst>
                                    </p:anim>
                                    <p:anim calcmode="lin" valueType="num">
                                      <p:cBhvr additive="base">
                                        <p:cTn id="8" dur="500" fill="hold"/>
                                        <p:tgtEl>
                                          <p:spTgt spid="15"/>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0-#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25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1+#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6E9974-F0DC-4DB8-9A38-2F8F55216D11}" type="datetime1">
              <a:rPr lang="en-US" smtClean="0"/>
              <a:t>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20B1D-C678-4C69-9E65-5611E138EDC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E9974-F0DC-4DB8-9A38-2F8F55216D11}" type="datetime1">
              <a:rPr lang="en-US" smtClean="0"/>
              <a:t>10/5/2025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C20B1D-C678-4C69-9E65-5611E138EDC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0DC4E-CFE1-4DE4-BA6A-B2F2775B3CE8}" type="datetime1">
              <a:rPr lang="en-US" smtClean="0"/>
              <a:t>10/5/2025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DA37A-0C24-43CE-ACA7-57CFE4C03F7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6.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image" Target="../media/image3.gif"/><Relationship Id="rId4" Type="http://schemas.openxmlformats.org/officeDocument/2006/relationships/image" Target="../media/image1.wmf"/></Relationships>
</file>

<file path=ppt/slides/_rels/slide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image" Target="../media/image2.wmf"/></Relationships>
</file>

<file path=ppt/slides/_rels/slide1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1.wmf"/></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wmf"/><Relationship Id="rId1" Type="http://schemas.openxmlformats.org/officeDocument/2006/relationships/slideLayout" Target="../slideLayouts/slideLayout6.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6.xml"/><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image" Target="../media/image3.gif"/><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6.xml"/><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xml"/><Relationship Id="rId1" Type="http://schemas.openxmlformats.org/officeDocument/2006/relationships/slideLayout" Target="../slideLayouts/slideLayout8.xml"/><Relationship Id="rId5" Type="http://schemas.openxmlformats.org/officeDocument/2006/relationships/image" Target="../media/image3.gif"/><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wmf"/><Relationship Id="rId1" Type="http://schemas.openxmlformats.org/officeDocument/2006/relationships/slideLayout" Target="../slideLayouts/slideLayout8.xml"/><Relationship Id="rId4" Type="http://schemas.openxmlformats.org/officeDocument/2006/relationships/image" Target="../media/image3.gif"/></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wmf"/><Relationship Id="rId1" Type="http://schemas.openxmlformats.org/officeDocument/2006/relationships/slideLayout" Target="../slideLayouts/slideLayout8.xml"/><Relationship Id="rId4" Type="http://schemas.openxmlformats.org/officeDocument/2006/relationships/image" Target="../media/image3.gif"/></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wmf"/><Relationship Id="rId1" Type="http://schemas.openxmlformats.org/officeDocument/2006/relationships/slideLayout" Target="../slideLayouts/slideLayout8.xml"/><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ubtitle 2"/>
          <p:cNvSpPr txBox="1"/>
          <p:nvPr/>
        </p:nvSpPr>
        <p:spPr>
          <a:xfrm>
            <a:off x="0" y="1905874"/>
            <a:ext cx="11902440" cy="1546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PHẦN </a:t>
            </a:r>
            <a:r>
              <a:rPr lang="en-US" sz="36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TRÌNH BÀY</a:t>
            </a:r>
            <a:r>
              <a:rPr lang="en-US"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p>
          <a:p>
            <a:pPr marL="0" indent="0" algn="ctr">
              <a:buNone/>
            </a:pPr>
            <a:r>
              <a:rPr lang="en-US"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BIỆN </a:t>
            </a:r>
            <a:r>
              <a:rPr lang="en-US"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PHÁP  CÔNG </a:t>
            </a:r>
            <a:r>
              <a:rPr lang="en-US"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TÁC CHỦ NHIỆM LỚP</a:t>
            </a:r>
            <a:r>
              <a:rPr lang="en-US"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p>
          <a:p>
            <a:pPr marL="0" indent="0" algn="ctr">
              <a:buNone/>
            </a:pPr>
            <a:r>
              <a:rPr lang="en-US"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NĂM HỌC 2025-2026</a:t>
            </a:r>
            <a:endParaRPr lang="en-US"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p:txBody>
      </p:sp>
      <p:sp>
        <p:nvSpPr>
          <p:cNvPr id="50" name="Subtitle 2"/>
          <p:cNvSpPr txBox="1"/>
          <p:nvPr/>
        </p:nvSpPr>
        <p:spPr>
          <a:xfrm>
            <a:off x="2883877" y="5775366"/>
            <a:ext cx="7076098" cy="51117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3200" b="1">
                <a:solidFill>
                  <a:schemeClr val="accent6">
                    <a:lumMod val="75000"/>
                  </a:schemeClr>
                </a:solidFill>
                <a:latin typeface="Times New Roman" panose="02020603050405020304" pitchFamily="18" charset="0"/>
                <a:cs typeface="Times New Roman" panose="02020603050405020304" pitchFamily="18" charset="0"/>
              </a:rPr>
              <a:t>Ng</a:t>
            </a:r>
            <a:r>
              <a:rPr lang="vi-VN" sz="3200" b="1">
                <a:solidFill>
                  <a:schemeClr val="accent6">
                    <a:lumMod val="75000"/>
                  </a:schemeClr>
                </a:solidFill>
                <a:latin typeface="Times New Roman" panose="02020603050405020304" pitchFamily="18" charset="0"/>
                <a:cs typeface="Times New Roman" panose="02020603050405020304" pitchFamily="18" charset="0"/>
              </a:rPr>
              <a:t>ư</a:t>
            </a:r>
            <a:r>
              <a:rPr lang="en-US" sz="3200" b="1">
                <a:solidFill>
                  <a:schemeClr val="accent6">
                    <a:lumMod val="75000"/>
                  </a:schemeClr>
                </a:solidFill>
                <a:latin typeface="Times New Roman" panose="02020603050405020304" pitchFamily="18" charset="0"/>
                <a:cs typeface="Times New Roman" panose="02020603050405020304" pitchFamily="18" charset="0"/>
              </a:rPr>
              <a:t>ời thực hiện: Phạm Thị Mai Lan</a:t>
            </a:r>
            <a:endParaRPr lang="en-US" sz="3200" b="1" dirty="0">
              <a:gradFill>
                <a:gsLst>
                  <a:gs pos="0">
                    <a:srgbClr val="14CD68"/>
                  </a:gs>
                  <a:gs pos="100000">
                    <a:srgbClr val="0B6E38"/>
                  </a:gs>
                </a:gsLst>
                <a:lin scaled="0"/>
              </a:gradFill>
              <a:latin typeface="Times New Roman" panose="02020603050405020304" pitchFamily="18" charset="0"/>
              <a:cs typeface="Times New Roman" panose="02020603050405020304" pitchFamily="18" charset="0"/>
            </a:endParaRPr>
          </a:p>
        </p:txBody>
      </p:sp>
      <p:sp>
        <p:nvSpPr>
          <p:cNvPr id="51" name="Subtitle 3"/>
          <p:cNvSpPr txBox="1"/>
          <p:nvPr/>
        </p:nvSpPr>
        <p:spPr>
          <a:xfrm>
            <a:off x="1519310" y="3840481"/>
            <a:ext cx="9657989" cy="14901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4000" b="1">
                <a:solidFill>
                  <a:srgbClr val="FF0000"/>
                </a:solidFill>
                <a:latin typeface="Times New Roman" panose="02020603050405020304" pitchFamily="18" charset="0"/>
                <a:ea typeface="Aachen" panose="02020500000000000000" pitchFamily="18" charset="0"/>
                <a:cs typeface="Times New Roman" panose="02020603050405020304" pitchFamily="18" charset="0"/>
              </a:rPr>
              <a:t> </a:t>
            </a:r>
            <a:r>
              <a:rPr lang="en-US" b="1">
                <a:latin typeface="Times New Roman" panose="02020603050405020304" pitchFamily="18" charset="0"/>
                <a:cs typeface="Times New Roman" panose="02020603050405020304" pitchFamily="18" charset="0"/>
              </a:rPr>
              <a:t>Đề tài: Khai thác đa dạng kỹ thuật dạy học theo nhóm nhằm nâng cao kỹ năng làm việc nhóm và tinh thần xây dựng tập thể cho học sinh lớp 3E</a:t>
            </a:r>
            <a:endParaRPr lang="en-US">
              <a:latin typeface="Times New Roman" panose="02020603050405020304" pitchFamily="18" charset="0"/>
              <a:cs typeface="Times New Roman" panose="02020603050405020304" pitchFamily="18" charset="0"/>
            </a:endParaRPr>
          </a:p>
        </p:txBody>
      </p:sp>
      <p:pic>
        <p:nvPicPr>
          <p:cNvPr id="2058" name="Picture 5" descr="POINSET2"/>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21907" y="50233"/>
            <a:ext cx="2163445" cy="22072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Grp="1" noChangeAspect="1" noChangeArrowheads="1"/>
          </p:cNvPicPr>
          <p:nvPr>
            <p:ph sz="quarter" idx="2"/>
          </p:nvPr>
        </p:nvPicPr>
        <p:blipFill>
          <a:blip r:embed="rId3" cstate="print">
            <a:extLst>
              <a:ext uri="{28A0092B-C50C-407E-A947-70E740481C1C}">
                <a14:useLocalDpi xmlns:a14="http://schemas.microsoft.com/office/drawing/2010/main" val="0"/>
              </a:ext>
            </a:extLst>
          </a:blip>
          <a:srcRect/>
          <a:stretch>
            <a:fillRect/>
          </a:stretch>
        </p:blipFill>
        <p:spPr bwMode="auto">
          <a:xfrm>
            <a:off x="9959975" y="4553585"/>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5B7441C0-DCCD-4AA8-9291-F26824FF7C4B}"/>
              </a:ext>
            </a:extLst>
          </p:cNvPr>
          <p:cNvSpPr/>
          <p:nvPr/>
        </p:nvSpPr>
        <p:spPr>
          <a:xfrm>
            <a:off x="2363372" y="365125"/>
            <a:ext cx="8032848" cy="9956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latin typeface="Times New Roman" panose="02020603050405020304" pitchFamily="18" charset="0"/>
                <a:cs typeface="Times New Roman" panose="02020603050405020304" pitchFamily="18" charset="0"/>
              </a:rPr>
              <a:t>UỶ BAN NHÂN DÂN XÃ VĨNH HẢI</a:t>
            </a:r>
          </a:p>
          <a:p>
            <a:pPr algn="ctr"/>
            <a:r>
              <a:rPr lang="en-US" sz="2400" b="1">
                <a:latin typeface="Times New Roman" panose="02020603050405020304" pitchFamily="18" charset="0"/>
                <a:cs typeface="Times New Roman" panose="02020603050405020304" pitchFamily="18" charset="0"/>
              </a:rPr>
              <a:t>TR</a:t>
            </a:r>
            <a:r>
              <a:rPr lang="vi-VN" sz="2400" b="1">
                <a:latin typeface="Times New Roman" panose="02020603050405020304" pitchFamily="18" charset="0"/>
                <a:cs typeface="Times New Roman" panose="02020603050405020304" pitchFamily="18" charset="0"/>
              </a:rPr>
              <a:t>Ư</a:t>
            </a:r>
            <a:r>
              <a:rPr lang="en-US" sz="2400" b="1">
                <a:latin typeface="Times New Roman" panose="02020603050405020304" pitchFamily="18" charset="0"/>
                <a:cs typeface="Times New Roman" panose="02020603050405020304" pitchFamily="18" charset="0"/>
              </a:rPr>
              <a:t>ỜNG TIỂU HỌC VĨNH PHONG – TIỀN PHONG</a:t>
            </a:r>
          </a:p>
        </p:txBody>
      </p:sp>
      <p:pic>
        <p:nvPicPr>
          <p:cNvPr id="4" name="Picture 3">
            <a:extLst>
              <a:ext uri="{FF2B5EF4-FFF2-40B4-BE49-F238E27FC236}">
                <a16:creationId xmlns:a16="http://schemas.microsoft.com/office/drawing/2014/main" id="{9A812202-2667-46BE-A72F-3E2E19CCCFC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55690" y="31227"/>
            <a:ext cx="1536310" cy="1546860"/>
          </a:xfrm>
          <a:prstGeom prst="rect">
            <a:avLst/>
          </a:prstGeom>
        </p:spPr>
      </p:pic>
    </p:spTree>
  </p:cSld>
  <p:clrMapOvr>
    <a:masterClrMapping/>
  </p:clrMapOvr>
  <p:transition spd="slow" advTm="5000">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98310" y="36874"/>
            <a:ext cx="2003425" cy="1992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59975" y="4553585"/>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661F4DAE-E51A-4159-8D59-10287C25F0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36702" y="31226"/>
            <a:ext cx="1505243" cy="1582169"/>
          </a:xfrm>
          <a:prstGeom prst="rect">
            <a:avLst/>
          </a:prstGeom>
        </p:spPr>
      </p:pic>
      <p:sp>
        <p:nvSpPr>
          <p:cNvPr id="8" name="TextBox 7">
            <a:extLst>
              <a:ext uri="{FF2B5EF4-FFF2-40B4-BE49-F238E27FC236}">
                <a16:creationId xmlns:a16="http://schemas.microsoft.com/office/drawing/2014/main" id="{25A94778-962A-4C2F-B85F-E2FEB270DF78}"/>
              </a:ext>
            </a:extLst>
          </p:cNvPr>
          <p:cNvSpPr txBox="1"/>
          <p:nvPr/>
        </p:nvSpPr>
        <p:spPr>
          <a:xfrm>
            <a:off x="1132730" y="1657569"/>
            <a:ext cx="10100603" cy="3293209"/>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Trước khi tổ chức, tôi hướng dẫn học sinh </a:t>
            </a:r>
            <a:r>
              <a:rPr lang="en-US" sz="2400" b="1">
                <a:latin typeface="Times New Roman" panose="02020603050405020304" pitchFamily="18" charset="0"/>
                <a:cs typeface="Times New Roman" panose="02020603050405020304" pitchFamily="18" charset="0"/>
              </a:rPr>
              <a:t>cách lắng nghe tích cực</a:t>
            </a:r>
            <a:r>
              <a:rPr lang="en-US" sz="2400">
                <a:latin typeface="Times New Roman" panose="02020603050405020304" pitchFamily="18" charset="0"/>
                <a:cs typeface="Times New Roman" panose="02020603050405020304" pitchFamily="18" charset="0"/>
              </a:rPr>
              <a:t>, không ngắt lời bạn, biết ghi nhận ý kiến khác biệt.</a:t>
            </a:r>
          </a:p>
          <a:p>
            <a:pPr algn="just"/>
            <a:r>
              <a:rPr lang="en-US" sz="2400">
                <a:latin typeface="Times New Roman" panose="02020603050405020304" pitchFamily="18" charset="0"/>
                <a:cs typeface="Times New Roman" panose="02020603050405020304" pitchFamily="18" charset="0"/>
              </a:rPr>
              <a:t>	Rèn cho các em </a:t>
            </a:r>
            <a:r>
              <a:rPr lang="en-US" sz="2400" b="1">
                <a:latin typeface="Times New Roman" panose="02020603050405020304" pitchFamily="18" charset="0"/>
                <a:cs typeface="Times New Roman" panose="02020603050405020304" pitchFamily="18" charset="0"/>
              </a:rPr>
              <a:t>cách phân công công việc công bằng</a:t>
            </a:r>
            <a:r>
              <a:rPr lang="en-US" sz="2400">
                <a:latin typeface="Times New Roman" panose="02020603050405020304" pitchFamily="18" charset="0"/>
                <a:cs typeface="Times New Roman" panose="02020603050405020304" pitchFamily="18" charset="0"/>
              </a:rPr>
              <a:t>, tránh để một số em làm hết, số khác thụ động.</a:t>
            </a:r>
          </a:p>
          <a:p>
            <a:pPr algn="just"/>
            <a:r>
              <a:rPr lang="en-US" sz="2400">
                <a:latin typeface="Times New Roman" panose="02020603050405020304" pitchFamily="18" charset="0"/>
                <a:cs typeface="Times New Roman" panose="02020603050405020304" pitchFamily="18" charset="0"/>
              </a:rPr>
              <a:t>	Tổ chức </a:t>
            </a:r>
            <a:r>
              <a:rPr lang="en-US" sz="2400" b="1">
                <a:latin typeface="Times New Roman" panose="02020603050405020304" pitchFamily="18" charset="0"/>
                <a:cs typeface="Times New Roman" panose="02020603050405020304" pitchFamily="18" charset="0"/>
              </a:rPr>
              <a:t>trò chơi nhỏ</a:t>
            </a:r>
            <a:r>
              <a:rPr lang="en-US" sz="2400">
                <a:latin typeface="Times New Roman" panose="02020603050405020304" pitchFamily="18" charset="0"/>
                <a:cs typeface="Times New Roman" panose="02020603050405020304" pitchFamily="18" charset="0"/>
              </a:rPr>
              <a:t>: “Nghe – nhắc lại”, “Xây tháp giấy”, “Ghép tranh đồng đội” để rèn khả năng phối hợp.</a:t>
            </a:r>
          </a:p>
          <a:p>
            <a:pPr algn="just"/>
            <a:r>
              <a:rPr lang="en-US" sz="2400">
                <a:latin typeface="Times New Roman" panose="02020603050405020304" pitchFamily="18" charset="0"/>
                <a:cs typeface="Times New Roman" panose="02020603050405020304" pitchFamily="18" charset="0"/>
              </a:rPr>
              <a:t>	Trong các tiết sinh hoạt chủ nhiệm, tôi dành thời gian cho hoạt động </a:t>
            </a:r>
            <a:r>
              <a:rPr lang="en-US" sz="2400" b="1">
                <a:latin typeface="Times New Roman" panose="02020603050405020304" pitchFamily="18" charset="0"/>
                <a:cs typeface="Times New Roman" panose="02020603050405020304" pitchFamily="18" charset="0"/>
              </a:rPr>
              <a:t>phản hồi nhóm</a:t>
            </a:r>
            <a:r>
              <a:rPr lang="en-US" sz="2400">
                <a:latin typeface="Times New Roman" panose="02020603050405020304" pitchFamily="18" charset="0"/>
                <a:cs typeface="Times New Roman" panose="02020603050405020304" pitchFamily="18" charset="0"/>
              </a:rPr>
              <a:t>: nhóm trưởng nêu ưu điểm, hạn chế, đề xuất cải tiến.</a:t>
            </a:r>
          </a:p>
          <a:p>
            <a:pPr algn="l"/>
            <a:endParaRPr lang="en-US" sz="1600"/>
          </a:p>
        </p:txBody>
      </p:sp>
      <p:sp>
        <p:nvSpPr>
          <p:cNvPr id="9" name="TextBox 8">
            <a:extLst>
              <a:ext uri="{FF2B5EF4-FFF2-40B4-BE49-F238E27FC236}">
                <a16:creationId xmlns:a16="http://schemas.microsoft.com/office/drawing/2014/main" id="{8F063DC1-3D59-4479-8A6D-CAE6937BC867}"/>
              </a:ext>
            </a:extLst>
          </p:cNvPr>
          <p:cNvSpPr txBox="1"/>
          <p:nvPr/>
        </p:nvSpPr>
        <p:spPr>
          <a:xfrm>
            <a:off x="1958291" y="905510"/>
            <a:ext cx="8275418"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3. Lồng ghép kỹ năng giao tiếp, hợp tác vào hoạt động nhóm</a:t>
            </a:r>
            <a:endParaRPr lang="en-US" sz="2400">
              <a:latin typeface="Times New Roman" panose="02020603050405020304" pitchFamily="18" charset="0"/>
              <a:cs typeface="Times New Roman" panose="02020603050405020304" pitchFamily="18" charset="0"/>
            </a:endParaRPr>
          </a:p>
          <a:p>
            <a:pPr algn="l"/>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76590" y="66038"/>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1955" y="4553585"/>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23D14D1D-7178-48EE-9BCC-9E9133768F6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52295" y="31227"/>
            <a:ext cx="1613095" cy="1581852"/>
          </a:xfrm>
          <a:prstGeom prst="rect">
            <a:avLst/>
          </a:prstGeom>
        </p:spPr>
      </p:pic>
      <p:sp>
        <p:nvSpPr>
          <p:cNvPr id="2" name="TextBox 1">
            <a:extLst>
              <a:ext uri="{FF2B5EF4-FFF2-40B4-BE49-F238E27FC236}">
                <a16:creationId xmlns:a16="http://schemas.microsoft.com/office/drawing/2014/main" id="{22DDBD55-9537-405B-8558-1A3DD76D5AB0}"/>
              </a:ext>
            </a:extLst>
          </p:cNvPr>
          <p:cNvSpPr txBox="1"/>
          <p:nvPr/>
        </p:nvSpPr>
        <p:spPr>
          <a:xfrm>
            <a:off x="1006719" y="1613079"/>
            <a:ext cx="10353821" cy="2923877"/>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Mỗi nhóm chọn </a:t>
            </a:r>
            <a:r>
              <a:rPr lang="en-US" sz="2400" b="1">
                <a:latin typeface="Times New Roman" panose="02020603050405020304" pitchFamily="18" charset="0"/>
                <a:cs typeface="Times New Roman" panose="02020603050405020304" pitchFamily="18" charset="0"/>
              </a:rPr>
              <a:t>tên nhóm, khẩu hiệu, biểu tượng</a:t>
            </a:r>
            <a:r>
              <a:rPr lang="en-US" sz="2400">
                <a:latin typeface="Times New Roman" panose="02020603050405020304" pitchFamily="18" charset="0"/>
                <a:cs typeface="Times New Roman" panose="02020603050405020304" pitchFamily="18" charset="0"/>
              </a:rPr>
              <a:t> để tạo sự gắn kết.</a:t>
            </a:r>
          </a:p>
          <a:p>
            <a:pPr algn="just"/>
            <a:r>
              <a:rPr lang="en-US" sz="2400">
                <a:latin typeface="Times New Roman" panose="02020603050405020304" pitchFamily="18" charset="0"/>
                <a:cs typeface="Times New Roman" panose="02020603050405020304" pitchFamily="18" charset="0"/>
              </a:rPr>
              <a:t>	Xây dựng khẩu hiệu lớp: </a:t>
            </a:r>
            <a:r>
              <a:rPr lang="en-US" sz="2400" i="1">
                <a:latin typeface="Times New Roman" panose="02020603050405020304" pitchFamily="18" charset="0"/>
                <a:cs typeface="Times New Roman" panose="02020603050405020304" pitchFamily="18" charset="0"/>
              </a:rPr>
              <a:t>“Lắng nghe – Hợp tác – Tôn trọng – Cùng tiến bộ”</a:t>
            </a:r>
            <a:r>
              <a:rPr lang="en-US" sz="2400">
                <a:latin typeface="Times New Roman" panose="02020603050405020304" pitchFamily="18" charset="0"/>
                <a:cs typeface="Times New Roman" panose="02020603050405020304" pitchFamily="18" charset="0"/>
              </a:rPr>
              <a:t>.</a:t>
            </a:r>
          </a:p>
          <a:p>
            <a:pPr algn="just"/>
            <a:r>
              <a:rPr lang="en-US" sz="2400">
                <a:latin typeface="Times New Roman" panose="02020603050405020304" pitchFamily="18" charset="0"/>
                <a:cs typeface="Times New Roman" panose="02020603050405020304" pitchFamily="18" charset="0"/>
              </a:rPr>
              <a:t>	Tổ chức “</a:t>
            </a:r>
            <a:r>
              <a:rPr lang="en-US" sz="2400" b="1">
                <a:latin typeface="Times New Roman" panose="02020603050405020304" pitchFamily="18" charset="0"/>
                <a:cs typeface="Times New Roman" panose="02020603050405020304" pitchFamily="18" charset="0"/>
              </a:rPr>
              <a:t>Ngày hội nhóm trưởng</a:t>
            </a:r>
            <a:r>
              <a:rPr lang="en-US" sz="2400">
                <a:latin typeface="Times New Roman" panose="02020603050405020304" pitchFamily="18" charset="0"/>
                <a:cs typeface="Times New Roman" panose="02020603050405020304" pitchFamily="18" charset="0"/>
              </a:rPr>
              <a:t>” hằng tháng: nhóm trưởng chia sẻ kinh nghiệm, kỹ năng quản lý nhóm.</a:t>
            </a:r>
          </a:p>
          <a:p>
            <a:pPr algn="just"/>
            <a:r>
              <a:rPr lang="en-US" sz="2400">
                <a:latin typeface="Times New Roman" panose="02020603050405020304" pitchFamily="18" charset="0"/>
                <a:cs typeface="Times New Roman" panose="02020603050405020304" pitchFamily="18" charset="0"/>
              </a:rPr>
              <a:t>	Định kỳ tổ chức cuộc thi </a:t>
            </a:r>
            <a:r>
              <a:rPr lang="en-US" sz="2400" b="1">
                <a:latin typeface="Times New Roman" panose="02020603050405020304" pitchFamily="18" charset="0"/>
                <a:cs typeface="Times New Roman" panose="02020603050405020304" pitchFamily="18" charset="0"/>
              </a:rPr>
              <a:t>“Nhóm học tập xuất sắc”</a:t>
            </a:r>
            <a:r>
              <a:rPr lang="en-US" sz="2400">
                <a:latin typeface="Times New Roman" panose="02020603050405020304" pitchFamily="18" charset="0"/>
                <a:cs typeface="Times New Roman" panose="02020603050405020304" pitchFamily="18" charset="0"/>
              </a:rPr>
              <a:t>, đánh giá không chỉ theo kết quả học tập mà còn theo tinh thần hợp tác, thái độ làm việc.</a:t>
            </a:r>
          </a:p>
          <a:p>
            <a:pPr algn="l"/>
            <a:endParaRPr lang="en-US" sz="1600"/>
          </a:p>
        </p:txBody>
      </p:sp>
      <p:sp>
        <p:nvSpPr>
          <p:cNvPr id="3" name="TextBox 2">
            <a:extLst>
              <a:ext uri="{FF2B5EF4-FFF2-40B4-BE49-F238E27FC236}">
                <a16:creationId xmlns:a16="http://schemas.microsoft.com/office/drawing/2014/main" id="{AB06A44E-7AC2-4DC8-9958-357BA2ADCECC}"/>
              </a:ext>
            </a:extLst>
          </p:cNvPr>
          <p:cNvSpPr txBox="1"/>
          <p:nvPr/>
        </p:nvSpPr>
        <p:spPr>
          <a:xfrm>
            <a:off x="1856936" y="905193"/>
            <a:ext cx="6893169"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4. Xây dựng văn hóa nhóm và tinh thần tập thể lớp</a:t>
            </a:r>
            <a:endParaRPr lang="en-US" sz="2400">
              <a:latin typeface="Times New Roman" panose="02020603050405020304" pitchFamily="18" charset="0"/>
              <a:cs typeface="Times New Roman" panose="02020603050405020304" pitchFamily="18" charset="0"/>
            </a:endParaRPr>
          </a:p>
          <a:p>
            <a:pPr algn="l"/>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90877" y="10768"/>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11886" y="4522358"/>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C0BAB3DF-A328-4D0C-85D7-F983623AF3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53395" y="31226"/>
            <a:ext cx="1611995" cy="1641249"/>
          </a:xfrm>
          <a:prstGeom prst="rect">
            <a:avLst/>
          </a:prstGeom>
        </p:spPr>
      </p:pic>
      <p:sp>
        <p:nvSpPr>
          <p:cNvPr id="3" name="Rectangle 2">
            <a:extLst>
              <a:ext uri="{FF2B5EF4-FFF2-40B4-BE49-F238E27FC236}">
                <a16:creationId xmlns:a16="http://schemas.microsoft.com/office/drawing/2014/main" id="{D9E4DC57-0BCC-49DA-97D6-103A830108EA}"/>
              </a:ext>
            </a:extLst>
          </p:cNvPr>
          <p:cNvSpPr/>
          <p:nvPr/>
        </p:nvSpPr>
        <p:spPr>
          <a:xfrm>
            <a:off x="1631852" y="1326627"/>
            <a:ext cx="9467557" cy="362446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1AA8D2E4-FAFC-4243-B85C-56F5DE4AE585}"/>
              </a:ext>
            </a:extLst>
          </p:cNvPr>
          <p:cNvSpPr txBox="1"/>
          <p:nvPr/>
        </p:nvSpPr>
        <p:spPr>
          <a:xfrm>
            <a:off x="1235612" y="2151727"/>
            <a:ext cx="9720775" cy="2554545"/>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Trong các hoạt động lao động, vệ sinh lớp học, chăm sóc bồn hoa, tôi cũng chia nhóm, giao nhiệm vụ cụ thể.</a:t>
            </a:r>
          </a:p>
          <a:p>
            <a:pPr algn="just"/>
            <a:r>
              <a:rPr lang="en-US" sz="2400">
                <a:latin typeface="Times New Roman" panose="02020603050405020304" pitchFamily="18" charset="0"/>
                <a:cs typeface="Times New Roman" panose="02020603050405020304" pitchFamily="18" charset="0"/>
              </a:rPr>
              <a:t>	Khi tham gia văn nghệ, thể thao, tôi khuyến khích học sinh lên kế hoạch, tập luyện theo nhóm, phát huy tinh thần đồng đội.</a:t>
            </a:r>
          </a:p>
          <a:p>
            <a:pPr algn="just"/>
            <a:r>
              <a:rPr lang="en-US" sz="2400">
                <a:latin typeface="Times New Roman" panose="02020603050405020304" pitchFamily="18" charset="0"/>
                <a:cs typeface="Times New Roman" panose="02020603050405020304" pitchFamily="18" charset="0"/>
              </a:rPr>
              <a:t>	Tổ chức các trò chơi tập thể như “Kéo co”, “Chuyền bóng tiếp sức”, “Ghép chữ thành từ” để rèn luyện sự phối hợp.</a:t>
            </a:r>
          </a:p>
          <a:p>
            <a:pPr algn="l"/>
            <a:endParaRPr lang="en-US" sz="1600"/>
          </a:p>
        </p:txBody>
      </p:sp>
      <p:sp>
        <p:nvSpPr>
          <p:cNvPr id="6" name="TextBox 5">
            <a:extLst>
              <a:ext uri="{FF2B5EF4-FFF2-40B4-BE49-F238E27FC236}">
                <a16:creationId xmlns:a16="http://schemas.microsoft.com/office/drawing/2014/main" id="{93E2E073-FB8E-497D-9F4D-42A9857B55FE}"/>
              </a:ext>
            </a:extLst>
          </p:cNvPr>
          <p:cNvSpPr txBox="1"/>
          <p:nvPr/>
        </p:nvSpPr>
        <p:spPr>
          <a:xfrm>
            <a:off x="1791835" y="1499551"/>
            <a:ext cx="9467557"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5. Kết hợp hoạt động nhóm trong phong trào và trải nghiệm ngoài giờ</a:t>
            </a:r>
            <a:endParaRPr lang="en-US" sz="2400">
              <a:latin typeface="Times New Roman" panose="02020603050405020304" pitchFamily="18" charset="0"/>
              <a:cs typeface="Times New Roman" panose="02020603050405020304" pitchFamily="18" charset="0"/>
            </a:endParaRPr>
          </a:p>
          <a:p>
            <a:pPr algn="l"/>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20955" y="-116840"/>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90150" y="4720590"/>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C65D9D06-1586-47CC-9548-46F35F0A8EF8}"/>
              </a:ext>
            </a:extLst>
          </p:cNvPr>
          <p:cNvSpPr txBox="1"/>
          <p:nvPr/>
        </p:nvSpPr>
        <p:spPr>
          <a:xfrm>
            <a:off x="1139482" y="1906906"/>
            <a:ext cx="10381957" cy="2554545"/>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Thông tin thường xuyên cho phụ huynh về tiến bộ của con trong kỹ năng hợp tác, không chỉ kết quả học tập.</a:t>
            </a:r>
          </a:p>
          <a:p>
            <a:pPr algn="just"/>
            <a:r>
              <a:rPr lang="en-US" sz="2400">
                <a:latin typeface="Times New Roman" panose="02020603050405020304" pitchFamily="18" charset="0"/>
                <a:cs typeface="Times New Roman" panose="02020603050405020304" pitchFamily="18" charset="0"/>
              </a:rPr>
              <a:t>	Khuyến khích phụ huynh giao việc cho con theo nhóm nhỏ trong gia đình (cùng anh chị dọn bàn, chuẩn bị bữa ăn...).</a:t>
            </a:r>
          </a:p>
          <a:p>
            <a:pPr algn="just"/>
            <a:r>
              <a:rPr lang="en-US" sz="2400">
                <a:latin typeface="Times New Roman" panose="02020603050405020304" pitchFamily="18" charset="0"/>
                <a:cs typeface="Times New Roman" panose="02020603050405020304" pitchFamily="18" charset="0"/>
              </a:rPr>
              <a:t>	Mời phụ huynh tham gia các buổi sinh hoạt lớp có hoạt động nhóm, để cùng quan sát và chia sẻ kinh nghiệm giáo dục.</a:t>
            </a:r>
          </a:p>
          <a:p>
            <a:pPr algn="l"/>
            <a:endParaRPr lang="en-US" sz="1600"/>
          </a:p>
        </p:txBody>
      </p:sp>
      <p:pic>
        <p:nvPicPr>
          <p:cNvPr id="13" name="Picture 12">
            <a:extLst>
              <a:ext uri="{FF2B5EF4-FFF2-40B4-BE49-F238E27FC236}">
                <a16:creationId xmlns:a16="http://schemas.microsoft.com/office/drawing/2014/main" id="{F633624F-10A4-4307-B95D-F205F66C7C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55690" y="31227"/>
            <a:ext cx="1409700" cy="1295400"/>
          </a:xfrm>
          <a:prstGeom prst="rect">
            <a:avLst/>
          </a:prstGeom>
        </p:spPr>
      </p:pic>
      <p:sp>
        <p:nvSpPr>
          <p:cNvPr id="7" name="TextBox 6">
            <a:extLst>
              <a:ext uri="{FF2B5EF4-FFF2-40B4-BE49-F238E27FC236}">
                <a16:creationId xmlns:a16="http://schemas.microsoft.com/office/drawing/2014/main" id="{81CDCE00-70BD-450C-A1E5-A2D38291A96C}"/>
              </a:ext>
            </a:extLst>
          </p:cNvPr>
          <p:cNvSpPr txBox="1"/>
          <p:nvPr/>
        </p:nvSpPr>
        <p:spPr>
          <a:xfrm>
            <a:off x="2044701" y="1262824"/>
            <a:ext cx="7863840"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6. Phối hợp giữa gia đình – nhà trường – xã hội</a:t>
            </a:r>
            <a:endParaRPr lang="en-US" sz="2400">
              <a:latin typeface="Times New Roman" panose="02020603050405020304" pitchFamily="18" charset="0"/>
              <a:cs typeface="Times New Roman" panose="02020603050405020304" pitchFamily="18" charset="0"/>
            </a:endParaRPr>
          </a:p>
          <a:p>
            <a:pPr algn="l"/>
            <a:endParaRPr lang="en-US" sz="16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48457" y="10906"/>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59975" y="4623056"/>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a:extLst>
              <a:ext uri="{FF2B5EF4-FFF2-40B4-BE49-F238E27FC236}">
                <a16:creationId xmlns:a16="http://schemas.microsoft.com/office/drawing/2014/main" id="{0C237244-AB30-4DB6-A9C8-8F86942C147C}"/>
              </a:ext>
            </a:extLst>
          </p:cNvPr>
          <p:cNvSpPr txBox="1"/>
          <p:nvPr/>
        </p:nvSpPr>
        <p:spPr>
          <a:xfrm>
            <a:off x="2278966" y="998806"/>
            <a:ext cx="6217920" cy="461665"/>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KẾT QUẢ ĐẠT ĐƯỢC</a:t>
            </a:r>
            <a:endParaRPr lang="en-US" sz="240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24E79EDF-60D4-4AC8-B217-8A8D123231EA}"/>
              </a:ext>
            </a:extLst>
          </p:cNvPr>
          <p:cNvSpPr txBox="1"/>
          <p:nvPr/>
        </p:nvSpPr>
        <p:spPr>
          <a:xfrm>
            <a:off x="1167618" y="1786597"/>
            <a:ext cx="10283483" cy="3662541"/>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Học sinh lớp 3E đã hình thành thói quen hợp tác, biết chia sẻ ý kiến và lắng nghe bạn.</a:t>
            </a:r>
          </a:p>
          <a:p>
            <a:pPr algn="just"/>
            <a:r>
              <a:rPr lang="en-US" sz="2400">
                <a:latin typeface="Times New Roman" panose="02020603050405020304" pitchFamily="18" charset="0"/>
                <a:cs typeface="Times New Roman" panose="02020603050405020304" pitchFamily="18" charset="0"/>
              </a:rPr>
              <a:t>	Các em mạnh dạn, tự tin hơn trong thảo luận, thuyết trình.</a:t>
            </a:r>
          </a:p>
          <a:p>
            <a:pPr algn="just"/>
            <a:r>
              <a:rPr lang="en-US" sz="2400">
                <a:latin typeface="Times New Roman" panose="02020603050405020304" pitchFamily="18" charset="0"/>
                <a:cs typeface="Times New Roman" panose="02020603050405020304" pitchFamily="18" charset="0"/>
              </a:rPr>
              <a:t>	Nhiều mâu thuẫn nhỏ trong lớp được giải quyết bằng thảo luận nhóm thay vì tranh cãi.</a:t>
            </a:r>
          </a:p>
          <a:p>
            <a:pPr algn="just"/>
            <a:r>
              <a:rPr lang="en-US" sz="2400">
                <a:latin typeface="Times New Roman" panose="02020603050405020304" pitchFamily="18" charset="0"/>
                <a:cs typeface="Times New Roman" panose="02020603050405020304" pitchFamily="18" charset="0"/>
              </a:rPr>
              <a:t>	Tập thể lớp đoàn kết, phong trào thi đua sôi nổi, số lượng học sinh đạt thành tích trong hoạt động tập thể tăng.</a:t>
            </a:r>
          </a:p>
          <a:p>
            <a:pPr algn="just"/>
            <a:r>
              <a:rPr lang="en-US" sz="2400">
                <a:latin typeface="Times New Roman" panose="02020603050405020304" pitchFamily="18" charset="0"/>
                <a:cs typeface="Times New Roman" panose="02020603050405020304" pitchFamily="18" charset="0"/>
              </a:rPr>
              <a:t>	Kỹ năng sống của học sinh được nâng cao rõ rệt, phụ huynh hài lòng hơn về sự tiến bộ của con.</a:t>
            </a:r>
          </a:p>
          <a:p>
            <a:pPr algn="l"/>
            <a:endParaRPr lang="en-US" sz="1600"/>
          </a:p>
        </p:txBody>
      </p:sp>
      <p:pic>
        <p:nvPicPr>
          <p:cNvPr id="10" name="Picture 9">
            <a:extLst>
              <a:ext uri="{FF2B5EF4-FFF2-40B4-BE49-F238E27FC236}">
                <a16:creationId xmlns:a16="http://schemas.microsoft.com/office/drawing/2014/main" id="{CFD0BFBA-C306-4872-BBF2-7BE62C56AC7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28738" y="31226"/>
            <a:ext cx="1936652" cy="1875679"/>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88063" y="4664320"/>
            <a:ext cx="2175802" cy="2162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flipV="1">
            <a:off x="20320" y="10907"/>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0AB8383E-DA1C-493E-8BD5-93146BCEF435}"/>
              </a:ext>
            </a:extLst>
          </p:cNvPr>
          <p:cNvSpPr txBox="1"/>
          <p:nvPr/>
        </p:nvSpPr>
        <p:spPr>
          <a:xfrm>
            <a:off x="2405575" y="1237957"/>
            <a:ext cx="6963508"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BÀI HỌC KINH NGHIỆM</a:t>
            </a:r>
            <a:endParaRPr lang="en-US" sz="2400">
              <a:latin typeface="Times New Roman" panose="02020603050405020304" pitchFamily="18" charset="0"/>
              <a:cs typeface="Times New Roman" panose="02020603050405020304" pitchFamily="18" charset="0"/>
            </a:endParaRPr>
          </a:p>
          <a:p>
            <a:pPr algn="l"/>
            <a:endParaRPr lang="en-US" sz="1600"/>
          </a:p>
        </p:txBody>
      </p:sp>
      <p:sp>
        <p:nvSpPr>
          <p:cNvPr id="10" name="TextBox 9">
            <a:extLst>
              <a:ext uri="{FF2B5EF4-FFF2-40B4-BE49-F238E27FC236}">
                <a16:creationId xmlns:a16="http://schemas.microsoft.com/office/drawing/2014/main" id="{6F0B0510-FA15-43DA-8D08-2D147E892EF0}"/>
              </a:ext>
            </a:extLst>
          </p:cNvPr>
          <p:cNvSpPr txBox="1"/>
          <p:nvPr/>
        </p:nvSpPr>
        <p:spPr>
          <a:xfrm>
            <a:off x="1406769" y="2349305"/>
            <a:ext cx="10199077" cy="2554545"/>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Giáo viên chủ nhiệm cần kiên nhẫn, thường xuyên đổi mới hình thức hoạt động nhóm để tạo hứng thú cho học sinh.</a:t>
            </a:r>
          </a:p>
          <a:p>
            <a:pPr algn="just"/>
            <a:r>
              <a:rPr lang="en-US" sz="2400">
                <a:latin typeface="Times New Roman" panose="02020603050405020304" pitchFamily="18" charset="0"/>
                <a:cs typeface="Times New Roman" panose="02020603050405020304" pitchFamily="18" charset="0"/>
              </a:rPr>
              <a:t>	Phải đặt ra nguyên tắc rõ ràng, rèn luyện dần dần, tránh nóng vội.</a:t>
            </a:r>
          </a:p>
          <a:p>
            <a:pPr algn="just"/>
            <a:r>
              <a:rPr lang="en-US" sz="2400">
                <a:latin typeface="Times New Roman" panose="02020603050405020304" pitchFamily="18" charset="0"/>
                <a:cs typeface="Times New Roman" panose="02020603050405020304" pitchFamily="18" charset="0"/>
              </a:rPr>
              <a:t>	Luôn khích lệ, khen ngợi kịp thời để tạo động lực cho học sinh.</a:t>
            </a:r>
          </a:p>
          <a:p>
            <a:pPr algn="just"/>
            <a:r>
              <a:rPr lang="en-US" sz="2400">
                <a:latin typeface="Times New Roman" panose="02020603050405020304" pitchFamily="18" charset="0"/>
                <a:cs typeface="Times New Roman" panose="02020603050405020304" pitchFamily="18" charset="0"/>
              </a:rPr>
              <a:t>	Phối hợp chặt chẽ với phụ huynh và các lực lượng giáo dục để kỹ năng làm việc nhóm của học sinh được củng cố cả trong và ngoài nhà trường.</a:t>
            </a:r>
          </a:p>
          <a:p>
            <a:pPr algn="l"/>
            <a:endParaRPr lang="en-US" sz="1600"/>
          </a:p>
        </p:txBody>
      </p:sp>
      <p:pic>
        <p:nvPicPr>
          <p:cNvPr id="11" name="Picture 10">
            <a:extLst>
              <a:ext uri="{FF2B5EF4-FFF2-40B4-BE49-F238E27FC236}">
                <a16:creationId xmlns:a16="http://schemas.microsoft.com/office/drawing/2014/main" id="{7D59136D-79D4-4F69-A5D7-A08DEEDF1C2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39754" y="31227"/>
            <a:ext cx="1725636" cy="1914616"/>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74780" y="14233"/>
            <a:ext cx="2510748" cy="254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39423" y="4220309"/>
            <a:ext cx="2752578" cy="2637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650B0E80-D895-4456-9925-FAEF36A44A8B}"/>
              </a:ext>
            </a:extLst>
          </p:cNvPr>
          <p:cNvSpPr txBox="1"/>
          <p:nvPr/>
        </p:nvSpPr>
        <p:spPr>
          <a:xfrm>
            <a:off x="2143175" y="2080309"/>
            <a:ext cx="4918807" cy="461665"/>
          </a:xfrm>
          <a:prstGeom prst="rect">
            <a:avLst/>
          </a:prstGeom>
          <a:noFill/>
        </p:spPr>
        <p:txBody>
          <a:bodyPr wrap="square" rtlCol="0">
            <a:spAutoFit/>
          </a:bodyPr>
          <a:lstStyle/>
          <a:p>
            <a:pPr algn="just"/>
            <a:r>
              <a:rPr lang="en-US" sz="2400" b="1">
                <a:latin typeface="Times New Roman" panose="02020603050405020304" pitchFamily="18" charset="0"/>
                <a:cs typeface="Times New Roman" panose="02020603050405020304" pitchFamily="18" charset="0"/>
              </a:rPr>
              <a:t>KẾT LUẬN</a:t>
            </a:r>
          </a:p>
        </p:txBody>
      </p:sp>
      <p:sp>
        <p:nvSpPr>
          <p:cNvPr id="8" name="TextBox 7">
            <a:extLst>
              <a:ext uri="{FF2B5EF4-FFF2-40B4-BE49-F238E27FC236}">
                <a16:creationId xmlns:a16="http://schemas.microsoft.com/office/drawing/2014/main" id="{109F5E12-E7F8-4436-A4D7-FEA8E0431313}"/>
              </a:ext>
            </a:extLst>
          </p:cNvPr>
          <p:cNvSpPr txBox="1"/>
          <p:nvPr/>
        </p:nvSpPr>
        <p:spPr>
          <a:xfrm>
            <a:off x="1186546" y="2604369"/>
            <a:ext cx="10241280" cy="2185214"/>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Việc khai thác đa dạng kỹ thuật dạy học theo nhóm đã mang lại hiệu quả thiết thực trong công tác chủ nhiệm lớp 3E. Không chỉ nâng cao kỹ năng hợp tác, giao tiếp cho học sinh, biện pháp này còn góp phần xây dựng tập thể lớp đoàn kết, tạo nền tảng cho việc phát triển phẩm chất, năng lực theo định hướng của chương trình giáo dục phổ thông 2018.</a:t>
            </a:r>
          </a:p>
          <a:p>
            <a:pPr algn="l"/>
            <a:endParaRPr lang="en-US" sz="1600"/>
          </a:p>
        </p:txBody>
      </p:sp>
      <p:sp>
        <p:nvSpPr>
          <p:cNvPr id="5" name="TextBox 4">
            <a:extLst>
              <a:ext uri="{FF2B5EF4-FFF2-40B4-BE49-F238E27FC236}">
                <a16:creationId xmlns:a16="http://schemas.microsoft.com/office/drawing/2014/main" id="{DA465E97-4F55-4BDA-88E1-6A24082BF44B}"/>
              </a:ext>
            </a:extLst>
          </p:cNvPr>
          <p:cNvSpPr txBox="1"/>
          <p:nvPr/>
        </p:nvSpPr>
        <p:spPr>
          <a:xfrm>
            <a:off x="2841674" y="661182"/>
            <a:ext cx="7248476" cy="58477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PHẦN III: </a:t>
            </a:r>
            <a:r>
              <a:rPr lang="en-US" sz="28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KẾT LUẬN  VÀ KIẾN NGHỊ</a:t>
            </a:r>
            <a:endParaRPr lang="en-US" sz="3200"/>
          </a:p>
        </p:txBody>
      </p:sp>
      <p:pic>
        <p:nvPicPr>
          <p:cNvPr id="11" name="Picture 10">
            <a:extLst>
              <a:ext uri="{FF2B5EF4-FFF2-40B4-BE49-F238E27FC236}">
                <a16:creationId xmlns:a16="http://schemas.microsoft.com/office/drawing/2014/main" id="{277984F7-1EEC-44E1-B943-6EA8E3B72E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29301" y="31227"/>
            <a:ext cx="1804914" cy="19382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71886" y="-40658"/>
            <a:ext cx="2669770" cy="2813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24645" y="4553585"/>
            <a:ext cx="2513428"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0145E3B7-0D2C-47F0-A74C-D3CA07427900}"/>
              </a:ext>
            </a:extLst>
          </p:cNvPr>
          <p:cNvSpPr txBox="1"/>
          <p:nvPr/>
        </p:nvSpPr>
        <p:spPr>
          <a:xfrm>
            <a:off x="2602523" y="1459056"/>
            <a:ext cx="2293034"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KIẾN NGHỊ</a:t>
            </a:r>
            <a:endParaRPr lang="en-US" sz="2400">
              <a:latin typeface="Times New Roman" panose="02020603050405020304" pitchFamily="18" charset="0"/>
              <a:cs typeface="Times New Roman" panose="02020603050405020304" pitchFamily="18" charset="0"/>
            </a:endParaRPr>
          </a:p>
          <a:p>
            <a:pPr algn="l"/>
            <a:endParaRPr lang="en-US" sz="1600"/>
          </a:p>
        </p:txBody>
      </p:sp>
      <p:sp>
        <p:nvSpPr>
          <p:cNvPr id="5" name="TextBox 4">
            <a:extLst>
              <a:ext uri="{FF2B5EF4-FFF2-40B4-BE49-F238E27FC236}">
                <a16:creationId xmlns:a16="http://schemas.microsoft.com/office/drawing/2014/main" id="{5EA46990-D1B4-4252-9A0F-20556D06803F}"/>
              </a:ext>
            </a:extLst>
          </p:cNvPr>
          <p:cNvSpPr txBox="1"/>
          <p:nvPr/>
        </p:nvSpPr>
        <p:spPr>
          <a:xfrm>
            <a:off x="1716257" y="2091743"/>
            <a:ext cx="9594167" cy="2554545"/>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Nhà trường cần tạo điều kiện để giáo viên chia sẻ, nhân rộng các biện pháp hiệu quả về tổ chức dạy học nhóm.</a:t>
            </a:r>
          </a:p>
          <a:p>
            <a:pPr algn="just"/>
            <a:r>
              <a:rPr lang="en-US" sz="2400">
                <a:latin typeface="Times New Roman" panose="02020603050405020304" pitchFamily="18" charset="0"/>
                <a:cs typeface="Times New Roman" panose="02020603050405020304" pitchFamily="18" charset="0"/>
              </a:rPr>
              <a:t>	Các cấp quản lý cần bồi dưỡng thêm kỹ năng tổ chức hoạt động nhóm cho giáo viên tiểu học.</a:t>
            </a:r>
          </a:p>
          <a:p>
            <a:pPr algn="just"/>
            <a:r>
              <a:rPr lang="en-US" sz="2400">
                <a:latin typeface="Times New Roman" panose="02020603050405020304" pitchFamily="18" charset="0"/>
                <a:cs typeface="Times New Roman" panose="02020603050405020304" pitchFamily="18" charset="0"/>
              </a:rPr>
              <a:t>	Phụ huynh đồng hành, khuyến khích con hợp tác trong sinh hoạt gia đình và cộng đồng.</a:t>
            </a:r>
          </a:p>
          <a:p>
            <a:pPr algn="l"/>
            <a:endParaRPr lang="en-US" sz="1600"/>
          </a:p>
        </p:txBody>
      </p:sp>
      <p:pic>
        <p:nvPicPr>
          <p:cNvPr id="9" name="Picture 8">
            <a:extLst>
              <a:ext uri="{FF2B5EF4-FFF2-40B4-BE49-F238E27FC236}">
                <a16:creationId xmlns:a16="http://schemas.microsoft.com/office/drawing/2014/main" id="{FAEF3752-A5BD-4F5A-9B09-7FC3BFD3AFD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82775" y="0"/>
            <a:ext cx="1655298" cy="168503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ách trồng và chăm sóc hoa hồng | yuri23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679" y="362857"/>
            <a:ext cx="11509921" cy="6858000"/>
          </a:xfrm>
          <a:prstGeom prst="hear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791851" y="979715"/>
            <a:ext cx="10689995" cy="2308324"/>
          </a:xfrm>
          <a:prstGeom prst="rect">
            <a:avLst/>
          </a:prstGeom>
          <a:noFill/>
        </p:spPr>
        <p:txBody>
          <a:bodyPr wrap="square" rtlCol="0">
            <a:spAutoFit/>
          </a:bodyPr>
          <a:lstStyle/>
          <a:p>
            <a:pPr algn="ctr"/>
            <a:r>
              <a:rPr lang="en-US" sz="4800" b="1" dirty="0" err="1">
                <a:solidFill>
                  <a:srgbClr val="544B0E"/>
                </a:solidFill>
                <a:latin typeface="Times New Roman" panose="02020603050405020304" pitchFamily="18" charset="0"/>
                <a:cs typeface="Times New Roman" panose="02020603050405020304" pitchFamily="18" charset="0"/>
              </a:rPr>
              <a:t>Kính</a:t>
            </a:r>
            <a:r>
              <a:rPr lang="en-US" sz="4800" b="1" dirty="0">
                <a:solidFill>
                  <a:srgbClr val="544B0E"/>
                </a:solidFill>
                <a:latin typeface="Times New Roman" panose="02020603050405020304" pitchFamily="18" charset="0"/>
                <a:cs typeface="Times New Roman" panose="02020603050405020304" pitchFamily="18" charset="0"/>
              </a:rPr>
              <a:t> </a:t>
            </a:r>
            <a:r>
              <a:rPr lang="en-US" sz="4800" b="1" dirty="0" err="1">
                <a:solidFill>
                  <a:srgbClr val="544B0E"/>
                </a:solidFill>
                <a:latin typeface="Times New Roman" panose="02020603050405020304" pitchFamily="18" charset="0"/>
                <a:cs typeface="Times New Roman" panose="02020603050405020304" pitchFamily="18" charset="0"/>
              </a:rPr>
              <a:t>chúc</a:t>
            </a:r>
            <a:r>
              <a:rPr lang="en-US" sz="4800" b="1" dirty="0">
                <a:solidFill>
                  <a:srgbClr val="544B0E"/>
                </a:solidFill>
                <a:latin typeface="Times New Roman" panose="02020603050405020304" pitchFamily="18" charset="0"/>
                <a:cs typeface="Times New Roman" panose="02020603050405020304" pitchFamily="18" charset="0"/>
              </a:rPr>
              <a:t> Ban </a:t>
            </a:r>
            <a:r>
              <a:rPr lang="en-US" sz="4800" b="1" dirty="0" err="1">
                <a:solidFill>
                  <a:srgbClr val="544B0E"/>
                </a:solidFill>
                <a:latin typeface="Times New Roman" panose="02020603050405020304" pitchFamily="18" charset="0"/>
                <a:cs typeface="Times New Roman" panose="02020603050405020304" pitchFamily="18" charset="0"/>
              </a:rPr>
              <a:t>Giám</a:t>
            </a:r>
            <a:r>
              <a:rPr lang="en-US" sz="4800" b="1" dirty="0">
                <a:solidFill>
                  <a:srgbClr val="544B0E"/>
                </a:solidFill>
                <a:latin typeface="Times New Roman" panose="02020603050405020304" pitchFamily="18" charset="0"/>
                <a:cs typeface="Times New Roman" panose="02020603050405020304" pitchFamily="18" charset="0"/>
              </a:rPr>
              <a:t> </a:t>
            </a:r>
            <a:r>
              <a:rPr lang="en-US" sz="4800" b="1" dirty="0" err="1">
                <a:solidFill>
                  <a:srgbClr val="544B0E"/>
                </a:solidFill>
                <a:latin typeface="Times New Roman" panose="02020603050405020304" pitchFamily="18" charset="0"/>
                <a:cs typeface="Times New Roman" panose="02020603050405020304" pitchFamily="18" charset="0"/>
              </a:rPr>
              <a:t>Khảo</a:t>
            </a:r>
            <a:endParaRPr lang="en-US" sz="4800" b="1" dirty="0">
              <a:solidFill>
                <a:srgbClr val="544B0E"/>
              </a:solidFill>
              <a:latin typeface="Times New Roman" panose="02020603050405020304" pitchFamily="18" charset="0"/>
              <a:cs typeface="Times New Roman" panose="02020603050405020304" pitchFamily="18" charset="0"/>
            </a:endParaRPr>
          </a:p>
          <a:p>
            <a:pPr algn="ctr"/>
            <a:r>
              <a:rPr lang="en-US" sz="4800" b="1" dirty="0">
                <a:solidFill>
                  <a:srgbClr val="544B0E"/>
                </a:solidFill>
                <a:latin typeface="Times New Roman" panose="02020603050405020304" pitchFamily="18" charset="0"/>
                <a:cs typeface="Times New Roman" panose="02020603050405020304" pitchFamily="18" charset="0"/>
              </a:rPr>
              <a:t>   </a:t>
            </a:r>
            <a:r>
              <a:rPr lang="en-US" sz="4800" b="1" dirty="0" err="1">
                <a:solidFill>
                  <a:srgbClr val="544B0E"/>
                </a:solidFill>
                <a:latin typeface="Times New Roman" panose="02020603050405020304" pitchFamily="18" charset="0"/>
                <a:cs typeface="Times New Roman" panose="02020603050405020304" pitchFamily="18" charset="0"/>
              </a:rPr>
              <a:t>dồi</a:t>
            </a:r>
            <a:r>
              <a:rPr lang="en-US" sz="4800" b="1" dirty="0">
                <a:solidFill>
                  <a:srgbClr val="544B0E"/>
                </a:solidFill>
                <a:latin typeface="Times New Roman" panose="02020603050405020304" pitchFamily="18" charset="0"/>
                <a:cs typeface="Times New Roman" panose="02020603050405020304" pitchFamily="18" charset="0"/>
              </a:rPr>
              <a:t> </a:t>
            </a:r>
            <a:r>
              <a:rPr lang="en-US" sz="4800" b="1" dirty="0" err="1">
                <a:solidFill>
                  <a:srgbClr val="544B0E"/>
                </a:solidFill>
                <a:latin typeface="Times New Roman" panose="02020603050405020304" pitchFamily="18" charset="0"/>
                <a:cs typeface="Times New Roman" panose="02020603050405020304" pitchFamily="18" charset="0"/>
              </a:rPr>
              <a:t>dào</a:t>
            </a:r>
            <a:r>
              <a:rPr lang="en-US" sz="4800" b="1" dirty="0">
                <a:solidFill>
                  <a:srgbClr val="544B0E"/>
                </a:solidFill>
                <a:latin typeface="Times New Roman" panose="02020603050405020304" pitchFamily="18" charset="0"/>
                <a:cs typeface="Times New Roman" panose="02020603050405020304" pitchFamily="18" charset="0"/>
              </a:rPr>
              <a:t> </a:t>
            </a:r>
            <a:r>
              <a:rPr lang="en-US" sz="4800" b="1" dirty="0" err="1">
                <a:solidFill>
                  <a:srgbClr val="544B0E"/>
                </a:solidFill>
                <a:latin typeface="Times New Roman" panose="02020603050405020304" pitchFamily="18" charset="0"/>
                <a:cs typeface="Times New Roman" panose="02020603050405020304" pitchFamily="18" charset="0"/>
              </a:rPr>
              <a:t>sức</a:t>
            </a:r>
            <a:r>
              <a:rPr lang="en-US" sz="4800" b="1" dirty="0">
                <a:solidFill>
                  <a:srgbClr val="544B0E"/>
                </a:solidFill>
                <a:latin typeface="Times New Roman" panose="02020603050405020304" pitchFamily="18" charset="0"/>
                <a:cs typeface="Times New Roman" panose="02020603050405020304" pitchFamily="18" charset="0"/>
              </a:rPr>
              <a:t> </a:t>
            </a:r>
            <a:r>
              <a:rPr lang="en-US" sz="4800" b="1" dirty="0" err="1">
                <a:solidFill>
                  <a:srgbClr val="544B0E"/>
                </a:solidFill>
                <a:latin typeface="Times New Roman" panose="02020603050405020304" pitchFamily="18" charset="0"/>
                <a:cs typeface="Times New Roman" panose="02020603050405020304" pitchFamily="18" charset="0"/>
              </a:rPr>
              <a:t>khỏe</a:t>
            </a:r>
            <a:endParaRPr lang="en-US" sz="4800" b="1" dirty="0">
              <a:solidFill>
                <a:srgbClr val="544B0E"/>
              </a:solidFill>
              <a:latin typeface="Times New Roman" panose="02020603050405020304" pitchFamily="18" charset="0"/>
              <a:cs typeface="Times New Roman" panose="02020603050405020304" pitchFamily="18" charset="0"/>
            </a:endParaRPr>
          </a:p>
          <a:p>
            <a:pPr algn="ctr"/>
            <a:r>
              <a:rPr lang="en-US" sz="4800" b="1" dirty="0">
                <a:solidFill>
                  <a:srgbClr val="544B0E"/>
                </a:solidFill>
                <a:latin typeface="Times New Roman" panose="02020603050405020304" pitchFamily="18" charset="0"/>
                <a:cs typeface="Times New Roman" panose="02020603050405020304" pitchFamily="18" charset="0"/>
              </a:rPr>
              <a:t>        </a:t>
            </a:r>
          </a:p>
        </p:txBody>
      </p:sp>
      <p:pic>
        <p:nvPicPr>
          <p:cNvPr id="2057" name="Picture 6" descr="POINSET3"/>
          <p:cNvPicPr>
            <a:picLocks noGrp="1" noChangeAspect="1" noChangeArrowheads="1"/>
          </p:cNvPicPr>
          <p:nvPr>
            <p:ph sz="quarter" idx="2"/>
          </p:nvPr>
        </p:nvPicPr>
        <p:blipFill>
          <a:blip r:embed="rId3" cstate="print">
            <a:extLst>
              <a:ext uri="{28A0092B-C50C-407E-A947-70E740481C1C}">
                <a14:useLocalDpi xmlns:a14="http://schemas.microsoft.com/office/drawing/2010/main" val="0"/>
              </a:ext>
            </a:extLst>
          </a:blip>
          <a:srcRect/>
          <a:stretch>
            <a:fillRect/>
          </a:stretch>
        </p:blipFill>
        <p:spPr bwMode="auto">
          <a:xfrm>
            <a:off x="10090150" y="4720590"/>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Grp="1" noChangeAspect="1" noChangeArrowheads="1"/>
          </p:cNvPicPr>
          <p:nvPr>
            <p:ph sz="half" idx="1"/>
          </p:nvPr>
        </p:nvPicPr>
        <p:blipFill>
          <a:blip r:embed="rId4" cstate="print">
            <a:extLst>
              <a:ext uri="{28A0092B-C50C-407E-A947-70E740481C1C}">
                <a14:useLocalDpi xmlns:a14="http://schemas.microsoft.com/office/drawing/2010/main" val="0"/>
              </a:ext>
            </a:extLst>
          </a:blip>
          <a:srcRect/>
          <a:stretch>
            <a:fillRect/>
          </a:stretch>
        </p:blipFill>
        <p:spPr bwMode="auto">
          <a:xfrm rot="5400000" flipV="1">
            <a:off x="20955" y="-116840"/>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29994" y="2155109"/>
            <a:ext cx="10789920" cy="1551387"/>
          </a:xfrm>
          <a:prstGeom prst="rect">
            <a:avLst/>
          </a:prstGeom>
          <a:noFill/>
          <a:ln>
            <a:noFill/>
          </a:ln>
        </p:spPr>
        <p:style>
          <a:lnRef idx="0">
            <a:scrgbClr r="0" g="0" b="0"/>
          </a:lnRef>
          <a:fillRef idx="0">
            <a:scrgbClr r="0" g="0" b="0"/>
          </a:fillRef>
          <a:effectRef idx="0">
            <a:scrgbClr r="0" g="0" b="0"/>
          </a:effectRef>
          <a:fontRef idx="minor">
            <a:schemeClr val="accent2"/>
          </a:fontRef>
        </p:style>
        <p:txBody>
          <a:bodyPr wrap="square">
            <a:spAutoFit/>
          </a:bodyPr>
          <a:lstStyle/>
          <a:p>
            <a:pPr indent="342900" algn="just">
              <a:lnSpc>
                <a:spcPct val="150000"/>
              </a:lnSpc>
              <a:spcAft>
                <a:spcPts val="0"/>
              </a:spcAft>
            </a:pPr>
            <a:r>
              <a:rPr lang="en-GB" sz="2800">
                <a:solidFill>
                  <a:srgbClr val="0070C0"/>
                </a:solidFill>
                <a:latin typeface="Times New Roman" panose="02020603050405020304" pitchFamily="18" charset="0"/>
                <a:ea typeface="Times New Roman" panose="02020603050405020304" pitchFamily="18" charset="0"/>
              </a:rPr>
              <a:t>“</a:t>
            </a:r>
            <a:r>
              <a:rPr lang="en-US" sz="2800" b="1">
                <a:solidFill>
                  <a:srgbClr val="0070C0"/>
                </a:solidFill>
                <a:latin typeface="Times New Roman" panose="02020603050405020304" pitchFamily="18" charset="0"/>
                <a:cs typeface="Times New Roman" panose="02020603050405020304" pitchFamily="18" charset="0"/>
              </a:rPr>
              <a:t>Khai thác đa dạng kỹ thuật dạy học theo nhóm nhằm nâng cao kỹ năng làm việc nhóm và tinh thần xây dựng tập thể cho học sinh</a:t>
            </a:r>
            <a:r>
              <a:rPr lang="en-US" altLang="en-GB" sz="4000" b="1">
                <a:solidFill>
                  <a:srgbClr val="0070C0"/>
                </a:solidFill>
                <a:latin typeface="Times New Roman" panose="02020603050405020304" pitchFamily="18" charset="0"/>
                <a:ea typeface="Times New Roman" panose="02020603050405020304" pitchFamily="18" charset="0"/>
              </a:rPr>
              <a:t>”</a:t>
            </a:r>
            <a:endParaRPr lang="en-US" altLang="en-GB" sz="4000" b="1" dirty="0" err="1">
              <a:solidFill>
                <a:srgbClr val="0070C0"/>
              </a:solidFill>
              <a:effectLst/>
              <a:latin typeface="Times New Roman" panose="02020603050405020304" pitchFamily="18" charset="0"/>
              <a:ea typeface="Times New Roman" panose="02020603050405020304" pitchFamily="18" charset="0"/>
            </a:endParaRPr>
          </a:p>
        </p:txBody>
      </p:sp>
      <p:sp>
        <p:nvSpPr>
          <p:cNvPr id="6" name="Rectangle: Diagonal Corners Rounded 5"/>
          <p:cNvSpPr/>
          <p:nvPr/>
        </p:nvSpPr>
        <p:spPr>
          <a:xfrm>
            <a:off x="1435149" y="1069813"/>
            <a:ext cx="3066513" cy="593806"/>
          </a:xfrm>
          <a:prstGeom prst="round2DiagRect">
            <a:avLst/>
          </a:prstGeom>
          <a:solidFill>
            <a:schemeClr val="accent3">
              <a:lumMod val="60000"/>
              <a:lumOff val="4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r>
              <a:rPr lang="en-US" sz="3600" b="1">
                <a:solidFill>
                  <a:srgbClr val="FF0000"/>
                </a:solidFill>
                <a:latin typeface="Times New Roman" panose="02020603050405020304" pitchFamily="18" charset="0"/>
                <a:cs typeface="Times New Roman" panose="02020603050405020304" pitchFamily="18" charset="0"/>
              </a:rPr>
              <a:t>Tên</a:t>
            </a:r>
            <a:r>
              <a:rPr lang="pt-BR" sz="3600" b="1">
                <a:solidFill>
                  <a:srgbClr val="FF0000"/>
                </a:solidFill>
                <a:latin typeface="Times New Roman" panose="02020603050405020304" pitchFamily="18" charset="0"/>
                <a:cs typeface="Times New Roman" panose="02020603050405020304" pitchFamily="18" charset="0"/>
              </a:rPr>
              <a:t> </a:t>
            </a:r>
            <a:r>
              <a:rPr lang="pt-BR" sz="3600" b="1" dirty="0">
                <a:solidFill>
                  <a:srgbClr val="FF0000"/>
                </a:solidFill>
                <a:latin typeface="Times New Roman" panose="02020603050405020304" pitchFamily="18" charset="0"/>
                <a:cs typeface="Times New Roman" panose="02020603050405020304" pitchFamily="18" charset="0"/>
              </a:rPr>
              <a:t>biện pháp</a:t>
            </a:r>
            <a:endParaRPr lang="en-US" sz="3600" b="1" dirty="0">
              <a:solidFill>
                <a:srgbClr val="FF0000"/>
              </a:solidFill>
              <a:latin typeface="Times New Roman" panose="02020603050405020304" pitchFamily="18" charset="0"/>
              <a:cs typeface="Times New Roman" panose="02020603050405020304" pitchFamily="18" charset="0"/>
            </a:endParaRPr>
          </a:p>
        </p:txBody>
      </p:sp>
      <p:pic>
        <p:nvPicPr>
          <p:cNvPr id="2057" name="Picture 6" descr="POINSET3"/>
          <p:cNvPicPr>
            <a:picLocks noGrp="1" noChangeAspect="1" noChangeArrowheads="1"/>
          </p:cNvPicPr>
          <p:nvPr>
            <p:ph sz="quarter" idx="2"/>
          </p:nvPr>
        </p:nvPicPr>
        <p:blipFill>
          <a:blip r:embed="rId2" cstate="print">
            <a:extLst>
              <a:ext uri="{28A0092B-C50C-407E-A947-70E740481C1C}">
                <a14:useLocalDpi xmlns:a14="http://schemas.microsoft.com/office/drawing/2010/main" val="0"/>
              </a:ext>
            </a:extLst>
          </a:blip>
          <a:srcRect/>
          <a:stretch>
            <a:fillRect/>
          </a:stretch>
        </p:blipFill>
        <p:spPr bwMode="auto">
          <a:xfrm>
            <a:off x="9917771" y="4525449"/>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77225" y="19644"/>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id="{528E62A7-5D39-4208-BE80-A19EC2EC615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81323" y="30123"/>
            <a:ext cx="1810042" cy="179304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p:bldP spid="6"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29025" y="2105862"/>
            <a:ext cx="8895715" cy="637612"/>
          </a:xfrm>
          <a:prstGeom prst="rect">
            <a:avLst/>
          </a:prstGeom>
          <a:solidFill>
            <a:schemeClr val="accent4">
              <a:lumMod val="20000"/>
              <a:lumOff val="80000"/>
            </a:schemeClr>
          </a:solidFill>
        </p:spPr>
        <p:txBody>
          <a:bodyPr wrap="square">
            <a:noAutofit/>
          </a:bodyPr>
          <a:lstStyle/>
          <a:p>
            <a:pPr indent="342900" algn="just">
              <a:lnSpc>
                <a:spcPct val="100000"/>
              </a:lnSpc>
              <a:spcAft>
                <a:spcPts val="0"/>
              </a:spcAft>
            </a:pPr>
            <a:r>
              <a:rPr lang="en-US" altLang="en-GB" sz="3200" b="1">
                <a:gradFill>
                  <a:gsLst>
                    <a:gs pos="0">
                      <a:srgbClr val="E30000"/>
                    </a:gs>
                    <a:gs pos="100000">
                      <a:srgbClr val="760303"/>
                    </a:gs>
                  </a:gsLst>
                  <a:lin scaled="0"/>
                </a:gradFill>
                <a:effectLst/>
                <a:latin typeface="Times New Roman" panose="02020603050405020304" pitchFamily="18" charset="0"/>
                <a:ea typeface="Times New Roman" panose="02020603050405020304" pitchFamily="18" charset="0"/>
              </a:rPr>
              <a:t>PHẦN II</a:t>
            </a:r>
            <a:r>
              <a:rPr lang="en-US" altLang="en-GB" sz="3200" b="1" err="1">
                <a:gradFill>
                  <a:gsLst>
                    <a:gs pos="0">
                      <a:srgbClr val="E30000"/>
                    </a:gs>
                    <a:gs pos="100000">
                      <a:srgbClr val="760303"/>
                    </a:gs>
                  </a:gsLst>
                  <a:lin scaled="0"/>
                </a:gradFill>
                <a:effectLst/>
                <a:latin typeface="Times New Roman" panose="02020603050405020304" pitchFamily="18" charset="0"/>
                <a:ea typeface="Times New Roman" panose="02020603050405020304" pitchFamily="18" charset="0"/>
              </a:rPr>
              <a:t>: </a:t>
            </a:r>
            <a:r>
              <a:rPr lang="en-US" altLang="en-GB" sz="3200" b="1">
                <a:gradFill>
                  <a:gsLst>
                    <a:gs pos="0">
                      <a:srgbClr val="E30000"/>
                    </a:gs>
                    <a:gs pos="100000">
                      <a:srgbClr val="760303"/>
                    </a:gs>
                  </a:gsLst>
                  <a:lin scaled="0"/>
                </a:gradFill>
                <a:effectLst/>
                <a:latin typeface="Times New Roman" panose="02020603050405020304" pitchFamily="18" charset="0"/>
                <a:ea typeface="Times New Roman" panose="02020603050405020304" pitchFamily="18" charset="0"/>
              </a:rPr>
              <a:t> + Cơ sở lý luận và</a:t>
            </a:r>
            <a:r>
              <a:rPr lang="en-US" altLang="en-GB" sz="3200" b="1">
                <a:gradFill>
                  <a:gsLst>
                    <a:gs pos="0">
                      <a:srgbClr val="E30000"/>
                    </a:gs>
                    <a:gs pos="100000">
                      <a:srgbClr val="760303"/>
                    </a:gs>
                  </a:gsLst>
                  <a:lin scaled="0"/>
                </a:gradFill>
                <a:latin typeface="Times New Roman" panose="02020603050405020304" pitchFamily="18" charset="0"/>
                <a:ea typeface="Times New Roman" panose="02020603050405020304" pitchFamily="18" charset="0"/>
              </a:rPr>
              <a:t> thực tiễn</a:t>
            </a:r>
            <a:endParaRPr lang="en-US" altLang="en-GB" sz="3200" b="1" dirty="0" err="1">
              <a:gradFill>
                <a:gsLst>
                  <a:gs pos="0">
                    <a:srgbClr val="E30000"/>
                  </a:gs>
                  <a:gs pos="100000">
                    <a:srgbClr val="760303"/>
                  </a:gs>
                </a:gsLst>
                <a:lin scaled="0"/>
              </a:gradFill>
              <a:effectLst/>
              <a:latin typeface="Times New Roman" panose="02020603050405020304" pitchFamily="18" charset="0"/>
              <a:ea typeface="Times New Roman" panose="02020603050405020304" pitchFamily="18" charset="0"/>
            </a:endParaRPr>
          </a:p>
        </p:txBody>
      </p:sp>
      <p:sp>
        <p:nvSpPr>
          <p:cNvPr id="6" name="Rectangle: Diagonal Corners Rounded 5"/>
          <p:cNvSpPr/>
          <p:nvPr/>
        </p:nvSpPr>
        <p:spPr>
          <a:xfrm>
            <a:off x="2451735" y="717306"/>
            <a:ext cx="8895715" cy="1216439"/>
          </a:xfrm>
          <a:prstGeom prst="round2DiagRect">
            <a:avLst/>
          </a:prstGeom>
          <a:solidFill>
            <a:schemeClr val="accent4">
              <a:lumMod val="20000"/>
              <a:lumOff val="8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r>
              <a:rPr lang="en-US" sz="3200" b="1">
                <a:solidFill>
                  <a:srgbClr val="C00000"/>
                </a:solidFill>
                <a:latin typeface="Times New Roman" panose="02020603050405020304" pitchFamily="18" charset="0"/>
                <a:cs typeface="Times New Roman" panose="02020603050405020304" pitchFamily="18" charset="0"/>
              </a:rPr>
              <a:t>  PHẦN I: Mở đầu  </a:t>
            </a:r>
            <a:r>
              <a:rPr lang="en-US" sz="3200" b="1" dirty="0">
                <a:solidFill>
                  <a:srgbClr val="C00000"/>
                </a:solidFill>
                <a:latin typeface="Times New Roman" panose="02020603050405020304" pitchFamily="18" charset="0"/>
                <a:cs typeface="Times New Roman" panose="02020603050405020304" pitchFamily="18" charset="0"/>
              </a:rPr>
              <a:t>+ Lí do chọn đề tài</a:t>
            </a:r>
          </a:p>
          <a:p>
            <a:r>
              <a:rPr lang="en-US" sz="3200" b="1">
                <a:solidFill>
                  <a:srgbClr val="C00000"/>
                </a:solidFill>
                <a:latin typeface="Times New Roman" panose="02020603050405020304" pitchFamily="18" charset="0"/>
                <a:cs typeface="Times New Roman" panose="02020603050405020304" pitchFamily="18" charset="0"/>
              </a:rPr>
              <a:t>                                  + Mục đích báo cáo</a:t>
            </a:r>
            <a:endParaRPr lang="en-US" sz="3200" b="1" dirty="0">
              <a:solidFill>
                <a:srgbClr val="C00000"/>
              </a:solidFill>
              <a:latin typeface="Times New Roman" panose="02020603050405020304" pitchFamily="18" charset="0"/>
              <a:cs typeface="Times New Roman" panose="02020603050405020304" pitchFamily="18" charset="0"/>
            </a:endParaRPr>
          </a:p>
        </p:txBody>
      </p:sp>
      <p:pic>
        <p:nvPicPr>
          <p:cNvPr id="2058" name="Picture 5" descr="POINSET2"/>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56272" y="56273"/>
            <a:ext cx="2236765" cy="2124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16"/>
          <p:cNvSpPr txBox="1"/>
          <p:nvPr/>
        </p:nvSpPr>
        <p:spPr>
          <a:xfrm>
            <a:off x="597611" y="1970674"/>
            <a:ext cx="1234440" cy="2701925"/>
          </a:xfrm>
          <a:prstGeom prst="rect">
            <a:avLst/>
          </a:prstGeom>
          <a:solidFill>
            <a:schemeClr val="accent3">
              <a:lumMod val="60000"/>
              <a:lumOff val="40000"/>
            </a:schemeClr>
          </a:solidFill>
        </p:spPr>
        <p:style>
          <a:lnRef idx="2">
            <a:schemeClr val="accent1"/>
          </a:lnRef>
          <a:fillRef idx="1">
            <a:schemeClr val="lt1"/>
          </a:fillRef>
          <a:effectRef idx="0">
            <a:schemeClr val="accent1"/>
          </a:effectRef>
          <a:fontRef idx="minor">
            <a:schemeClr val="dk1"/>
          </a:fontRef>
        </p:style>
        <p:txBody>
          <a:bodyPr wrap="none" rtlCol="0">
            <a:noAutofit/>
          </a:bodyPr>
          <a:lstStyle/>
          <a:p>
            <a:pPr algn="l"/>
            <a:r>
              <a:rPr lang="en-US" sz="3600" b="1" dirty="0">
                <a:solidFill>
                  <a:srgbClr val="C00000"/>
                </a:solidFill>
                <a:latin typeface="Times New Roman" panose="02020603050405020304" pitchFamily="18" charset="0"/>
                <a:cs typeface="Times New Roman" panose="02020603050405020304" pitchFamily="18" charset="0"/>
              </a:rPr>
              <a:t>Cấu</a:t>
            </a:r>
          </a:p>
          <a:p>
            <a:pPr algn="l"/>
            <a:r>
              <a:rPr lang="en-US" sz="3600" b="1" dirty="0">
                <a:solidFill>
                  <a:srgbClr val="C00000"/>
                </a:solidFill>
                <a:latin typeface="Times New Roman" panose="02020603050405020304" pitchFamily="18" charset="0"/>
                <a:cs typeface="Times New Roman" panose="02020603050405020304" pitchFamily="18" charset="0"/>
              </a:rPr>
              <a:t>trúc </a:t>
            </a:r>
          </a:p>
          <a:p>
            <a:pPr algn="l"/>
            <a:r>
              <a:rPr lang="en-US" sz="3600" b="1" dirty="0">
                <a:solidFill>
                  <a:srgbClr val="C00000"/>
                </a:solidFill>
                <a:latin typeface="Times New Roman" panose="02020603050405020304" pitchFamily="18" charset="0"/>
                <a:cs typeface="Times New Roman" panose="02020603050405020304" pitchFamily="18" charset="0"/>
              </a:rPr>
              <a:t>biện </a:t>
            </a:r>
          </a:p>
          <a:p>
            <a:pPr algn="l"/>
            <a:r>
              <a:rPr lang="en-US" sz="3600" b="1" dirty="0">
                <a:solidFill>
                  <a:srgbClr val="C00000"/>
                </a:solidFill>
                <a:latin typeface="Times New Roman" panose="02020603050405020304" pitchFamily="18" charset="0"/>
                <a:cs typeface="Times New Roman" panose="02020603050405020304" pitchFamily="18" charset="0"/>
              </a:rPr>
              <a:t>pháp</a:t>
            </a:r>
          </a:p>
        </p:txBody>
      </p:sp>
      <p:sp>
        <p:nvSpPr>
          <p:cNvPr id="2" name="Rectangle: Diagonal Corners Rounded 5"/>
          <p:cNvSpPr/>
          <p:nvPr/>
        </p:nvSpPr>
        <p:spPr>
          <a:xfrm>
            <a:off x="2451734" y="2799841"/>
            <a:ext cx="8895715" cy="637612"/>
          </a:xfrm>
          <a:prstGeom prst="round2DiagRect">
            <a:avLst/>
          </a:prstGeom>
          <a:solidFill>
            <a:schemeClr val="accent4">
              <a:lumMod val="20000"/>
              <a:lumOff val="8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endParaRPr lang="en-US" sz="3600" b="1">
              <a:solidFill>
                <a:srgbClr val="FF0000"/>
              </a:soli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 Biện pháp thực hiện</a:t>
            </a:r>
            <a:endParaRPr lang="en-US" sz="36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a:p>
            <a:endParaRPr lang="en-US" sz="36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p:txBody>
      </p:sp>
      <p:sp>
        <p:nvSpPr>
          <p:cNvPr id="8" name="Rectangle: Diagonal Corners Rounded 5">
            <a:extLst>
              <a:ext uri="{FF2B5EF4-FFF2-40B4-BE49-F238E27FC236}">
                <a16:creationId xmlns:a16="http://schemas.microsoft.com/office/drawing/2014/main" id="{B36D07B0-5DAA-4B8F-9FB3-7AECA82C8B48}"/>
              </a:ext>
            </a:extLst>
          </p:cNvPr>
          <p:cNvSpPr/>
          <p:nvPr/>
        </p:nvSpPr>
        <p:spPr>
          <a:xfrm>
            <a:off x="2429023" y="3573373"/>
            <a:ext cx="8895715" cy="693979"/>
          </a:xfrm>
          <a:prstGeom prst="round2DiagRect">
            <a:avLst/>
          </a:prstGeom>
          <a:solidFill>
            <a:schemeClr val="accent4">
              <a:lumMod val="20000"/>
              <a:lumOff val="8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endParaRPr lang="en-US" sz="3600" b="1" dirty="0">
              <a:solidFill>
                <a:srgbClr val="FF0000"/>
              </a:soli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 Kết quả đạt được</a:t>
            </a:r>
            <a:endParaRPr lang="en-US" sz="32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endParaRPr lang="en-US" sz="36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p:txBody>
      </p:sp>
      <p:sp>
        <p:nvSpPr>
          <p:cNvPr id="9" name="Rectangle: Diagonal Corners Rounded 5">
            <a:extLst>
              <a:ext uri="{FF2B5EF4-FFF2-40B4-BE49-F238E27FC236}">
                <a16:creationId xmlns:a16="http://schemas.microsoft.com/office/drawing/2014/main" id="{2EE782FA-07E9-4DCA-B83D-9ADE4E8FA715}"/>
              </a:ext>
            </a:extLst>
          </p:cNvPr>
          <p:cNvSpPr/>
          <p:nvPr/>
        </p:nvSpPr>
        <p:spPr>
          <a:xfrm>
            <a:off x="2405577" y="4441126"/>
            <a:ext cx="8895715" cy="693979"/>
          </a:xfrm>
          <a:prstGeom prst="round2DiagRect">
            <a:avLst/>
          </a:prstGeom>
          <a:solidFill>
            <a:schemeClr val="accent4">
              <a:lumMod val="20000"/>
              <a:lumOff val="8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endParaRPr lang="en-US" sz="3600" b="1" dirty="0">
              <a:solidFill>
                <a:srgbClr val="FF0000"/>
              </a:soli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 Bài học kinh nghiệm</a:t>
            </a:r>
            <a:endParaRPr lang="en-US" sz="32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endParaRPr lang="en-US" sz="36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p:txBody>
      </p:sp>
      <p:sp>
        <p:nvSpPr>
          <p:cNvPr id="10" name="Rectangle: Diagonal Corners Rounded 5">
            <a:extLst>
              <a:ext uri="{FF2B5EF4-FFF2-40B4-BE49-F238E27FC236}">
                <a16:creationId xmlns:a16="http://schemas.microsoft.com/office/drawing/2014/main" id="{99084D91-C63A-4330-AB68-41C9A317186B}"/>
              </a:ext>
            </a:extLst>
          </p:cNvPr>
          <p:cNvSpPr/>
          <p:nvPr/>
        </p:nvSpPr>
        <p:spPr>
          <a:xfrm>
            <a:off x="2451734" y="5441251"/>
            <a:ext cx="8895715" cy="693979"/>
          </a:xfrm>
          <a:prstGeom prst="round2DiagRect">
            <a:avLst/>
          </a:prstGeom>
          <a:solidFill>
            <a:schemeClr val="accent4">
              <a:lumMod val="20000"/>
              <a:lumOff val="8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endParaRPr lang="en-US" sz="3600" b="1" dirty="0">
              <a:solidFill>
                <a:srgbClr val="FF0000"/>
              </a:solidFill>
              <a:latin typeface="Times New Roman" panose="02020603050405020304" pitchFamily="18" charset="0"/>
              <a:cs typeface="Times New Roman" panose="02020603050405020304" pitchFamily="18" charset="0"/>
            </a:endParaRPr>
          </a:p>
          <a:p>
            <a:r>
              <a:rPr lang="en-US" sz="32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PHẦN III:  + Kết luận và kiến nghị</a:t>
            </a:r>
            <a:endParaRPr lang="en-US" sz="32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a:p>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rPr>
              <a:t>                         </a:t>
            </a:r>
            <a:endParaRPr lang="en-US" sz="3600" b="1" dirty="0">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p:txBody>
      </p:sp>
      <p:pic>
        <p:nvPicPr>
          <p:cNvPr id="2057" name="Picture 6" descr="POINSET3"/>
          <p:cNvPicPr>
            <a:picLocks noGrp="1" noChangeAspect="1" noChangeArrowheads="1"/>
          </p:cNvPicPr>
          <p:nvPr>
            <p:ph sz="quarter" idx="2"/>
          </p:nvPr>
        </p:nvPicPr>
        <p:blipFill>
          <a:blip r:embed="rId3" cstate="print">
            <a:extLst>
              <a:ext uri="{28A0092B-C50C-407E-A947-70E740481C1C}">
                <a14:useLocalDpi xmlns:a14="http://schemas.microsoft.com/office/drawing/2010/main" val="0"/>
              </a:ext>
            </a:extLst>
          </a:blip>
          <a:srcRect/>
          <a:stretch>
            <a:fillRect/>
          </a:stretch>
        </p:blipFill>
        <p:spPr bwMode="auto">
          <a:xfrm>
            <a:off x="9959975" y="4528342"/>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a:extLst>
              <a:ext uri="{FF2B5EF4-FFF2-40B4-BE49-F238E27FC236}">
                <a16:creationId xmlns:a16="http://schemas.microsoft.com/office/drawing/2014/main" id="{32092B35-A677-4159-8E63-82E9FEE7117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79194" y="31226"/>
            <a:ext cx="1686196" cy="173894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ox(in)">
                                      <p:cBhvr>
                                        <p:cTn id="16" dur="20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diamond(in)">
                                      <p:cBhvr>
                                        <p:cTn id="21" dur="20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diamond(in)">
                                      <p:cBhvr>
                                        <p:cTn id="26" dur="20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ntr" presetSubtype="16"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diamond(in)">
                                      <p:cBhvr>
                                        <p:cTn id="31" dur="20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diamond(in)">
                                      <p:cBhvr>
                                        <p:cTn id="36"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4" grpId="1" animBg="1"/>
      <p:bldP spid="6" grpId="0" bldLvl="0" animBg="1"/>
      <p:bldP spid="6" grpId="1" animBg="1"/>
      <p:bldP spid="17" grpId="0" bldLvl="0" animBg="1"/>
      <p:bldP spid="17" grpId="1" animBg="1"/>
      <p:bldP spid="2" grpId="0" bldLvl="0" animBg="1"/>
      <p:bldP spid="2" grpId="1" animBg="1"/>
      <p:bldP spid="8" grpId="0" bldLvl="0" animBg="1"/>
      <p:bldP spid="8" grpId="1" animBg="1"/>
      <p:bldP spid="9" grpId="0" bldLvl="0" animBg="1"/>
      <p:bldP spid="9" grpId="1" animBg="1"/>
      <p:bldP spid="10" grpId="0" bldLvl="0" animBg="1"/>
      <p:bldP spid="10"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Diagonal Corners Rounded 38"/>
          <p:cNvSpPr/>
          <p:nvPr/>
        </p:nvSpPr>
        <p:spPr>
          <a:xfrm>
            <a:off x="1586886" y="1079166"/>
            <a:ext cx="5080513" cy="647065"/>
          </a:xfrm>
          <a:prstGeom prst="round2DiagRect">
            <a:avLst/>
          </a:prstGeom>
          <a:solidFill>
            <a:schemeClr val="accent3">
              <a:lumMod val="60000"/>
              <a:lumOff val="4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r>
              <a:rPr lang="en-US" sz="3600" b="1" dirty="0">
                <a:solidFill>
                  <a:srgbClr val="FF0000"/>
                </a:solidFill>
                <a:latin typeface="Times New Roman" panose="02020603050405020304" pitchFamily="18" charset="0"/>
                <a:cs typeface="Times New Roman" panose="02020603050405020304" pitchFamily="18" charset="0"/>
              </a:rPr>
              <a:t>1. </a:t>
            </a:r>
            <a:r>
              <a:rPr lang="pt-BR" sz="3600" b="1" dirty="0">
                <a:solidFill>
                  <a:srgbClr val="FF0000"/>
                </a:solidFill>
                <a:latin typeface="Times New Roman" panose="02020603050405020304" pitchFamily="18" charset="0"/>
                <a:cs typeface="Times New Roman" panose="02020603050405020304" pitchFamily="18" charset="0"/>
              </a:rPr>
              <a:t>Lý do chọn </a:t>
            </a:r>
            <a:r>
              <a:rPr lang="en-US" altLang="pt-BR" sz="3600" b="1" dirty="0">
                <a:solidFill>
                  <a:srgbClr val="FF0000"/>
                </a:solidFill>
                <a:latin typeface="Times New Roman" panose="02020603050405020304" pitchFamily="18" charset="0"/>
                <a:cs typeface="Times New Roman" panose="02020603050405020304" pitchFamily="18" charset="0"/>
              </a:rPr>
              <a:t>biện</a:t>
            </a:r>
            <a:r>
              <a:rPr lang="pt-BR" sz="3600" b="1" dirty="0">
                <a:solidFill>
                  <a:srgbClr val="FF0000"/>
                </a:solidFill>
                <a:latin typeface="Times New Roman" panose="02020603050405020304" pitchFamily="18" charset="0"/>
                <a:cs typeface="Times New Roman" panose="02020603050405020304" pitchFamily="18" charset="0"/>
              </a:rPr>
              <a:t> pháp</a:t>
            </a:r>
            <a:endParaRPr lang="en-US" sz="3600" b="1" dirty="0">
              <a:solidFill>
                <a:srgbClr val="FF0000"/>
              </a:solidFill>
              <a:latin typeface="Times New Roman" panose="02020603050405020304" pitchFamily="18" charset="0"/>
              <a:cs typeface="Times New Roman" panose="02020603050405020304" pitchFamily="18" charset="0"/>
            </a:endParaRPr>
          </a:p>
        </p:txBody>
      </p:sp>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62979" y="4459459"/>
            <a:ext cx="2302412" cy="2367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flipV="1">
            <a:off x="132462" y="-59033"/>
            <a:ext cx="2098445" cy="2278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3AB74486-060F-4586-92C1-A2D90A499F48}"/>
              </a:ext>
            </a:extLst>
          </p:cNvPr>
          <p:cNvSpPr/>
          <p:nvPr/>
        </p:nvSpPr>
        <p:spPr>
          <a:xfrm>
            <a:off x="1586886" y="2098445"/>
            <a:ext cx="8792308" cy="1770170"/>
          </a:xfrm>
          <a:prstGeom prst="rect">
            <a:avLst/>
          </a:prstGeom>
          <a:noFill/>
          <a:ln>
            <a:noFill/>
          </a:ln>
        </p:spPr>
        <p:style>
          <a:lnRef idx="0">
            <a:scrgbClr r="0" g="0" b="0"/>
          </a:lnRef>
          <a:fillRef idx="0">
            <a:scrgbClr r="0" g="0" b="0"/>
          </a:fillRef>
          <a:effectRef idx="0">
            <a:scrgbClr r="0" g="0" b="0"/>
          </a:effectRef>
          <a:fontRef idx="minor">
            <a:schemeClr val="accent2"/>
          </a:fontRef>
        </p:style>
        <p:txBody>
          <a:bodyPr rtlCol="0" anchor="ctr"/>
          <a:lstStyle/>
          <a:p>
            <a:pPr algn="just">
              <a:defRPr/>
            </a:pPr>
            <a:r>
              <a:rPr lang="en-US" altLang="zh-CN" sz="2400" b="1" kern="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Tầm quan trọng của việc dạy học nhóm giúp nâng cao hiệu quả học tập và bồi d</a:t>
            </a:r>
            <a:r>
              <a:rPr lang="vi-VN" altLang="zh-CN" sz="2400" b="1" kern="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ư</a:t>
            </a:r>
            <a:r>
              <a:rPr lang="en-US" altLang="zh-CN" sz="2400" b="1" kern="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ỡng tinh thần đoàn kết, xây dựng tập thể lớp vững mạnh.</a:t>
            </a:r>
            <a:endParaRPr lang="en-US" altLang="vi-V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endParaRPr>
          </a:p>
        </p:txBody>
      </p:sp>
      <p:pic>
        <p:nvPicPr>
          <p:cNvPr id="20" name="Picture 19">
            <a:extLst>
              <a:ext uri="{FF2B5EF4-FFF2-40B4-BE49-F238E27FC236}">
                <a16:creationId xmlns:a16="http://schemas.microsoft.com/office/drawing/2014/main" id="{08AF11FB-3DF0-4676-9D8C-19BF031EC4E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79194" y="31226"/>
            <a:ext cx="1686196" cy="1738943"/>
          </a:xfrm>
          <a:prstGeom prst="rect">
            <a:avLst/>
          </a:prstGeom>
        </p:spPr>
      </p:pic>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1000"/>
                                        <p:tgtEl>
                                          <p:spTgt spid="39"/>
                                        </p:tgtEl>
                                      </p:cBhvr>
                                    </p:animEffect>
                                    <p:anim calcmode="lin" valueType="num">
                                      <p:cBhvr>
                                        <p:cTn id="8" dur="1000" fill="hold"/>
                                        <p:tgtEl>
                                          <p:spTgt spid="39"/>
                                        </p:tgtEl>
                                        <p:attrNameLst>
                                          <p:attrName>ppt_x</p:attrName>
                                        </p:attrNameLst>
                                      </p:cBhvr>
                                      <p:tavLst>
                                        <p:tav tm="0">
                                          <p:val>
                                            <p:strVal val="#ppt_x"/>
                                          </p:val>
                                        </p:tav>
                                        <p:tav tm="100000">
                                          <p:val>
                                            <p:strVal val="#ppt_x"/>
                                          </p:val>
                                        </p:tav>
                                      </p:tavLst>
                                    </p:anim>
                                    <p:anim calcmode="lin" valueType="num">
                                      <p:cBhvr>
                                        <p:cTn id="9"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ldLvl="0" animBg="1"/>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8" name="Picture 5" descr="POINSET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V="1">
            <a:off x="90658" y="10907"/>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59975" y="4553585"/>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Rectangle: Diagonal Corners Rounded 38"/>
          <p:cNvSpPr/>
          <p:nvPr/>
        </p:nvSpPr>
        <p:spPr>
          <a:xfrm>
            <a:off x="1727562" y="837173"/>
            <a:ext cx="5536370" cy="646827"/>
          </a:xfrm>
          <a:prstGeom prst="round2DiagRect">
            <a:avLst/>
          </a:prstGeom>
          <a:solidFill>
            <a:schemeClr val="accent3">
              <a:lumMod val="60000"/>
              <a:lumOff val="40000"/>
            </a:schemeClr>
          </a:solidFill>
          <a:ln>
            <a:noFill/>
          </a:ln>
        </p:spPr>
        <p:style>
          <a:lnRef idx="1">
            <a:schemeClr val="accent6"/>
          </a:lnRef>
          <a:fillRef idx="2">
            <a:schemeClr val="accent6"/>
          </a:fillRef>
          <a:effectRef idx="1">
            <a:schemeClr val="accent6"/>
          </a:effectRef>
          <a:fontRef idx="minor">
            <a:schemeClr val="dk1"/>
          </a:fontRef>
        </p:style>
        <p:txBody>
          <a:bodyPr rtlCol="0" anchor="ctr"/>
          <a:lstStyle/>
          <a:p>
            <a:r>
              <a:rPr lang="en-US" sz="3600" b="1" dirty="0">
                <a:solidFill>
                  <a:srgbClr val="FF0000"/>
                </a:solidFill>
                <a:latin typeface="Times New Roman" panose="02020603050405020304" pitchFamily="18" charset="0"/>
                <a:cs typeface="Times New Roman" panose="02020603050405020304" pitchFamily="18" charset="0"/>
              </a:rPr>
              <a:t>2. Mục đích của</a:t>
            </a:r>
            <a:r>
              <a:rPr lang="pt-BR" sz="3600" b="1" dirty="0">
                <a:solidFill>
                  <a:srgbClr val="FF0000"/>
                </a:solidFill>
                <a:latin typeface="Times New Roman" panose="02020603050405020304" pitchFamily="18" charset="0"/>
                <a:cs typeface="Times New Roman" panose="02020603050405020304" pitchFamily="18" charset="0"/>
              </a:rPr>
              <a:t> </a:t>
            </a:r>
            <a:r>
              <a:rPr lang="en-US" altLang="pt-BR" sz="3600" b="1" dirty="0">
                <a:solidFill>
                  <a:srgbClr val="FF0000"/>
                </a:solidFill>
                <a:latin typeface="Times New Roman" panose="02020603050405020304" pitchFamily="18" charset="0"/>
                <a:cs typeface="Times New Roman" panose="02020603050405020304" pitchFamily="18" charset="0"/>
              </a:rPr>
              <a:t>biện</a:t>
            </a:r>
            <a:r>
              <a:rPr lang="pt-BR" sz="3600" b="1" dirty="0">
                <a:solidFill>
                  <a:srgbClr val="FF0000"/>
                </a:solidFill>
                <a:latin typeface="Times New Roman" panose="02020603050405020304" pitchFamily="18" charset="0"/>
                <a:cs typeface="Times New Roman" panose="02020603050405020304" pitchFamily="18" charset="0"/>
              </a:rPr>
              <a:t> pháp</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606E0136-227D-459C-BD91-2793828E4812}"/>
              </a:ext>
            </a:extLst>
          </p:cNvPr>
          <p:cNvSpPr/>
          <p:nvPr/>
        </p:nvSpPr>
        <p:spPr>
          <a:xfrm>
            <a:off x="1586886" y="1754649"/>
            <a:ext cx="8792308" cy="859769"/>
          </a:xfrm>
          <a:prstGeom prst="rect">
            <a:avLst/>
          </a:prstGeom>
          <a:noFill/>
          <a:ln>
            <a:noFill/>
          </a:ln>
        </p:spPr>
        <p:style>
          <a:lnRef idx="0">
            <a:scrgbClr r="0" g="0" b="0"/>
          </a:lnRef>
          <a:fillRef idx="0">
            <a:scrgbClr r="0" g="0" b="0"/>
          </a:fillRef>
          <a:effectRef idx="0">
            <a:scrgbClr r="0" g="0" b="0"/>
          </a:effectRef>
          <a:fontRef idx="minor">
            <a:schemeClr val="accent1"/>
          </a:fontRef>
        </p:style>
        <p:txBody>
          <a:bodyPr rtlCol="0" anchor="ctr"/>
          <a:lstStyle/>
          <a:p>
            <a:pPr algn="just">
              <a:defRPr/>
            </a:pPr>
            <a:r>
              <a:rPr lang="en-US" altLang="zh-CN" sz="2400" b="1" kern="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rPr>
              <a:t>- Rèn cho học sinh kĩ năng giao tiếp, hợp tác, thảo luận và giải quyết vấn đề.</a:t>
            </a:r>
            <a:endParaRPr lang="en-US" altLang="vi-VN" sz="2400" b="1" kern="0" dirty="0" err="1">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endParaRPr>
          </a:p>
        </p:txBody>
      </p:sp>
      <p:sp>
        <p:nvSpPr>
          <p:cNvPr id="10" name="Rectangle 9">
            <a:extLst>
              <a:ext uri="{FF2B5EF4-FFF2-40B4-BE49-F238E27FC236}">
                <a16:creationId xmlns:a16="http://schemas.microsoft.com/office/drawing/2014/main" id="{25EB2EC4-FC40-4255-8ED5-BBDF5A308476}"/>
              </a:ext>
            </a:extLst>
          </p:cNvPr>
          <p:cNvSpPr/>
          <p:nvPr/>
        </p:nvSpPr>
        <p:spPr>
          <a:xfrm>
            <a:off x="1586885" y="2695601"/>
            <a:ext cx="8792307" cy="955383"/>
          </a:xfrm>
          <a:prstGeom prst="rect">
            <a:avLst/>
          </a:prstGeom>
          <a:noFill/>
          <a:ln>
            <a:noFill/>
          </a:ln>
        </p:spPr>
        <p:style>
          <a:lnRef idx="0">
            <a:scrgbClr r="0" g="0" b="0"/>
          </a:lnRef>
          <a:fillRef idx="0">
            <a:scrgbClr r="0" g="0" b="0"/>
          </a:fillRef>
          <a:effectRef idx="0">
            <a:scrgbClr r="0" g="0" b="0"/>
          </a:effectRef>
          <a:fontRef idx="minor">
            <a:schemeClr val="accent1"/>
          </a:fontRef>
        </p:style>
        <p:txBody>
          <a:bodyPr rtlCol="0" anchor="ctr"/>
          <a:lstStyle/>
          <a:p>
            <a:pPr algn="just">
              <a:defRPr/>
            </a:pPr>
            <a:r>
              <a:rPr lang="en-US" altLang="zh-CN" sz="2400" b="1" kern="0">
                <a:solidFill>
                  <a:schemeClr val="tx2">
                    <a:lumMod val="50000"/>
                  </a:schemeClr>
                </a:solidFill>
                <a:latin typeface="Times New Roman" panose="02020603050405020304" pitchFamily="18" charset="0"/>
                <a:ea typeface="Microsoft YaHei" panose="020B0503020204020204" pitchFamily="34" charset="-122"/>
                <a:cs typeface="Times New Roman" panose="02020603050405020304" pitchFamily="18" charset="0"/>
                <a:sym typeface="+mn-lt"/>
              </a:rPr>
              <a:t>- Xây dựng môi tr</a:t>
            </a:r>
            <a:r>
              <a:rPr lang="vi-VN" altLang="zh-CN" sz="2400" b="1" kern="0">
                <a:solidFill>
                  <a:schemeClr val="tx2">
                    <a:lumMod val="50000"/>
                  </a:schemeClr>
                </a:solidFill>
                <a:latin typeface="Times New Roman" panose="02020603050405020304" pitchFamily="18" charset="0"/>
                <a:ea typeface="Microsoft YaHei" panose="020B0503020204020204" pitchFamily="34" charset="-122"/>
                <a:cs typeface="Times New Roman" panose="02020603050405020304" pitchFamily="18" charset="0"/>
                <a:sym typeface="+mn-lt"/>
              </a:rPr>
              <a:t>ư</a:t>
            </a:r>
            <a:r>
              <a:rPr lang="en-US" altLang="zh-CN" sz="2400" b="1" kern="0">
                <a:solidFill>
                  <a:schemeClr val="tx2">
                    <a:lumMod val="50000"/>
                  </a:schemeClr>
                </a:solidFill>
                <a:latin typeface="Times New Roman" panose="02020603050405020304" pitchFamily="18" charset="0"/>
                <a:ea typeface="Microsoft YaHei" panose="020B0503020204020204" pitchFamily="34" charset="-122"/>
                <a:cs typeface="Times New Roman" panose="02020603050405020304" pitchFamily="18" charset="0"/>
                <a:sym typeface="+mn-lt"/>
              </a:rPr>
              <a:t>ờng lớp học tích cực, n</a:t>
            </a:r>
            <a:r>
              <a:rPr lang="vi-VN" altLang="zh-CN" sz="2400" b="1" kern="0">
                <a:solidFill>
                  <a:schemeClr val="tx2">
                    <a:lumMod val="50000"/>
                  </a:schemeClr>
                </a:solidFill>
                <a:latin typeface="Times New Roman" panose="02020603050405020304" pitchFamily="18" charset="0"/>
                <a:ea typeface="Microsoft YaHei" panose="020B0503020204020204" pitchFamily="34" charset="-122"/>
                <a:cs typeface="Times New Roman" panose="02020603050405020304" pitchFamily="18" charset="0"/>
                <a:sym typeface="+mn-lt"/>
              </a:rPr>
              <a:t>ơ</a:t>
            </a:r>
            <a:r>
              <a:rPr lang="en-US" altLang="zh-CN" sz="2400" b="1" kern="0">
                <a:solidFill>
                  <a:schemeClr val="tx2">
                    <a:lumMod val="50000"/>
                  </a:schemeClr>
                </a:solidFill>
                <a:latin typeface="Times New Roman" panose="02020603050405020304" pitchFamily="18" charset="0"/>
                <a:ea typeface="Microsoft YaHei" panose="020B0503020204020204" pitchFamily="34" charset="-122"/>
                <a:cs typeface="Times New Roman" panose="02020603050405020304" pitchFamily="18" charset="0"/>
                <a:sym typeface="+mn-lt"/>
              </a:rPr>
              <a:t>i mỗi học sinh đ</a:t>
            </a:r>
            <a:r>
              <a:rPr lang="vi-VN" altLang="zh-CN" sz="2400" b="1" kern="0">
                <a:solidFill>
                  <a:schemeClr val="tx2">
                    <a:lumMod val="50000"/>
                  </a:schemeClr>
                </a:solidFill>
                <a:latin typeface="Times New Roman" panose="02020603050405020304" pitchFamily="18" charset="0"/>
                <a:ea typeface="Microsoft YaHei" panose="020B0503020204020204" pitchFamily="34" charset="-122"/>
                <a:cs typeface="Times New Roman" panose="02020603050405020304" pitchFamily="18" charset="0"/>
                <a:sym typeface="+mn-lt"/>
              </a:rPr>
              <a:t>ư</a:t>
            </a:r>
            <a:r>
              <a:rPr lang="en-US" altLang="zh-CN" sz="2400" b="1" kern="0">
                <a:solidFill>
                  <a:schemeClr val="tx2">
                    <a:lumMod val="50000"/>
                  </a:schemeClr>
                </a:solidFill>
                <a:latin typeface="Times New Roman" panose="02020603050405020304" pitchFamily="18" charset="0"/>
                <a:ea typeface="Microsoft YaHei" panose="020B0503020204020204" pitchFamily="34" charset="-122"/>
                <a:cs typeface="Times New Roman" panose="02020603050405020304" pitchFamily="18" charset="0"/>
                <a:sym typeface="+mn-lt"/>
              </a:rPr>
              <a:t>ợc lắng nghe, đ</a:t>
            </a:r>
            <a:r>
              <a:rPr lang="vi-VN" altLang="zh-CN" sz="2400" b="1" kern="0">
                <a:solidFill>
                  <a:schemeClr val="tx2">
                    <a:lumMod val="50000"/>
                  </a:schemeClr>
                </a:solidFill>
                <a:latin typeface="Times New Roman" panose="02020603050405020304" pitchFamily="18" charset="0"/>
                <a:ea typeface="Microsoft YaHei" panose="020B0503020204020204" pitchFamily="34" charset="-122"/>
                <a:cs typeface="Times New Roman" panose="02020603050405020304" pitchFamily="18" charset="0"/>
                <a:sym typeface="+mn-lt"/>
              </a:rPr>
              <a:t>ư</a:t>
            </a:r>
            <a:r>
              <a:rPr lang="en-US" altLang="zh-CN" sz="2400" b="1" kern="0">
                <a:solidFill>
                  <a:schemeClr val="tx2">
                    <a:lumMod val="50000"/>
                  </a:schemeClr>
                </a:solidFill>
                <a:latin typeface="Times New Roman" panose="02020603050405020304" pitchFamily="18" charset="0"/>
                <a:ea typeface="Microsoft YaHei" panose="020B0503020204020204" pitchFamily="34" charset="-122"/>
                <a:cs typeface="Times New Roman" panose="02020603050405020304" pitchFamily="18" charset="0"/>
                <a:sym typeface="+mn-lt"/>
              </a:rPr>
              <a:t>ợc tham gia và đ</a:t>
            </a:r>
            <a:r>
              <a:rPr lang="vi-VN" altLang="zh-CN" sz="2400" b="1" kern="0">
                <a:solidFill>
                  <a:schemeClr val="tx2">
                    <a:lumMod val="50000"/>
                  </a:schemeClr>
                </a:solidFill>
                <a:latin typeface="Times New Roman" panose="02020603050405020304" pitchFamily="18" charset="0"/>
                <a:ea typeface="Microsoft YaHei" panose="020B0503020204020204" pitchFamily="34" charset="-122"/>
                <a:cs typeface="Times New Roman" panose="02020603050405020304" pitchFamily="18" charset="0"/>
                <a:sym typeface="+mn-lt"/>
              </a:rPr>
              <a:t>ư</a:t>
            </a:r>
            <a:r>
              <a:rPr lang="en-US" altLang="zh-CN" sz="2400" b="1" kern="0">
                <a:solidFill>
                  <a:schemeClr val="tx2">
                    <a:lumMod val="50000"/>
                  </a:schemeClr>
                </a:solidFill>
                <a:latin typeface="Times New Roman" panose="02020603050405020304" pitchFamily="18" charset="0"/>
                <a:ea typeface="Microsoft YaHei" panose="020B0503020204020204" pitchFamily="34" charset="-122"/>
                <a:cs typeface="Times New Roman" panose="02020603050405020304" pitchFamily="18" charset="0"/>
                <a:sym typeface="+mn-lt"/>
              </a:rPr>
              <a:t>ợc tôn trọng.</a:t>
            </a:r>
            <a:endParaRPr lang="en-US" altLang="zh-CN" sz="2400" b="1" kern="0" dirty="0">
              <a:gradFill>
                <a:gsLst>
                  <a:gs pos="0">
                    <a:srgbClr val="E30000"/>
                  </a:gs>
                  <a:gs pos="100000">
                    <a:srgbClr val="760303"/>
                  </a:gs>
                </a:gsLst>
                <a:lin scaled="0"/>
              </a:gradFill>
              <a:latin typeface="Times New Roman" panose="02020603050405020304" pitchFamily="18" charset="0"/>
              <a:ea typeface="#9Slide03 Open Sans SemiBold" panose="020B0706030804020204" pitchFamily="34" charset="0"/>
              <a:cs typeface="Times New Roman" panose="02020603050405020304" pitchFamily="18" charset="0"/>
              <a:sym typeface="+mn-lt"/>
            </a:endParaRPr>
          </a:p>
        </p:txBody>
      </p:sp>
      <p:sp>
        <p:nvSpPr>
          <p:cNvPr id="11" name="Rectangle 10">
            <a:extLst>
              <a:ext uri="{FF2B5EF4-FFF2-40B4-BE49-F238E27FC236}">
                <a16:creationId xmlns:a16="http://schemas.microsoft.com/office/drawing/2014/main" id="{04EA4BCD-9372-4DF6-A513-5C9F97F85048}"/>
              </a:ext>
            </a:extLst>
          </p:cNvPr>
          <p:cNvSpPr/>
          <p:nvPr/>
        </p:nvSpPr>
        <p:spPr>
          <a:xfrm>
            <a:off x="1586885" y="3601328"/>
            <a:ext cx="8792307" cy="1223889"/>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defRPr/>
            </a:pPr>
            <a:r>
              <a:rPr lang="en-US" sz="2400" b="1">
                <a:solidFill>
                  <a:srgbClr val="C00000"/>
                </a:solidFill>
                <a:latin typeface="Times New Roman" panose="02020603050405020304" pitchFamily="18" charset="0"/>
                <a:ea typeface="#9Slide03 Open Sans SemiBold" panose="020B0706030804020204" pitchFamily="34" charset="0"/>
                <a:cs typeface="Times New Roman" panose="02020603050405020304" pitchFamily="18" charset="0"/>
              </a:rPr>
              <a:t>- Hình thành tập thể lớp đoàn kết, hỗ trợ lẫn nhau trong học tập và rèn luyện.</a:t>
            </a:r>
            <a:endParaRPr lang="zh-CN" altLang="en-US" sz="2400" kern="0" dirty="0">
              <a:solidFill>
                <a:srgbClr val="FFFFFF">
                  <a:lumMod val="95000"/>
                </a:srgbClr>
              </a:solidFill>
              <a:latin typeface="Times New Roman" panose="02020603050405020304" pitchFamily="18" charset="0"/>
              <a:ea typeface="Microsoft YaHei" panose="020B0503020204020204" pitchFamily="34" charset="-122"/>
              <a:cs typeface="Times New Roman" panose="02020603050405020304" pitchFamily="18" charset="0"/>
              <a:sym typeface="+mn-lt"/>
            </a:endParaRPr>
          </a:p>
        </p:txBody>
      </p:sp>
      <p:pic>
        <p:nvPicPr>
          <p:cNvPr id="8" name="Picture 7">
            <a:extLst>
              <a:ext uri="{FF2B5EF4-FFF2-40B4-BE49-F238E27FC236}">
                <a16:creationId xmlns:a16="http://schemas.microsoft.com/office/drawing/2014/main" id="{D5622B36-1CD5-4739-B57C-EB8840F8B8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64438" y="31227"/>
            <a:ext cx="1600952" cy="172342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1000"/>
                                        <p:tgtEl>
                                          <p:spTgt spid="39"/>
                                        </p:tgtEl>
                                      </p:cBhvr>
                                    </p:animEffect>
                                    <p:anim calcmode="lin" valueType="num">
                                      <p:cBhvr>
                                        <p:cTn id="8" dur="1000" fill="hold"/>
                                        <p:tgtEl>
                                          <p:spTgt spid="39"/>
                                        </p:tgtEl>
                                        <p:attrNameLst>
                                          <p:attrName>ppt_x</p:attrName>
                                        </p:attrNameLst>
                                      </p:cBhvr>
                                      <p:tavLst>
                                        <p:tav tm="0">
                                          <p:val>
                                            <p:strVal val="#ppt_x"/>
                                          </p:val>
                                        </p:tav>
                                        <p:tav tm="100000">
                                          <p:val>
                                            <p:strVal val="#ppt_x"/>
                                          </p:val>
                                        </p:tav>
                                      </p:tavLst>
                                    </p:anim>
                                    <p:anim calcmode="lin" valueType="num">
                                      <p:cBhvr>
                                        <p:cTn id="9"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bldLvl="0" animBg="1"/>
      <p:bldP spid="9"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Diagonal Corners Rounded 38"/>
          <p:cNvSpPr/>
          <p:nvPr/>
        </p:nvSpPr>
        <p:spPr>
          <a:xfrm>
            <a:off x="797242" y="1278891"/>
            <a:ext cx="10408920" cy="628015"/>
          </a:xfrm>
          <a:prstGeom prst="round2Diag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just"/>
            <a:r>
              <a:rPr lang="en-US" altLang="en-GB" sz="3600" b="1" dirty="0" err="1">
                <a:solidFill>
                  <a:srgbClr val="FF0000"/>
                </a:solidFill>
                <a:latin typeface="Times New Roman" panose="02020603050405020304" pitchFamily="18" charset="0"/>
                <a:cs typeface="Times New Roman" panose="02020603050405020304" pitchFamily="18" charset="0"/>
              </a:rPr>
              <a:t>PHẦN II</a:t>
            </a:r>
            <a:r>
              <a:rPr lang="en-US" altLang="en-GB" sz="3600" b="1" err="1">
                <a:solidFill>
                  <a:srgbClr val="FF0000"/>
                </a:solidFill>
                <a:latin typeface="Times New Roman" panose="02020603050405020304" pitchFamily="18" charset="0"/>
                <a:cs typeface="Times New Roman" panose="02020603050405020304" pitchFamily="18" charset="0"/>
              </a:rPr>
              <a:t>: </a:t>
            </a:r>
            <a:r>
              <a:rPr lang="en-US" altLang="en-GB" sz="3600" b="1">
                <a:solidFill>
                  <a:srgbClr val="FF0000"/>
                </a:solidFill>
                <a:latin typeface="Times New Roman" panose="02020603050405020304" pitchFamily="18" charset="0"/>
                <a:cs typeface="Times New Roman" panose="02020603050405020304" pitchFamily="18" charset="0"/>
              </a:rPr>
              <a:t>BIỆN PHÁP THỰC HIỆN</a:t>
            </a:r>
            <a:r>
              <a:rPr lang="en-GB" sz="3600" b="1">
                <a:solidFill>
                  <a:srgbClr val="FF0000"/>
                </a:solidFill>
                <a:latin typeface="Times New Roman" panose="02020603050405020304" pitchFamily="18" charset="0"/>
                <a:cs typeface="Times New Roman" panose="02020603050405020304" pitchFamily="18" charset="0"/>
              </a:rPr>
              <a:t>: </a:t>
            </a:r>
            <a:endParaRPr lang="en-US" sz="3600" b="1" dirty="0">
              <a:solidFill>
                <a:srgbClr val="FF0000"/>
              </a:solidFill>
              <a:latin typeface="Times New Roman" panose="02020603050405020304" pitchFamily="18" charset="0"/>
              <a:cs typeface="Times New Roman" panose="02020603050405020304" pitchFamily="18" charset="0"/>
            </a:endParaRPr>
          </a:p>
        </p:txBody>
      </p:sp>
      <p:pic>
        <p:nvPicPr>
          <p:cNvPr id="2057" name="Picture 6"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59975" y="4575391"/>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flipV="1">
            <a:off x="57907" y="45764"/>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A2E5E6D2-3180-4FB2-85D1-CA3A2585221B}"/>
              </a:ext>
            </a:extLst>
          </p:cNvPr>
          <p:cNvSpPr txBox="1"/>
          <p:nvPr/>
        </p:nvSpPr>
        <p:spPr>
          <a:xfrm>
            <a:off x="874421" y="2267600"/>
            <a:ext cx="7917888" cy="461665"/>
          </a:xfrm>
          <a:prstGeom prst="rect">
            <a:avLst/>
          </a:prstGeom>
          <a:noFill/>
        </p:spPr>
        <p:txBody>
          <a:bodyPr wrap="square" rtlCol="0">
            <a:spAutoFit/>
          </a:bodyPr>
          <a:lstStyle/>
          <a:p>
            <a:pPr algn="just"/>
            <a:r>
              <a:rPr lang="en-US" sz="2400" b="1">
                <a:latin typeface="Times New Roman" panose="02020603050405020304" pitchFamily="18" charset="0"/>
                <a:cs typeface="Times New Roman" panose="02020603050405020304" pitchFamily="18" charset="0"/>
              </a:rPr>
              <a:t>1. Khảo sát, phân loại học sinh và xây dựng nhóm học tập</a:t>
            </a:r>
            <a:endParaRPr lang="en-US" sz="2400">
              <a:latin typeface="Times New Roman" panose="02020603050405020304" pitchFamily="18" charset="0"/>
              <a:cs typeface="Times New Roman" panose="02020603050405020304" pitchFamily="18" charset="0"/>
            </a:endParaRPr>
          </a:p>
        </p:txBody>
      </p:sp>
      <p:pic>
        <p:nvPicPr>
          <p:cNvPr id="21" name="Picture 20">
            <a:extLst>
              <a:ext uri="{FF2B5EF4-FFF2-40B4-BE49-F238E27FC236}">
                <a16:creationId xmlns:a16="http://schemas.microsoft.com/office/drawing/2014/main" id="{973BF322-A770-4BFE-9ADC-215EF1C2AB7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13145" y="31227"/>
            <a:ext cx="1852245" cy="1681022"/>
          </a:xfrm>
          <a:prstGeom prst="rect">
            <a:avLst/>
          </a:prstGeom>
        </p:spPr>
      </p:pic>
      <p:sp>
        <p:nvSpPr>
          <p:cNvPr id="12" name="TextBox 11">
            <a:extLst>
              <a:ext uri="{FF2B5EF4-FFF2-40B4-BE49-F238E27FC236}">
                <a16:creationId xmlns:a16="http://schemas.microsoft.com/office/drawing/2014/main" id="{47911B69-7E5B-4994-93C2-DB9F5FE14B57}"/>
              </a:ext>
            </a:extLst>
          </p:cNvPr>
          <p:cNvSpPr txBox="1"/>
          <p:nvPr/>
        </p:nvSpPr>
        <p:spPr>
          <a:xfrm>
            <a:off x="910126" y="2864457"/>
            <a:ext cx="9745564"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 Khảo sát ban đầu</a:t>
            </a:r>
            <a:r>
              <a:rPr lang="en-US" sz="2400">
                <a:latin typeface="Times New Roman" panose="02020603050405020304" pitchFamily="18" charset="0"/>
                <a:cs typeface="Times New Roman" panose="02020603050405020304" pitchFamily="18" charset="0"/>
              </a:rPr>
              <a:t>: Qua quan sát, trao đổi với phụ huynh và học sinh</a:t>
            </a:r>
          </a:p>
          <a:p>
            <a:pPr algn="l"/>
            <a:endParaRPr lang="en-US" sz="1600"/>
          </a:p>
        </p:txBody>
      </p:sp>
      <p:sp>
        <p:nvSpPr>
          <p:cNvPr id="20" name="TextBox 19">
            <a:extLst>
              <a:ext uri="{FF2B5EF4-FFF2-40B4-BE49-F238E27FC236}">
                <a16:creationId xmlns:a16="http://schemas.microsoft.com/office/drawing/2014/main" id="{66299F43-A3B7-4514-9F66-5829F1B8A28B}"/>
              </a:ext>
            </a:extLst>
          </p:cNvPr>
          <p:cNvSpPr txBox="1"/>
          <p:nvPr/>
        </p:nvSpPr>
        <p:spPr>
          <a:xfrm>
            <a:off x="910126" y="3498173"/>
            <a:ext cx="9745564" cy="1077218"/>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 Phân loại và chia nhóm</a:t>
            </a:r>
            <a:r>
              <a:rPr lang="en-US" sz="2400">
                <a:latin typeface="Times New Roman" panose="02020603050405020304" pitchFamily="18" charset="0"/>
                <a:cs typeface="Times New Roman" panose="02020603050405020304" pitchFamily="18" charset="0"/>
              </a:rPr>
              <a:t>: Mỗi nhóm gồm học sinh khá – giỏi, trung bình và yếu để tạo sự hỗ trợ lẫn nhau.</a:t>
            </a:r>
          </a:p>
          <a:p>
            <a:pPr algn="l"/>
            <a:endParaRPr lang="en-US" sz="1600"/>
          </a:p>
        </p:txBody>
      </p:sp>
      <p:sp>
        <p:nvSpPr>
          <p:cNvPr id="22" name="TextBox 21">
            <a:extLst>
              <a:ext uri="{FF2B5EF4-FFF2-40B4-BE49-F238E27FC236}">
                <a16:creationId xmlns:a16="http://schemas.microsoft.com/office/drawing/2014/main" id="{25960F5A-F9F8-44BE-84E5-BC6E8EB88D25}"/>
              </a:ext>
            </a:extLst>
          </p:cNvPr>
          <p:cNvSpPr txBox="1"/>
          <p:nvPr/>
        </p:nvSpPr>
        <p:spPr>
          <a:xfrm>
            <a:off x="910126" y="4426247"/>
            <a:ext cx="9745563" cy="1446550"/>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 Giao nhiệm vụ rõ ràng</a:t>
            </a:r>
            <a:r>
              <a:rPr lang="en-US" sz="2400">
                <a:latin typeface="Times New Roman" panose="02020603050405020304" pitchFamily="18" charset="0"/>
                <a:cs typeface="Times New Roman" panose="02020603050405020304" pitchFamily="18" charset="0"/>
              </a:rPr>
              <a:t>: Mỗi nhóm có nhóm trưởng, thư ký, người báo cáo, người điều phối. Vai trò được xoay vòng định kỳ để tất cả học sinh đều có cơ hội rèn luyện.</a:t>
            </a:r>
          </a:p>
          <a:p>
            <a:pPr algn="l"/>
            <a:endParaRPr lang="en-US" sz="160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checkerboard(across)">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fade">
                                      <p:cBhvr>
                                        <p:cTn id="26" dur="1000"/>
                                        <p:tgtEl>
                                          <p:spTgt spid="20"/>
                                        </p:tgtEl>
                                      </p:cBhvr>
                                    </p:animEffect>
                                    <p:anim calcmode="lin" valueType="num">
                                      <p:cBhvr>
                                        <p:cTn id="27" dur="1000" fill="hold"/>
                                        <p:tgtEl>
                                          <p:spTgt spid="20"/>
                                        </p:tgtEl>
                                        <p:attrNameLst>
                                          <p:attrName>ppt_x</p:attrName>
                                        </p:attrNameLst>
                                      </p:cBhvr>
                                      <p:tavLst>
                                        <p:tav tm="0">
                                          <p:val>
                                            <p:strVal val="#ppt_x"/>
                                          </p:val>
                                        </p:tav>
                                        <p:tav tm="100000">
                                          <p:val>
                                            <p:strVal val="#ppt_x"/>
                                          </p:val>
                                        </p:tav>
                                      </p:tavLst>
                                    </p:anim>
                                    <p:anim calcmode="lin" valueType="num">
                                      <p:cBhvr>
                                        <p:cTn id="28"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1000"/>
                                        <p:tgtEl>
                                          <p:spTgt spid="22"/>
                                        </p:tgtEl>
                                      </p:cBhvr>
                                    </p:animEffect>
                                    <p:anim calcmode="lin" valueType="num">
                                      <p:cBhvr>
                                        <p:cTn id="34" dur="1000" fill="hold"/>
                                        <p:tgtEl>
                                          <p:spTgt spid="22"/>
                                        </p:tgtEl>
                                        <p:attrNameLst>
                                          <p:attrName>ppt_x</p:attrName>
                                        </p:attrNameLst>
                                      </p:cBhvr>
                                      <p:tavLst>
                                        <p:tav tm="0">
                                          <p:val>
                                            <p:strVal val="#ppt_x"/>
                                          </p:val>
                                        </p:tav>
                                        <p:tav tm="100000">
                                          <p:val>
                                            <p:strVal val="#ppt_x"/>
                                          </p:val>
                                        </p:tav>
                                      </p:tavLst>
                                    </p:anim>
                                    <p:anim calcmode="lin" valueType="num">
                                      <p:cBhvr>
                                        <p:cTn id="35"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39" grpId="1" animBg="1"/>
      <p:bldP spid="7" grpId="0"/>
      <p:bldP spid="12" grpId="0"/>
      <p:bldP spid="20"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7" name="Picture 6" descr="POINSET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59975" y="4553585"/>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146930" y="54518"/>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a:extLst>
              <a:ext uri="{FF2B5EF4-FFF2-40B4-BE49-F238E27FC236}">
                <a16:creationId xmlns:a16="http://schemas.microsoft.com/office/drawing/2014/main" id="{D34FC4C8-ADDC-45CE-AF66-9A8824E851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22634" y="31227"/>
            <a:ext cx="1542756" cy="1738746"/>
          </a:xfrm>
          <a:prstGeom prst="rect">
            <a:avLst/>
          </a:prstGeom>
        </p:spPr>
      </p:pic>
      <p:sp>
        <p:nvSpPr>
          <p:cNvPr id="2" name="TextBox 1">
            <a:extLst>
              <a:ext uri="{FF2B5EF4-FFF2-40B4-BE49-F238E27FC236}">
                <a16:creationId xmlns:a16="http://schemas.microsoft.com/office/drawing/2014/main" id="{358F7094-24D2-462F-8CF8-7BE982FDF257}"/>
              </a:ext>
            </a:extLst>
          </p:cNvPr>
          <p:cNvSpPr txBox="1"/>
          <p:nvPr/>
        </p:nvSpPr>
        <p:spPr>
          <a:xfrm>
            <a:off x="1022668" y="1093282"/>
            <a:ext cx="10677379" cy="461665"/>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2. Áp dụng đa dạng kỹ thuật dạy học theo nhóm trong nhiều hoạt động</a:t>
            </a:r>
            <a:endParaRPr lang="en-US" sz="240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6C14E8D1-13C1-4DBF-ADFF-91A6AA5D5F5E}"/>
              </a:ext>
            </a:extLst>
          </p:cNvPr>
          <p:cNvSpPr txBox="1"/>
          <p:nvPr/>
        </p:nvSpPr>
        <p:spPr>
          <a:xfrm>
            <a:off x="2700997" y="295422"/>
            <a:ext cx="4445391" cy="506436"/>
          </a:xfrm>
          <a:prstGeom prst="rect">
            <a:avLst/>
          </a:prstGeom>
          <a:noFill/>
        </p:spPr>
        <p:txBody>
          <a:bodyPr wrap="square" rtlCol="0">
            <a:spAutoFit/>
          </a:bodyPr>
          <a:lstStyle/>
          <a:p>
            <a:pPr algn="l"/>
            <a:endParaRPr lang="en-US" sz="1600"/>
          </a:p>
        </p:txBody>
      </p:sp>
      <p:sp>
        <p:nvSpPr>
          <p:cNvPr id="15" name="TextBox 14">
            <a:extLst>
              <a:ext uri="{FF2B5EF4-FFF2-40B4-BE49-F238E27FC236}">
                <a16:creationId xmlns:a16="http://schemas.microsoft.com/office/drawing/2014/main" id="{C8C28299-D0A7-45F3-820F-7BD9B581254F}"/>
              </a:ext>
            </a:extLst>
          </p:cNvPr>
          <p:cNvSpPr txBox="1"/>
          <p:nvPr/>
        </p:nvSpPr>
        <p:spPr>
          <a:xfrm>
            <a:off x="1540412" y="1599718"/>
            <a:ext cx="4740812"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 Kỹ thuật “Khăn trải bàn”</a:t>
            </a:r>
            <a:endParaRPr lang="en-US" sz="2400">
              <a:latin typeface="Times New Roman" panose="02020603050405020304" pitchFamily="18" charset="0"/>
              <a:cs typeface="Times New Roman" panose="02020603050405020304" pitchFamily="18" charset="0"/>
            </a:endParaRPr>
          </a:p>
          <a:p>
            <a:pPr algn="l"/>
            <a:endParaRPr lang="en-US" sz="1600"/>
          </a:p>
        </p:txBody>
      </p:sp>
      <p:sp>
        <p:nvSpPr>
          <p:cNvPr id="16" name="TextBox 15">
            <a:extLst>
              <a:ext uri="{FF2B5EF4-FFF2-40B4-BE49-F238E27FC236}">
                <a16:creationId xmlns:a16="http://schemas.microsoft.com/office/drawing/2014/main" id="{CFBC04E7-31E5-4179-B647-6B633617F07B}"/>
              </a:ext>
            </a:extLst>
          </p:cNvPr>
          <p:cNvSpPr txBox="1"/>
          <p:nvPr/>
        </p:nvSpPr>
        <p:spPr>
          <a:xfrm>
            <a:off x="1540412" y="2071344"/>
            <a:ext cx="9298745" cy="1446550"/>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Mỗi em viết ý kiến vào phần của mình trên tờ giấy lớn.</a:t>
            </a:r>
          </a:p>
          <a:p>
            <a:pPr algn="just"/>
            <a:r>
              <a:rPr lang="en-US" sz="2400">
                <a:latin typeface="Times New Roman" panose="02020603050405020304" pitchFamily="18" charset="0"/>
                <a:cs typeface="Times New Roman" panose="02020603050405020304" pitchFamily="18" charset="0"/>
              </a:rPr>
              <a:t>- Sau đó cả nhóm chia sẻ, thảo luận, tổng hợp ý kiến chung ở giữa.</a:t>
            </a:r>
          </a:p>
          <a:p>
            <a:pPr algn="just"/>
            <a:r>
              <a:rPr lang="en-US" sz="2400">
                <a:latin typeface="Times New Roman" panose="02020603050405020304" pitchFamily="18" charset="0"/>
                <a:cs typeface="Times New Roman" panose="02020603050405020304" pitchFamily="18" charset="0"/>
              </a:rPr>
              <a:t>Ví dụ: trong tiết Tự nhiên và Xã hội, thảo luận về “Lợi ích của cây xanh”.</a:t>
            </a:r>
          </a:p>
          <a:p>
            <a:pPr algn="l"/>
            <a:endParaRPr lang="en-US" sz="1600"/>
          </a:p>
        </p:txBody>
      </p:sp>
      <p:sp>
        <p:nvSpPr>
          <p:cNvPr id="19" name="TextBox 18">
            <a:extLst>
              <a:ext uri="{FF2B5EF4-FFF2-40B4-BE49-F238E27FC236}">
                <a16:creationId xmlns:a16="http://schemas.microsoft.com/office/drawing/2014/main" id="{B16A3144-5D37-4EDD-A0C6-60408AE306E6}"/>
              </a:ext>
            </a:extLst>
          </p:cNvPr>
          <p:cNvSpPr txBox="1"/>
          <p:nvPr/>
        </p:nvSpPr>
        <p:spPr>
          <a:xfrm>
            <a:off x="1540412" y="3326405"/>
            <a:ext cx="7202658"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 Kỹ thuật “Mảnh ghép”</a:t>
            </a:r>
            <a:endParaRPr lang="en-US" sz="2400">
              <a:latin typeface="Times New Roman" panose="02020603050405020304" pitchFamily="18" charset="0"/>
              <a:cs typeface="Times New Roman" panose="02020603050405020304" pitchFamily="18" charset="0"/>
            </a:endParaRPr>
          </a:p>
          <a:p>
            <a:pPr algn="l"/>
            <a:endParaRPr lang="en-US" sz="1600"/>
          </a:p>
        </p:txBody>
      </p:sp>
      <p:sp>
        <p:nvSpPr>
          <p:cNvPr id="20" name="TextBox 19">
            <a:extLst>
              <a:ext uri="{FF2B5EF4-FFF2-40B4-BE49-F238E27FC236}">
                <a16:creationId xmlns:a16="http://schemas.microsoft.com/office/drawing/2014/main" id="{3FCD97E4-16DE-472F-A6BC-2142E212B463}"/>
              </a:ext>
            </a:extLst>
          </p:cNvPr>
          <p:cNvSpPr txBox="1"/>
          <p:nvPr/>
        </p:nvSpPr>
        <p:spPr>
          <a:xfrm>
            <a:off x="1526345" y="3819265"/>
            <a:ext cx="9469901" cy="2185214"/>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Mỗi nhóm nhỏ tìm hiểu một khía cạnh của chủ đề.</a:t>
            </a:r>
          </a:p>
          <a:p>
            <a:pPr algn="just"/>
            <a:r>
              <a:rPr lang="en-US" sz="2400">
                <a:latin typeface="Times New Roman" panose="02020603050405020304" pitchFamily="18" charset="0"/>
                <a:cs typeface="Times New Roman" panose="02020603050405020304" pitchFamily="18" charset="0"/>
              </a:rPr>
              <a:t>- Sau đó ghép lại thành nhóm lớn, chia sẻ cho nhau để có bức tranh toàn diện.</a:t>
            </a:r>
          </a:p>
          <a:p>
            <a:pPr algn="just"/>
            <a:r>
              <a:rPr lang="en-US" sz="2400">
                <a:latin typeface="Times New Roman" panose="02020603050405020304" pitchFamily="18" charset="0"/>
                <a:cs typeface="Times New Roman" panose="02020603050405020304" pitchFamily="18" charset="0"/>
              </a:rPr>
              <a:t>Ví dụ: Chủ đề “Các bộ phận của cây” – nhóm 1 tìm hiểu rễ, nhóm 2 tìm hiểu thân, nhóm 3 lá, nhóm 4 hoa – rồi ghép lại.</a:t>
            </a:r>
          </a:p>
          <a:p>
            <a:pPr algn="l"/>
            <a:endParaRPr lang="en-US" sz="160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1000"/>
                                        <p:tgtEl>
                                          <p:spTgt spid="15"/>
                                        </p:tgtEl>
                                      </p:cBhvr>
                                    </p:animEffect>
                                    <p:anim calcmode="lin" valueType="num">
                                      <p:cBhvr>
                                        <p:cTn id="14" dur="1000" fill="hold"/>
                                        <p:tgtEl>
                                          <p:spTgt spid="15"/>
                                        </p:tgtEl>
                                        <p:attrNameLst>
                                          <p:attrName>ppt_x</p:attrName>
                                        </p:attrNameLst>
                                      </p:cBhvr>
                                      <p:tavLst>
                                        <p:tav tm="0">
                                          <p:val>
                                            <p:strVal val="#ppt_x"/>
                                          </p:val>
                                        </p:tav>
                                        <p:tav tm="100000">
                                          <p:val>
                                            <p:strVal val="#ppt_x"/>
                                          </p:val>
                                        </p:tav>
                                      </p:tavLst>
                                    </p:anim>
                                    <p:anim calcmode="lin" valueType="num">
                                      <p:cBhvr>
                                        <p:cTn id="15"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fade">
                                      <p:cBhvr>
                                        <p:cTn id="20" dur="1000"/>
                                        <p:tgtEl>
                                          <p:spTgt spid="16"/>
                                        </p:tgtEl>
                                      </p:cBhvr>
                                    </p:animEffect>
                                    <p:anim calcmode="lin" valueType="num">
                                      <p:cBhvr>
                                        <p:cTn id="21" dur="1000" fill="hold"/>
                                        <p:tgtEl>
                                          <p:spTgt spid="16"/>
                                        </p:tgtEl>
                                        <p:attrNameLst>
                                          <p:attrName>ppt_x</p:attrName>
                                        </p:attrNameLst>
                                      </p:cBhvr>
                                      <p:tavLst>
                                        <p:tav tm="0">
                                          <p:val>
                                            <p:strVal val="#ppt_x"/>
                                          </p:val>
                                        </p:tav>
                                        <p:tav tm="100000">
                                          <p:val>
                                            <p:strVal val="#ppt_x"/>
                                          </p:val>
                                        </p:tav>
                                      </p:tavLst>
                                    </p:anim>
                                    <p:anim calcmode="lin" valueType="num">
                                      <p:cBhvr>
                                        <p:cTn id="22"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fade">
                                      <p:cBhvr>
                                        <p:cTn id="27" dur="1000"/>
                                        <p:tgtEl>
                                          <p:spTgt spid="19"/>
                                        </p:tgtEl>
                                      </p:cBhvr>
                                    </p:animEffect>
                                    <p:anim calcmode="lin" valueType="num">
                                      <p:cBhvr>
                                        <p:cTn id="28" dur="1000" fill="hold"/>
                                        <p:tgtEl>
                                          <p:spTgt spid="19"/>
                                        </p:tgtEl>
                                        <p:attrNameLst>
                                          <p:attrName>ppt_x</p:attrName>
                                        </p:attrNameLst>
                                      </p:cBhvr>
                                      <p:tavLst>
                                        <p:tav tm="0">
                                          <p:val>
                                            <p:strVal val="#ppt_x"/>
                                          </p:val>
                                        </p:tav>
                                        <p:tav tm="100000">
                                          <p:val>
                                            <p:strVal val="#ppt_x"/>
                                          </p:val>
                                        </p:tav>
                                      </p:tavLst>
                                    </p:anim>
                                    <p:anim calcmode="lin" valueType="num">
                                      <p:cBhvr>
                                        <p:cTn id="2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fade">
                                      <p:cBhvr>
                                        <p:cTn id="34" dur="1000"/>
                                        <p:tgtEl>
                                          <p:spTgt spid="20"/>
                                        </p:tgtEl>
                                      </p:cBhvr>
                                    </p:animEffect>
                                    <p:anim calcmode="lin" valueType="num">
                                      <p:cBhvr>
                                        <p:cTn id="35" dur="1000" fill="hold"/>
                                        <p:tgtEl>
                                          <p:spTgt spid="20"/>
                                        </p:tgtEl>
                                        <p:attrNameLst>
                                          <p:attrName>ppt_x</p:attrName>
                                        </p:attrNameLst>
                                      </p:cBhvr>
                                      <p:tavLst>
                                        <p:tav tm="0">
                                          <p:val>
                                            <p:strVal val="#ppt_x"/>
                                          </p:val>
                                        </p:tav>
                                        <p:tav tm="100000">
                                          <p:val>
                                            <p:strVal val="#ppt_x"/>
                                          </p:val>
                                        </p:tav>
                                      </p:tavLst>
                                    </p:anim>
                                    <p:anim calcmode="lin" valueType="num">
                                      <p:cBhvr>
                                        <p:cTn id="3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p:bldP spid="16" grpId="0"/>
      <p:bldP spid="19"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C72F36E-F29E-41FC-8BBC-2B755C57711B}"/>
              </a:ext>
            </a:extLst>
          </p:cNvPr>
          <p:cNvSpPr txBox="1"/>
          <p:nvPr/>
        </p:nvSpPr>
        <p:spPr>
          <a:xfrm>
            <a:off x="1603718" y="1420827"/>
            <a:ext cx="5894361"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 Kỹ thuật “Trạm xoay”</a:t>
            </a:r>
            <a:endParaRPr lang="en-US" sz="2400">
              <a:latin typeface="Times New Roman" panose="02020603050405020304" pitchFamily="18" charset="0"/>
              <a:cs typeface="Times New Roman" panose="02020603050405020304" pitchFamily="18" charset="0"/>
            </a:endParaRPr>
          </a:p>
          <a:p>
            <a:pPr algn="l"/>
            <a:endParaRPr lang="en-US" sz="1600"/>
          </a:p>
        </p:txBody>
      </p:sp>
      <p:sp>
        <p:nvSpPr>
          <p:cNvPr id="9" name="TextBox 8">
            <a:extLst>
              <a:ext uri="{FF2B5EF4-FFF2-40B4-BE49-F238E27FC236}">
                <a16:creationId xmlns:a16="http://schemas.microsoft.com/office/drawing/2014/main" id="{27861963-76CF-421D-B70C-80ED73F81BBB}"/>
              </a:ext>
            </a:extLst>
          </p:cNvPr>
          <p:cNvSpPr txBox="1"/>
          <p:nvPr/>
        </p:nvSpPr>
        <p:spPr>
          <a:xfrm>
            <a:off x="1603718" y="1934170"/>
            <a:ext cx="9692639" cy="1815882"/>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Lớp có 3–4 trạm với nhiệm vụ khác nhau. Các nhóm lần lượt di chuyển để hoàn thành.</a:t>
            </a:r>
          </a:p>
          <a:p>
            <a:pPr algn="just"/>
            <a:r>
              <a:rPr lang="en-US" sz="2400">
                <a:latin typeface="Times New Roman" panose="02020603050405020304" pitchFamily="18" charset="0"/>
                <a:cs typeface="Times New Roman" panose="02020603050405020304" pitchFamily="18" charset="0"/>
              </a:rPr>
              <a:t>Ví dụ: Trạm 1 ghép tranh động vật, trạm 2 nối tên động vật với môi trường sống, trạm 3 thảo luận vai trò của động vật.</a:t>
            </a:r>
          </a:p>
          <a:p>
            <a:pPr algn="l"/>
            <a:endParaRPr lang="en-US" sz="1600"/>
          </a:p>
        </p:txBody>
      </p:sp>
      <p:sp>
        <p:nvSpPr>
          <p:cNvPr id="10" name="TextBox 9">
            <a:extLst>
              <a:ext uri="{FF2B5EF4-FFF2-40B4-BE49-F238E27FC236}">
                <a16:creationId xmlns:a16="http://schemas.microsoft.com/office/drawing/2014/main" id="{A5E711C8-74AB-4270-9E8F-F3121601AF5E}"/>
              </a:ext>
            </a:extLst>
          </p:cNvPr>
          <p:cNvSpPr txBox="1"/>
          <p:nvPr/>
        </p:nvSpPr>
        <p:spPr>
          <a:xfrm>
            <a:off x="1603718" y="3587253"/>
            <a:ext cx="5176910" cy="707886"/>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 Kỹ thuật “Bể cá”</a:t>
            </a:r>
            <a:endParaRPr lang="en-US" sz="2400">
              <a:latin typeface="Times New Roman" panose="02020603050405020304" pitchFamily="18" charset="0"/>
              <a:cs typeface="Times New Roman" panose="02020603050405020304" pitchFamily="18" charset="0"/>
            </a:endParaRPr>
          </a:p>
          <a:p>
            <a:pPr algn="l"/>
            <a:endParaRPr lang="en-US" sz="1600"/>
          </a:p>
        </p:txBody>
      </p:sp>
      <p:sp>
        <p:nvSpPr>
          <p:cNvPr id="11" name="TextBox 10">
            <a:extLst>
              <a:ext uri="{FF2B5EF4-FFF2-40B4-BE49-F238E27FC236}">
                <a16:creationId xmlns:a16="http://schemas.microsoft.com/office/drawing/2014/main" id="{6816798B-D349-4A38-B45B-A844E168339D}"/>
              </a:ext>
            </a:extLst>
          </p:cNvPr>
          <p:cNvSpPr txBox="1"/>
          <p:nvPr/>
        </p:nvSpPr>
        <p:spPr>
          <a:xfrm>
            <a:off x="1472418" y="4108742"/>
            <a:ext cx="9823939" cy="1446550"/>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Một nhóm ngồi giữa vòng tròn, thảo luận một vấn đề. Các nhóm khác quan sát, ghi nhận, sau đó phản hồi.</a:t>
            </a:r>
          </a:p>
          <a:p>
            <a:pPr algn="just"/>
            <a:r>
              <a:rPr lang="en-US" sz="2400">
                <a:latin typeface="Times New Roman" panose="02020603050405020304" pitchFamily="18" charset="0"/>
                <a:cs typeface="Times New Roman" panose="02020603050405020304" pitchFamily="18" charset="0"/>
              </a:rPr>
              <a:t>- Giúp rèn luyện kỹ năng tranh luận, lắng nghe, tự tin khi nói trước đám đông.</a:t>
            </a:r>
          </a:p>
          <a:p>
            <a:pPr algn="l"/>
            <a:endParaRPr lang="en-US" sz="1600"/>
          </a:p>
        </p:txBody>
      </p:sp>
      <p:pic>
        <p:nvPicPr>
          <p:cNvPr id="12" name="Picture 6" descr="POINSET3">
            <a:extLst>
              <a:ext uri="{FF2B5EF4-FFF2-40B4-BE49-F238E27FC236}">
                <a16:creationId xmlns:a16="http://schemas.microsoft.com/office/drawing/2014/main" id="{8A02AF6C-B773-42E1-BB29-61A5CA39589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59975" y="4552928"/>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2">
            <a:extLst>
              <a:ext uri="{FF2B5EF4-FFF2-40B4-BE49-F238E27FC236}">
                <a16:creationId xmlns:a16="http://schemas.microsoft.com/office/drawing/2014/main" id="{7D717012-FA2B-4439-AF6F-B0D3AF7FEAE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109635" y="40104"/>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a:extLst>
              <a:ext uri="{FF2B5EF4-FFF2-40B4-BE49-F238E27FC236}">
                <a16:creationId xmlns:a16="http://schemas.microsoft.com/office/drawing/2014/main" id="{8A444272-52F4-4B09-A925-0B32F3CAE09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8282" y="656"/>
            <a:ext cx="1514403" cy="1715601"/>
          </a:xfrm>
          <a:prstGeom prst="rect">
            <a:avLst/>
          </a:prstGeom>
        </p:spPr>
      </p:pic>
    </p:spTree>
    <p:extLst>
      <p:ext uri="{BB962C8B-B14F-4D97-AF65-F5344CB8AC3E}">
        <p14:creationId xmlns:p14="http://schemas.microsoft.com/office/powerpoint/2010/main" val="2044160234"/>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fade">
                                      <p:cBhvr>
                                        <p:cTn id="21" dur="1000"/>
                                        <p:tgtEl>
                                          <p:spTgt spid="10"/>
                                        </p:tgtEl>
                                      </p:cBhvr>
                                    </p:animEffect>
                                    <p:anim calcmode="lin" valueType="num">
                                      <p:cBhvr>
                                        <p:cTn id="22" dur="1000" fill="hold"/>
                                        <p:tgtEl>
                                          <p:spTgt spid="10"/>
                                        </p:tgtEl>
                                        <p:attrNameLst>
                                          <p:attrName>ppt_x</p:attrName>
                                        </p:attrNameLst>
                                      </p:cBhvr>
                                      <p:tavLst>
                                        <p:tav tm="0">
                                          <p:val>
                                            <p:strVal val="#ppt_x"/>
                                          </p:val>
                                        </p:tav>
                                        <p:tav tm="100000">
                                          <p:val>
                                            <p:strVal val="#ppt_x"/>
                                          </p:val>
                                        </p:tav>
                                      </p:tavLst>
                                    </p:anim>
                                    <p:anim calcmode="lin" valueType="num">
                                      <p:cBhvr>
                                        <p:cTn id="23"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7" name="Picture 6" descr="POINSET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90150" y="4720590"/>
            <a:ext cx="2232025" cy="2304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5" descr="POINSET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flipV="1">
            <a:off x="20320" y="10907"/>
            <a:ext cx="2003425" cy="2044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D5371FAA-304F-486C-822D-C4824E1A411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66363" y="31226"/>
            <a:ext cx="1599027" cy="1590235"/>
          </a:xfrm>
          <a:prstGeom prst="rect">
            <a:avLst/>
          </a:prstGeom>
        </p:spPr>
      </p:pic>
      <p:sp>
        <p:nvSpPr>
          <p:cNvPr id="2" name="TextBox 1">
            <a:extLst>
              <a:ext uri="{FF2B5EF4-FFF2-40B4-BE49-F238E27FC236}">
                <a16:creationId xmlns:a16="http://schemas.microsoft.com/office/drawing/2014/main" id="{2C61D224-0054-4CB8-ACD8-0D0495306800}"/>
              </a:ext>
            </a:extLst>
          </p:cNvPr>
          <p:cNvSpPr txBox="1"/>
          <p:nvPr/>
        </p:nvSpPr>
        <p:spPr>
          <a:xfrm>
            <a:off x="1237958" y="1621462"/>
            <a:ext cx="4706888" cy="830997"/>
          </a:xfrm>
          <a:prstGeom prst="rect">
            <a:avLst/>
          </a:prstGeom>
          <a:noFill/>
        </p:spPr>
        <p:txBody>
          <a:bodyPr wrap="square" rtlCol="0">
            <a:spAutoFit/>
          </a:bodyPr>
          <a:lstStyle/>
          <a:p>
            <a:pPr algn="just"/>
            <a:r>
              <a:rPr lang="en-US" sz="2400" b="1">
                <a:latin typeface="Times New Roman" panose="02020603050405020304" pitchFamily="18" charset="0"/>
                <a:cs typeface="Times New Roman" panose="02020603050405020304" pitchFamily="18" charset="0"/>
              </a:rPr>
              <a:t>* Kỹ thuật “Động não nhóm”</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	</a:t>
            </a:r>
            <a:endParaRPr lang="en-US" sz="1600"/>
          </a:p>
        </p:txBody>
      </p:sp>
      <p:sp>
        <p:nvSpPr>
          <p:cNvPr id="4" name="TextBox 3">
            <a:extLst>
              <a:ext uri="{FF2B5EF4-FFF2-40B4-BE49-F238E27FC236}">
                <a16:creationId xmlns:a16="http://schemas.microsoft.com/office/drawing/2014/main" id="{42330EF9-CD3B-45AD-9222-690A3450A876}"/>
              </a:ext>
            </a:extLst>
          </p:cNvPr>
          <p:cNvSpPr txBox="1"/>
          <p:nvPr/>
        </p:nvSpPr>
        <p:spPr>
          <a:xfrm>
            <a:off x="1355543" y="2135299"/>
            <a:ext cx="9989306" cy="2185214"/>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 Đưa ra vấn đề mở, khuyến khích học sinh phát biểu nhanh, ngắn gọn, không phê phán.</a:t>
            </a:r>
          </a:p>
          <a:p>
            <a:pPr algn="just"/>
            <a:r>
              <a:rPr lang="en-US" sz="2400">
                <a:latin typeface="Times New Roman" panose="02020603050405020304" pitchFamily="18" charset="0"/>
                <a:cs typeface="Times New Roman" panose="02020603050405020304" pitchFamily="18" charset="0"/>
              </a:rPr>
              <a:t>- Sau đó nhóm chọn lọc, phân loại ý tưởng.</a:t>
            </a:r>
          </a:p>
          <a:p>
            <a:pPr algn="just"/>
            <a:r>
              <a:rPr lang="en-US" sz="2400">
                <a:latin typeface="Times New Roman" panose="02020603050405020304" pitchFamily="18" charset="0"/>
                <a:cs typeface="Times New Roman" panose="02020603050405020304" pitchFamily="18" charset="0"/>
              </a:rPr>
              <a:t>Ví dụ: “Những việc học sinh lớp 3 có thể làm để giữ lớp học xanh – sạch – đẹp”.</a:t>
            </a:r>
          </a:p>
          <a:p>
            <a:pPr algn="l"/>
            <a:endParaRPr lang="en-US" sz="160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781204815"/>
</p:tagLst>
</file>

<file path=ppt/theme/theme1.xml><?xml version="1.0" encoding="utf-8"?>
<a:theme xmlns:a="http://schemas.openxmlformats.org/drawingml/2006/main" name="Office Theme">
  <a:themeElements>
    <a:clrScheme name="Color of 2020">
      <a:dk1>
        <a:srgbClr val="3F3F3F"/>
      </a:dk1>
      <a:lt1>
        <a:sysClr val="window" lastClr="FFFFFF"/>
      </a:lt1>
      <a:dk2>
        <a:srgbClr val="1D4E89"/>
      </a:dk2>
      <a:lt2>
        <a:srgbClr val="E7E6E6"/>
      </a:lt2>
      <a:accent1>
        <a:srgbClr val="4FC1E9"/>
      </a:accent1>
      <a:accent2>
        <a:srgbClr val="48CFAD"/>
      </a:accent2>
      <a:accent3>
        <a:srgbClr val="A0D468"/>
      </a:accent3>
      <a:accent4>
        <a:srgbClr val="FFCE54"/>
      </a:accent4>
      <a:accent5>
        <a:srgbClr val="FC6E51"/>
      </a:accent5>
      <a:accent6>
        <a:srgbClr val="ED5565"/>
      </a:accent6>
      <a:hlink>
        <a:srgbClr val="5D9CEC"/>
      </a:hlink>
      <a:folHlink>
        <a:srgbClr val="AC92EC"/>
      </a:folHlink>
    </a:clrScheme>
    <a:fontScheme name="Custom 5">
      <a:majorFont>
        <a:latin typeface="A3.OpenSansBold-San"/>
        <a:ea typeface=""/>
        <a:cs typeface=""/>
      </a:majorFont>
      <a:minorFont>
        <a:latin typeface="A3.OpenSans-S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gn="l">
          <a:defRPr sz="160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135</TotalTime>
  <Words>835</Words>
  <Application>Microsoft Office PowerPoint</Application>
  <PresentationFormat>Widescreen</PresentationFormat>
  <Paragraphs>101</Paragraphs>
  <Slides>18</Slides>
  <Notes>4</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18</vt:i4>
      </vt:variant>
    </vt:vector>
  </HeadingPairs>
  <TitlesOfParts>
    <vt:vector size="32" baseType="lpstr">
      <vt:lpstr>等线</vt:lpstr>
      <vt:lpstr>Microsoft YaHei</vt:lpstr>
      <vt:lpstr>SimSun</vt:lpstr>
      <vt:lpstr>#9Slide03 Open Sans SemiBold</vt:lpstr>
      <vt:lpstr>A3.OpenSansBold-San</vt:lpstr>
      <vt:lpstr>A3.OpenSans-San</vt:lpstr>
      <vt:lpstr>Aachen</vt:lpstr>
      <vt:lpstr>Arial</vt:lpstr>
      <vt:lpstr>Calibri</vt:lpstr>
      <vt:lpstr>Calibri Light</vt:lpstr>
      <vt:lpstr>Times New Roman</vt:lpstr>
      <vt:lpstr>方正兰亭黑简体</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291</cp:revision>
  <dcterms:created xsi:type="dcterms:W3CDTF">2021-11-18T10:28:00Z</dcterms:created>
  <dcterms:modified xsi:type="dcterms:W3CDTF">2025-10-05T09:39:31Z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2179028FEB294F53B749DB48202845BC</vt:lpwstr>
  </property>
  <property fmtid="{D5CDD505-2E9C-101B-9397-08002B2CF9AE}" pid="3" name="KSOProductBuildVer">
    <vt:lpwstr>1033-12.2.0.13266</vt:lpwstr>
  </property>
</Properties>
</file>