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0" r:id="rId4"/>
    <p:sldId id="261" r:id="rId5"/>
    <p:sldId id="268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7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6" y="348338"/>
            <a:ext cx="121745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ĐOÀN VIÊN CÔNG ĐOÀN </a:t>
            </a:r>
          </a:p>
          <a:p>
            <a:pPr algn="ctr"/>
            <a:r>
              <a:rPr lang="en-US" sz="4400" b="1" smtClean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TRƯỜNG TIỂU HỌC VĨNH PHONG – TIỀN PHONG </a:t>
            </a:r>
          </a:p>
          <a:p>
            <a:pPr algn="ctr"/>
            <a:r>
              <a:rPr lang="en-US" sz="4400" b="1" smtClean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HƯỞNG ỨNG TUẦN LỄ ÁO DÀI NĂM 2025</a:t>
            </a:r>
          </a:p>
          <a:p>
            <a:pPr algn="ctr"/>
            <a:r>
              <a:rPr lang="en-US" sz="4400" b="1" smtClean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CHAO MỪNG NGÀY QUỐC TẾ PHỤ NỮ 8/3</a:t>
            </a:r>
            <a:endParaRPr lang="vi-VN" sz="4400" b="1" dirty="0">
              <a:ln w="2857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114" y="203199"/>
            <a:ext cx="11945257" cy="644434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8194" y="348338"/>
            <a:ext cx="11639006" cy="61308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7" b="8477"/>
          <a:stretch/>
        </p:blipFill>
        <p:spPr>
          <a:xfrm>
            <a:off x="0" y="-14514"/>
            <a:ext cx="12192000" cy="6865257"/>
          </a:xfrm>
        </p:spPr>
      </p:pic>
      <p:sp>
        <p:nvSpPr>
          <p:cNvPr id="5" name="TextBox 4"/>
          <p:cNvSpPr txBox="1"/>
          <p:nvPr/>
        </p:nvSpPr>
        <p:spPr>
          <a:xfrm>
            <a:off x="-248194" y="217710"/>
            <a:ext cx="12174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ĐOÀN VIÊN CÔNG ĐOÀN </a:t>
            </a:r>
          </a:p>
          <a:p>
            <a:pPr algn="ctr"/>
            <a:r>
              <a:rPr lang="en-US" sz="4000" b="1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TRƯỜNG TIỂU HỌC VĨNH PHONG – TIỀN PHONG </a:t>
            </a:r>
          </a:p>
          <a:p>
            <a:pPr algn="ctr"/>
            <a:r>
              <a:rPr lang="en-US" sz="4000" b="1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HƯỞNG ỨNG TUẦN LỄ ÁO DÀI NĂM 2025</a:t>
            </a:r>
          </a:p>
          <a:p>
            <a:pPr algn="ctr"/>
            <a:r>
              <a:rPr lang="en-US" sz="4000" b="1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CHAO MỪNG NGÀY QUỐC TẾ PHỤ NỮ 8/3</a:t>
            </a:r>
            <a:endParaRPr lang="vi-VN" sz="4000" b="1" dirty="0">
              <a:ln w="2857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114" y="203199"/>
            <a:ext cx="11945257" cy="644434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1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4905829"/>
            <a:ext cx="11902239" cy="1702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43" y="1269630"/>
            <a:ext cx="1217458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22225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11500" b="1">
              <a:ln w="22225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TIẾP XÚC KỶ NIỆM NGÀY </a:t>
            </a:r>
            <a:r>
              <a:rPr lang="en-US" sz="52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QUỐC TẾ PHỤ NỮ </a:t>
            </a:r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8/3 </a:t>
            </a: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VÀ SƠ KẾT CÔNG TÁC NỮ CÔNG</a:t>
            </a:r>
            <a:endParaRPr lang="vi-VN" sz="52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69818" y="240757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132" y="5180765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30095" y="116307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5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sual LED- background hội nghị- Background hoa sen- Thiết kế bới hoangvuongpc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526" y="1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ln w="13462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38469" y="984885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91" t="39274" r="3648" b="11155"/>
          <a:stretch/>
        </p:blipFill>
        <p:spPr>
          <a:xfrm>
            <a:off x="12418085" y="4015910"/>
            <a:ext cx="1236002" cy="1732427"/>
          </a:xfrm>
          <a:prstGeom prst="rect">
            <a:avLst/>
          </a:prstGeom>
        </p:spPr>
      </p:pic>
      <p:pic>
        <p:nvPicPr>
          <p:cNvPr id="12" name="Picture 2" descr="Woman's face illustration, Woman International Womens Day, Creative painted  female silhouette, watercolor Painting, face png | PNGEg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524" y="1733297"/>
            <a:ext cx="2371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oman's face illustration, Woman International Womens Day, Creative painted  female silhouette, watercolor Painting, face png | PNGEg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0909" y="1782919"/>
            <a:ext cx="2371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hụ Nữ Hiện Đại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66" y="4607680"/>
            <a:ext cx="1132251" cy="11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eautiful woman face vector illustration © ESSL (#4424100) | Stockfresh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69" y="20427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emale Face Silhouette Stock Vector (Royalty Free) 328129949 | Shutterstock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01" y="3991512"/>
            <a:ext cx="1118620" cy="120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90"/>
          <a:stretch/>
        </p:blipFill>
        <p:spPr>
          <a:xfrm rot="21380736">
            <a:off x="7587690" y="5019868"/>
            <a:ext cx="678779" cy="962692"/>
          </a:xfrm>
          <a:prstGeom prst="rect">
            <a:avLst/>
          </a:prstGeom>
        </p:spPr>
      </p:pic>
      <p:pic>
        <p:nvPicPr>
          <p:cNvPr id="18" name="Picture 10" descr="Female Face Silhouette Stock Vector (Royalty Free) 328129949 | Shutterstock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0832" y="4082993"/>
            <a:ext cx="1118620" cy="120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90"/>
          <a:stretch/>
        </p:blipFill>
        <p:spPr>
          <a:xfrm flipH="1">
            <a:off x="9619990" y="4657687"/>
            <a:ext cx="727813" cy="10322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14" y="1278418"/>
            <a:ext cx="1217458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11500" b="1">
              <a:ln w="381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TIẾP XÚC KỶ NIỆM NGÀY </a:t>
            </a:r>
            <a:r>
              <a:rPr lang="en-US" sz="5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QUỐC TẾ PHỤ NỮ </a:t>
            </a:r>
            <a:r>
              <a:rPr lang="en-US" sz="5200" b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8/3 </a:t>
            </a:r>
          </a:p>
          <a:p>
            <a:pPr algn="ctr"/>
            <a:r>
              <a:rPr lang="en-US" sz="5200" b="1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E5F60A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VÀ SƠ KẾT CÔNG TÁC NỮ CÔNG</a:t>
            </a:r>
            <a:endParaRPr lang="vi-VN" sz="52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E5F60A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526" y="6925061"/>
            <a:ext cx="12179850" cy="3614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5" t="38405" r="2799" b="10285"/>
          <a:stretch/>
        </p:blipFill>
        <p:spPr>
          <a:xfrm>
            <a:off x="10475259" y="4641944"/>
            <a:ext cx="1738562" cy="22964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760133" y="5757125"/>
            <a:ext cx="1737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800" b="1" err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b="1" err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800" b="1" err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8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6389" b="41664"/>
          <a:stretch/>
        </p:blipFill>
        <p:spPr>
          <a:xfrm>
            <a:off x="159131" y="4905829"/>
            <a:ext cx="11902239" cy="1702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43" y="1269630"/>
            <a:ext cx="1217458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22225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11500" b="1">
              <a:ln w="22225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TIẾP XÚC KỶ NIỆM NGÀY </a:t>
            </a:r>
            <a:r>
              <a:rPr lang="en-US" sz="52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QUỐC TẾ PHỤ NỮ </a:t>
            </a:r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8/3 </a:t>
            </a: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VÀ SƠ KẾT CÔNG TÁC NỮ CÔNG</a:t>
            </a:r>
            <a:endParaRPr lang="vi-VN" sz="52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69818" y="240757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132" y="5180765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30095" y="116307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1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653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48271"/>
            <a:ext cx="1217458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ExtraBold" panose="00000906000000000000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</a:t>
            </a:r>
            <a:endParaRPr lang="en-US" sz="11500" b="1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ExtraBold" panose="00000906000000000000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TIẾP XÚC KỶ NIỆM NGÀY </a:t>
            </a:r>
            <a:r>
              <a:rPr lang="en-US" sz="52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QUỐC TẾ PHỤ NỮ </a:t>
            </a:r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8/3 </a:t>
            </a:r>
          </a:p>
          <a:p>
            <a:pPr algn="ctr"/>
            <a:r>
              <a:rPr lang="en-US" sz="5200" b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hnschrift SemiCondensed" panose="020B0502040204020203" pitchFamily="34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VÀ SƠ KẾT CÔNG TÁC NỮ CÔNG</a:t>
            </a:r>
            <a:endParaRPr lang="vi-VN" sz="52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hnschrift SemiCondensed" panose="020B0502040204020203" pitchFamily="34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17567" y="251414"/>
            <a:ext cx="1183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567" y="5757125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0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30095" y="1235648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3057293" y="5745917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415" y="251441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467" y="743856"/>
            <a:ext cx="1355704" cy="1361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415" y="3310292"/>
            <a:ext cx="3590712" cy="103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216</Words>
  <Application>Microsoft Office PowerPoint</Application>
  <PresentationFormat>Widescreen</PresentationFormat>
  <Paragraphs>32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</vt:lpstr>
      <vt:lpstr>Aptos Display</vt:lpstr>
      <vt:lpstr>Arial</vt:lpstr>
      <vt:lpstr>Bahnschrift SemiCondensed</vt:lpstr>
      <vt:lpstr>Barlow Condensed ExtraBold</vt:lpstr>
      <vt:lpstr>Impact</vt:lpstr>
      <vt:lpstr>Source Sans Pro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Tuyetkypowerpoint.com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</cp:lastModifiedBy>
  <cp:revision>47</cp:revision>
  <dcterms:created xsi:type="dcterms:W3CDTF">2024-06-02T09:02:43Z</dcterms:created>
  <dcterms:modified xsi:type="dcterms:W3CDTF">2025-03-06T11:47:09Z</dcterms:modified>
</cp:coreProperties>
</file>