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297" r:id="rId3"/>
    <p:sldId id="300" r:id="rId4"/>
    <p:sldId id="301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  <a:srgbClr val="FBF5EB"/>
    <a:srgbClr val="F9EFDE"/>
    <a:srgbClr val="FDE3B6"/>
    <a:srgbClr val="FFFEFC"/>
    <a:srgbClr val="EEB195"/>
    <a:srgbClr val="D7AB29"/>
    <a:srgbClr val="7A0000"/>
    <a:srgbClr val="E4EB58"/>
    <a:srgbClr val="F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42" d="100"/>
          <a:sy n="42" d="100"/>
        </p:scale>
        <p:origin x="792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3868-4074-4F86-974C-28D3CE53D92B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58B5-C0C4-441E-8B51-7F757877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F9F6-2707-DBB1-3CF9-81D22EBC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0B7C4-E56C-8ECE-181A-42CE248D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81A2-5537-ABFB-F13D-3A469187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D9715-5E96-BB48-6DD6-BB363BDD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148E6-2FB0-8EC9-B023-79DF5FDD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FEDF-DE62-B3B7-F9C8-DE9DE2BE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E9B67-CD12-475F-EC0E-66BDB176E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F423-7647-5D0A-62E2-21B0D05D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C16E-1101-7963-50B2-250DFF39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8150-5C78-32D8-29C5-6143230F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2DD94-14DE-0573-35A0-A23C9FE4C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40528-09D3-DA24-1736-1ED39EC31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69BB-F8B5-ED03-C9C9-97FED8F3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94DF-E568-2640-98E6-557FEF56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72C7-7185-4D21-2226-322B6961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3EFC-EE9B-85F8-A4AB-53681E5E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DC5D-96A4-B08D-6FC9-F21FEA57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791D-0EF7-9B59-D4A8-2CE10809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CDE3-DCC9-DD7C-6CE4-0A721FCA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4EAE-622F-B433-9367-DFB10F2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6667-53F8-DACE-9DF2-67E5E0EF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F8B7-0343-1E4A-C802-6EE04A2D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9ED-7C50-535A-5B6E-5E20A85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5EB2-FA6D-A3BC-1414-73975FA8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190B-3EE7-5469-5664-E54ED966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D146-81D0-D428-3E9A-D9D7B346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B806-8002-FCE5-7B4A-58E1D2A0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209A-0377-38CD-8D85-19B92668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1BD3A-9121-415E-8CA0-F06441EE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1BA65-D0D4-0C3B-A7E6-F545C27C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F176D-1046-1B72-FB15-934B8CF2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C026-1393-0E2F-AA52-7A2862A6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5F0F0-BF03-66F2-B651-1FB0D15A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08345-8686-EDEF-8706-21937C22F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02437-E3E9-B7C9-8361-8705F3D07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7C0C0-21B0-C2BA-E069-66A079AC8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07FC6-4F31-045E-725E-572DE317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A166A-5A7E-BB08-88C9-A64097AA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F734F-3494-9235-0CC3-C0370E44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94F3-AF2F-CCE4-61FD-5676E9E5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FB31D-BF7A-B9B8-A122-11DF5B28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BB713-3B38-EAAA-C24F-CD3E4364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5CCE0-1876-0143-D6BA-5B03F0AA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98551-ED8A-75A7-F649-F9BA6C5C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4B0A5-4F95-9BAD-4A4B-02FDFE1F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DBF4B-D495-5F64-0A71-69F4AE1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DFC7-4C6A-3302-2A2B-EDCF9AF7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087-D419-A367-E462-1297D772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6EC42-C65D-6BAC-5077-171E8F3E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8B101-DFD3-B462-9DE7-FFE4DB38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E9188-42C1-C053-F74F-7C43D146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0A02-4BFD-D324-D05D-361CAA2F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76BB-034E-9BBD-2956-31B24A5B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B50BD-0DF2-F144-7A64-3B36910CB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F8BED-5BA0-1FF6-E7E5-48D39D524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8644C-AEB6-0E11-928B-B6B0EF21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84C3B-9828-BEE2-3091-00FB8BAF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3675-D8AD-B6B8-DADA-D7FCA780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right © Tuyetkypowerpoint.com">
            <a:extLst>
              <a:ext uri="{FF2B5EF4-FFF2-40B4-BE49-F238E27FC236}">
                <a16:creationId xmlns:a16="http://schemas.microsoft.com/office/drawing/2014/main" id="{893B4778-AB2A-6C51-BFC2-5F0FF5D1E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5F025-BCDD-A082-B94E-9A9572D1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B54BC-CE2D-6E38-F092-C6CF0181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BCB7-5FED-01ED-6147-405E278C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4880E-07C6-4943-ACF2-1EDD3C96A581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78D5-A2E8-9E15-A450-FBCDCEAA3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73D6-00D9-A4BB-892A-14A77B3E0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pic>
        <p:nvPicPr>
          <p:cNvPr id="15" name="Hoa Sen - Tuyetkypowerpoint" descr="A group of pink flowers&#10;&#10;Description automatically generated">
            <a:extLst>
              <a:ext uri="{FF2B5EF4-FFF2-40B4-BE49-F238E27FC236}">
                <a16:creationId xmlns:a16="http://schemas.microsoft.com/office/drawing/2014/main" id="{EE74D1A1-F5DC-F377-DA1E-87FC71074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389" b="41664"/>
          <a:stretch/>
        </p:blipFill>
        <p:spPr>
          <a:xfrm>
            <a:off x="20278" y="5588901"/>
            <a:ext cx="12192000" cy="1215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207" y="3196903"/>
            <a:ext cx="117739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6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431800">
                    <a:schemeClr val="accent5">
                      <a:satMod val="175000"/>
                      <a:alpha val="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LỄ KẾT NẠP ĐẢNG VIÊN MỚI</a:t>
            </a:r>
            <a:endParaRPr lang="en-US" sz="4800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" y="35859"/>
            <a:ext cx="12115800" cy="6781800"/>
          </a:xfrm>
          <a:prstGeom prst="rect">
            <a:avLst/>
          </a:prstGeom>
          <a:noFill/>
          <a:ln w="1238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7" name="TextBox 6"/>
          <p:cNvSpPr txBox="1"/>
          <p:nvPr/>
        </p:nvSpPr>
        <p:spPr>
          <a:xfrm>
            <a:off x="157907" y="1803234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BỘ XÃ VĨNH HẢI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VĨNH PHONG – TIỀN PHONG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24866" y="5533633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87583" y="2722098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299" y="143691"/>
            <a:ext cx="1333317" cy="1339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8" y="374385"/>
            <a:ext cx="1364876" cy="682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51" y="202835"/>
            <a:ext cx="2204366" cy="1567104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157" y="197505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198038" y="4851136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F574B-9041-B044-D301-9C161A9D1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44" y="321660"/>
            <a:ext cx="1364876" cy="68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07" y="3196903"/>
            <a:ext cx="117739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6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431800">
                    <a:schemeClr val="accent5">
                      <a:satMod val="175000"/>
                      <a:alpha val="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LỄ KẾT NẠP ĐẢNG VIÊN MỚI</a:t>
            </a:r>
            <a:endParaRPr lang="en-US" sz="4800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07" y="1803234"/>
            <a:ext cx="118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BỘ XÃ VĨNH HẢI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VĨNH PHONG – TIỀN PHONG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1760" y="543447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87583" y="2722098"/>
            <a:ext cx="3396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10411"/>
            <a:ext cx="1364876" cy="682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51" y="202835"/>
            <a:ext cx="2204366" cy="1567104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82375" y="5461314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oa Sen - Tuyetkypowerpoint" descr="A group of pink flowers&#10;&#10;Description automatically generated">
            <a:extLst>
              <a:ext uri="{FF2B5EF4-FFF2-40B4-BE49-F238E27FC236}">
                <a16:creationId xmlns:a16="http://schemas.microsoft.com/office/drawing/2014/main" id="{EE74D1A1-F5DC-F377-DA1E-87FC710747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389" b="41664"/>
          <a:stretch/>
        </p:blipFill>
        <p:spPr>
          <a:xfrm>
            <a:off x="0" y="5642324"/>
            <a:ext cx="12192000" cy="1215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94" y="35859"/>
            <a:ext cx="12115800" cy="6781800"/>
          </a:xfrm>
          <a:prstGeom prst="rect">
            <a:avLst/>
          </a:prstGeom>
          <a:noFill/>
          <a:ln w="1238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pic>
        <p:nvPicPr>
          <p:cNvPr id="16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3275" y="4966014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6E75C5-CB73-989B-539F-22904DDA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4" y="374416"/>
            <a:ext cx="1364876" cy="68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5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oa Sen - Tuyetkypowerpoint" descr="A group of pink flowers&#10;&#10;Description automatically generated">
            <a:extLst>
              <a:ext uri="{FF2B5EF4-FFF2-40B4-BE49-F238E27FC236}">
                <a16:creationId xmlns:a16="http://schemas.microsoft.com/office/drawing/2014/main" id="{EE74D1A1-F5DC-F377-DA1E-87FC71074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389" b="41664"/>
          <a:stretch/>
        </p:blipFill>
        <p:spPr>
          <a:xfrm>
            <a:off x="0" y="5642324"/>
            <a:ext cx="12192000" cy="1215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15850" y="70866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3" y="1634803"/>
            <a:ext cx="11773987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nl-NL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rlow Condensed Black" pitchFamily="2" charset="0"/>
              </a:rPr>
              <a:t>HỘI NGHỊ </a:t>
            </a:r>
          </a:p>
          <a:p>
            <a:pPr algn="ctr"/>
            <a:r>
              <a:rPr lang="nl-NL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rlow Condensed Black" pitchFamily="2" charset="0"/>
              </a:rPr>
              <a:t>ĐÁNH GIÁ PHÂN TÍCH CHẤT LƯỢNG </a:t>
            </a:r>
          </a:p>
          <a:p>
            <a:pPr algn="ctr"/>
            <a:r>
              <a:rPr lang="nl-NL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arlow Condensed Black" pitchFamily="2" charset="0"/>
              </a:rPr>
              <a:t>ĐV VÀ TCCS ĐẢNG NĂM 2025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arlow Condensed Black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" y="35859"/>
            <a:ext cx="12115800" cy="6781800"/>
          </a:xfrm>
          <a:prstGeom prst="rect">
            <a:avLst/>
          </a:prstGeom>
          <a:noFill/>
          <a:ln w="1238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8" name="TextBox 7"/>
          <p:cNvSpPr txBox="1"/>
          <p:nvPr/>
        </p:nvSpPr>
        <p:spPr>
          <a:xfrm>
            <a:off x="-2708910" y="54916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7502" y="279234"/>
            <a:ext cx="11834948" cy="954107"/>
            <a:chOff x="157907" y="1803234"/>
            <a:chExt cx="11834948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57907" y="1803234"/>
              <a:ext cx="11834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ĐẢNG BỘ XÃ VĨNH HẢI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 BỘ TRƯỜNG TIỂU HỌC VĨNH PHONG - TIỀN PHONG</a:t>
              </a:r>
              <a:endPara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87583" y="2741148"/>
              <a:ext cx="3396343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9" y="0"/>
            <a:ext cx="1333317" cy="1339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8011"/>
            <a:ext cx="1364876" cy="682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057" y="195600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582525" y="5461314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F518F-89DD-3324-85FB-45AC1AE21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3" y="159252"/>
            <a:ext cx="1364876" cy="68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oa Sen - Tuyetkypowerpoint" descr="A group of pink flowers&#10;&#10;Description automatically generated">
            <a:extLst>
              <a:ext uri="{FF2B5EF4-FFF2-40B4-BE49-F238E27FC236}">
                <a16:creationId xmlns:a16="http://schemas.microsoft.com/office/drawing/2014/main" id="{EE74D1A1-F5DC-F377-DA1E-87FC71074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389" b="41664"/>
          <a:stretch/>
        </p:blipFill>
        <p:spPr>
          <a:xfrm>
            <a:off x="0" y="5642324"/>
            <a:ext cx="12192000" cy="1215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15850" y="70866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3" y="1634803"/>
            <a:ext cx="11773987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nl-NL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 NGHỊ </a:t>
            </a:r>
          </a:p>
          <a:p>
            <a:pPr algn="ctr"/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 GIÁ PHÂN TÍCH CHẤT LƯỢNG </a:t>
            </a:r>
          </a:p>
          <a:p>
            <a:pPr algn="ctr"/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ĐV VÀ TCCS ĐẢNG NĂM 2025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" y="35859"/>
            <a:ext cx="12115800" cy="6781800"/>
          </a:xfrm>
          <a:prstGeom prst="rect">
            <a:avLst/>
          </a:prstGeom>
          <a:noFill/>
          <a:ln w="1238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8" name="TextBox 7"/>
          <p:cNvSpPr txBox="1"/>
          <p:nvPr/>
        </p:nvSpPr>
        <p:spPr>
          <a:xfrm>
            <a:off x="-2708910" y="54916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7502" y="279234"/>
            <a:ext cx="11834948" cy="954107"/>
            <a:chOff x="157907" y="1803234"/>
            <a:chExt cx="11834948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57907" y="1803234"/>
              <a:ext cx="11834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ĐẢNG BỘ XÃ VĨNH HẢI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 BỘ TRƯỜNG TIỂU HỌC VĨNH PHONG - TIỀN PHONG</a:t>
              </a:r>
              <a:endPara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9483" y="2703048"/>
              <a:ext cx="3396343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9" y="0"/>
            <a:ext cx="1333317" cy="1339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057" y="195600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582525" y="5461314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C64CD-D1EB-FAB3-6A2A-65DF4FC66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8011"/>
            <a:ext cx="1364876" cy="682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D11F10-6168-6E84-98B4-D7FCF8F83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3" y="159252"/>
            <a:ext cx="1364876" cy="68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oa Sen - Tuyetkypowerpoint" descr="A group of pink flowers&#10;&#10;Description automatically generated">
            <a:extLst>
              <a:ext uri="{FF2B5EF4-FFF2-40B4-BE49-F238E27FC236}">
                <a16:creationId xmlns:a16="http://schemas.microsoft.com/office/drawing/2014/main" id="{EE74D1A1-F5DC-F377-DA1E-87FC71074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389" b="41664"/>
          <a:stretch/>
        </p:blipFill>
        <p:spPr>
          <a:xfrm>
            <a:off x="0" y="5642324"/>
            <a:ext cx="12192000" cy="1215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15850" y="708660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3" y="1634803"/>
            <a:ext cx="1177398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ctr"/>
            <a:r>
              <a:rPr lang="en-US" sz="8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431800">
                    <a:schemeClr val="accent5">
                      <a:satMod val="175000"/>
                      <a:alpha val="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NGHỊ </a:t>
            </a:r>
          </a:p>
          <a:p>
            <a:pPr algn="ctr"/>
            <a:r>
              <a:rPr lang="en-US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431800">
                    <a:schemeClr val="accent5">
                      <a:satMod val="175000"/>
                      <a:alpha val="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ĐIỂM ĐẢNG VIÊN</a:t>
            </a:r>
            <a:endParaRPr lang="en-US" sz="6000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" y="35859"/>
            <a:ext cx="12115800" cy="6781800"/>
          </a:xfrm>
          <a:prstGeom prst="rect">
            <a:avLst/>
          </a:prstGeom>
          <a:noFill/>
          <a:ln w="1238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/>
          </a:p>
        </p:txBody>
      </p:sp>
      <p:sp>
        <p:nvSpPr>
          <p:cNvPr id="8" name="TextBox 7"/>
          <p:cNvSpPr txBox="1"/>
          <p:nvPr/>
        </p:nvSpPr>
        <p:spPr>
          <a:xfrm>
            <a:off x="-2727960" y="5339229"/>
            <a:ext cx="173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502" y="279234"/>
            <a:ext cx="11834948" cy="954107"/>
            <a:chOff x="157907" y="1803234"/>
            <a:chExt cx="11834948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57907" y="1803234"/>
              <a:ext cx="11834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BỘ XÃ VĨNH HẢI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 BỘ TRƯỜNG TIỂU HỌC VĨNH PHONG - TIỀN PHONG</a:t>
              </a:r>
              <a:endPara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87583" y="2722098"/>
              <a:ext cx="3396343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3EA7A1-6FF6-3DF3-6A9C-D8788035B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9" y="0"/>
            <a:ext cx="1333317" cy="1339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8011"/>
            <a:ext cx="1364876" cy="682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057" y="1956009"/>
            <a:ext cx="2204366" cy="156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QuocCaQuocTeCa-ch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582525" y="5461314"/>
            <a:ext cx="719835" cy="71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741623-01AC-0DED-47EC-A6184825C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821"/>
            <a:ext cx="1364876" cy="68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166</Words>
  <Application>Microsoft Office PowerPoint</Application>
  <PresentationFormat>Widescreen</PresentationFormat>
  <Paragraphs>25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Barlow Condensed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Tuyetkypowerpoint.com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Tuyetkypowerpoint</dc:creator>
  <cp:lastModifiedBy>Administrator</cp:lastModifiedBy>
  <cp:revision>118</cp:revision>
  <dcterms:created xsi:type="dcterms:W3CDTF">2024-06-02T09:02:43Z</dcterms:created>
  <dcterms:modified xsi:type="dcterms:W3CDTF">2025-12-05T12:15:20Z</dcterms:modified>
</cp:coreProperties>
</file>