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87" r:id="rId2"/>
    <p:sldId id="295" r:id="rId3"/>
    <p:sldId id="294" r:id="rId4"/>
    <p:sldId id="296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FF01"/>
    <a:srgbClr val="FBF5EB"/>
    <a:srgbClr val="F9EFDE"/>
    <a:srgbClr val="FDE3B6"/>
    <a:srgbClr val="FFFEFC"/>
    <a:srgbClr val="EEB195"/>
    <a:srgbClr val="D7AB29"/>
    <a:srgbClr val="7A0000"/>
    <a:srgbClr val="E4EB58"/>
    <a:srgbClr val="FBFFEB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7503" autoAdjust="0"/>
    <p:restoredTop sz="94660"/>
  </p:normalViewPr>
  <p:slideViewPr>
    <p:cSldViewPr snapToGrid="0">
      <p:cViewPr varScale="1">
        <p:scale>
          <a:sx n="68" d="100"/>
          <a:sy n="68" d="100"/>
        </p:scale>
        <p:origin x="-720" y="-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523868-4074-4F86-974C-28D3CE53D92B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B058B5-C0C4-441E-8B51-7F757877D56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C3F9F6-2707-DBB1-3CF9-81D22EBC65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400B7C4-E56C-8ECE-181A-42CE248D30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DB881A2-5537-ABFB-F13D-3A4691875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02D9715-5E96-BB48-6DD6-BB363BDD9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D5148E6-2FB0-8EC9-B023-79DF5FDD3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04920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000FEDF-DE62-B3B7-F9C8-DE9DE2BE1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D7E9B67-CD12-475F-EC0E-66BDB176E4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872F423-7647-5D0A-62E2-21B0D05D4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EDEC16E-1101-7963-50B2-250DFF39C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BE38150-5C78-32D8-29C5-6143230F6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42969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4A22DD94-14DE-0573-35A0-A23C9FE4C5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CC40528-09D3-DA24-1736-1ED39EC317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73869BB-F8B5-ED03-C9C9-97FED8F3F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D1D94DF-E568-2640-98E6-557FEF56E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51E72C7-7185-4D21-2226-322B69611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55470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2CD3EFC-EE9B-85F8-A4AB-53681E5E8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853DC5D-96A4-B08D-6FC9-F21FEA572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0A4791D-0EF7-9B59-D4A8-2CE10809F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F0CDE3-DCC9-DD7C-6CE4-0A721FCAA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FAD4EAE-622F-B433-9367-DFB10F2B0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78493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2E6667-53F8-DACE-9DF2-67E5E0EF0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4B7F8B7-0343-1E4A-C802-6EE04A2D03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50A79ED-7C50-535A-5B6E-5E20A854D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5A35EB2-FA6D-A3BC-1414-73975FA84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C11190B-3EE7-5469-5664-E54ED9667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11580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8EAD146-81D0-D428-3E9A-D9D7B3460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958B806-8002-FCE5-7B4A-58E1D2A0A8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0B1209A-0377-38CD-8D85-19B92668DF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101BD3A-9121-415E-8CA0-F06441EE9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2D1BA65-D0D4-0C3B-A7E6-F545C27CB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88F176D-1046-1B72-FB15-934B8CF28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54460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EADC026-1393-0E2F-AA52-7A2862A61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DC5F0F0-BF03-66F2-B651-1FB0D15A91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1E08345-8686-EDEF-8706-21937C22F7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C802437-E3E9-B7C9-8361-8705F3D072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2E07C0C0-21B0-C2BA-E069-66A079AC8B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06D07FC6-4F31-045E-725E-572DE317A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49A166A-5A7E-BB08-88C9-A64097AA0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131F734F-3494-9235-0CC3-C0370E44D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98195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4E494F3-AF2F-CCE4-61FD-5676E9E50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BAFB31D-BF7A-B9B8-A122-11DF5B282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C1BB713-3B38-EAAA-C24F-CD3E43644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0825CCE0-1876-0143-D6BA-5B03F0AA4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072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2698551-ED8A-75A7-F649-F9BA6C5CD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1C4B0A5-4F95-9BAD-4A4B-02FDFE1FD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B9DBF4B-D495-5F64-0A71-69F4AE175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23794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4E9DFC7-4C6A-3302-2A2B-EDCF9AF7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DE93087-D419-A367-E462-1297D772D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116EC42-C65D-6BAC-5077-171E8F3E05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3C8B101-DFD3-B462-9DE7-FFE4DB38C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6AE9188-42C1-C053-F74F-7C43D146E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9620A02-4BFD-D324-D05D-361CAA2FE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71858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1276BB-034E-9BBD-2956-31B24A5B7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4F7B50BD-0DF2-F144-7A64-3B36910CBF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3EF8BED-5BA0-1FF6-E7E5-48D39D5244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8A8644C-AEB6-0E11-928B-B6B0EF218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6D84C3B-9828-BEE2-3091-00FB8BAF4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1E23675-D8AD-B6B8-DADA-D7FCA780B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82007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right © Tuyetkypowerpoint.com">
            <a:extLst>
              <a:ext uri="{FF2B5EF4-FFF2-40B4-BE49-F238E27FC236}">
                <a16:creationId xmlns="" xmlns:a16="http://schemas.microsoft.com/office/drawing/2014/main" id="{893B4778-AB2A-6C51-BFC2-5F0FF5D1EE3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895F025-BCDD-A082-B94E-9A9572D19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D6B54BC-CE2D-6E38-F092-C6CF018198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E2EBCB7-5FED-01ED-6147-405E278CFF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F4880E-07C6-4943-ACF2-1EDD3C96A581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B8D78D5-A2E8-9E15-A450-FBCDCEAA38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CA673D6-00D9-A4BB-892A-14A77B3E05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42425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C&#193;C%20N&#258;M\L&#224;m%20video%20C&#225;mtasia\Background%20Point\Tr&#7889;ng%20&#273;&#7891;ng%20Background.mp4" TargetMode="External"/><Relationship Id="rId6" Type="http://schemas.openxmlformats.org/officeDocument/2006/relationships/image" Target="../media/image3.jpeg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3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C&#193;C%20N&#258;M\L&#224;m%20video%20C&#225;mtasia\Background%20Point\Tr&#7889;ng%20&#273;&#7891;ng%20Background.mp4" TargetMode="External"/><Relationship Id="rId6" Type="http://schemas.openxmlformats.org/officeDocument/2006/relationships/image" Target="../media/image3.jpeg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right © Tuyetkypowerpoint.com">
            <a:extLst>
              <a:ext uri="{FF2B5EF4-FFF2-40B4-BE49-F238E27FC236}">
                <a16:creationId xmlns="" xmlns:a16="http://schemas.microsoft.com/office/drawing/2014/main" id="{DA1C0681-570E-879F-5928-B8FC5EDC550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Hoa Sen - Tuyetkypowerpoint" descr="A group of pink flowers&#10;&#10;Description automatically generated">
            <a:extLst>
              <a:ext uri="{FF2B5EF4-FFF2-40B4-BE49-F238E27FC236}">
                <a16:creationId xmlns="" xmlns:a16="http://schemas.microsoft.com/office/drawing/2014/main" id="{EE74D1A1-F5DC-F377-DA1E-87FC710747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783" r="16389" b="41664"/>
          <a:stretch/>
        </p:blipFill>
        <p:spPr>
          <a:xfrm>
            <a:off x="40629" y="5610009"/>
            <a:ext cx="12141746" cy="1215676"/>
          </a:xfrm>
          <a:prstGeom prst="rect">
            <a:avLst/>
          </a:prstGeom>
        </p:spPr>
      </p:pic>
      <p:sp>
        <p:nvSpPr>
          <p:cNvPr id="15" name="Action Button: Sound 14">
            <a:hlinkClick r:id="" action="ppaction://noaction" highlightClick="1">
              <a:snd r:embed="rId3" name="Quốc Ca Việt Nam (Có Lời Hát).wav"/>
            </a:hlinkClick>
          </p:cNvPr>
          <p:cNvSpPr/>
          <p:nvPr/>
        </p:nvSpPr>
        <p:spPr>
          <a:xfrm>
            <a:off x="12637981" y="6289485"/>
            <a:ext cx="399627" cy="27170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/>
          </a:p>
        </p:txBody>
      </p:sp>
      <p:sp>
        <p:nvSpPr>
          <p:cNvPr id="9" name="Rectangle 8"/>
          <p:cNvSpPr/>
          <p:nvPr/>
        </p:nvSpPr>
        <p:spPr>
          <a:xfrm>
            <a:off x="48064" y="32315"/>
            <a:ext cx="12086925" cy="679337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1"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CB1366B4-F9E0-3E1B-D0BB-330449FD1BBC}"/>
              </a:ext>
            </a:extLst>
          </p:cNvPr>
          <p:cNvGrpSpPr/>
          <p:nvPr/>
        </p:nvGrpSpPr>
        <p:grpSpPr>
          <a:xfrm>
            <a:off x="152400" y="1582620"/>
            <a:ext cx="11880469" cy="718451"/>
            <a:chOff x="152400" y="1582620"/>
            <a:chExt cx="11880469" cy="718451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5041448" y="2289886"/>
              <a:ext cx="2056851" cy="11185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152400" y="1582620"/>
              <a:ext cx="1188046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HỘI LIÊN HIỆP PHỤ NỮ THÀNH PHỐ HẢI PHÒNG</a:t>
              </a:r>
              <a:endPara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20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HỘI LIÊN HIỆP PHỤ NỮ XÃ VĨNH HẢI</a:t>
              </a:r>
              <a:endPara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00149" y="5387844"/>
            <a:ext cx="11939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vi-VN" sz="2800" b="1" i="1" dirty="0"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430" y="2512671"/>
            <a:ext cx="12030202" cy="233909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TẬP HUẤN</a:t>
            </a:r>
          </a:p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doanh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doanh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mại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144553" y="85630"/>
            <a:ext cx="1896161" cy="1443676"/>
            <a:chOff x="1295400" y="-1649413"/>
            <a:chExt cx="3784600" cy="3268663"/>
          </a:xfrm>
        </p:grpSpPr>
        <p:pic>
          <p:nvPicPr>
            <p:cNvPr id="3080" name="Picture 8" descr="Tải logo Hội Liên hiệp Phụ nữ Việt Nam vector, AI, PN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0197D4"/>
                </a:clrFrom>
                <a:clrTo>
                  <a:srgbClr val="0197D4">
                    <a:alpha val="0"/>
                  </a:srgbClr>
                </a:clrTo>
              </a:clrChange>
            </a:blip>
            <a:srcRect l="18410" t="23334" r="24974" b="5434"/>
            <a:stretch>
              <a:fillRect/>
            </a:stretch>
          </p:blipFill>
          <p:spPr bwMode="auto">
            <a:xfrm>
              <a:off x="1295400" y="-857250"/>
              <a:ext cx="3505200" cy="2476500"/>
            </a:xfrm>
            <a:prstGeom prst="rect">
              <a:avLst/>
            </a:prstGeom>
            <a:noFill/>
          </p:spPr>
        </p:pic>
        <p:pic>
          <p:nvPicPr>
            <p:cNvPr id="24" name="Picture 8" descr="Tải logo Hội Liên hiệp Phụ nữ Việt Nam vector, AI, PN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01AEE8"/>
                </a:clrFrom>
                <a:clrTo>
                  <a:srgbClr val="01AEE8">
                    <a:alpha val="0"/>
                  </a:srgbClr>
                </a:clrTo>
              </a:clrChange>
            </a:blip>
            <a:srcRect l="19959" r="20165" b="70091"/>
            <a:stretch>
              <a:fillRect/>
            </a:stretch>
          </p:blipFill>
          <p:spPr bwMode="auto">
            <a:xfrm>
              <a:off x="1384300" y="-1649413"/>
              <a:ext cx="3695700" cy="1039813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="" xmlns:p14="http://schemas.microsoft.com/office/powerpoint/2010/main" val="422059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rống đồng Background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opyright © Tuyetkypowerpoint.com">
            <a:extLst>
              <a:ext uri="{FF2B5EF4-FFF2-40B4-BE49-F238E27FC236}">
                <a16:creationId xmlns="" xmlns:a16="http://schemas.microsoft.com/office/drawing/2014/main" id="{DA1C0681-570E-879F-5928-B8FC5EDC550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Hoa Sen - Tuyetkypowerpoint" descr="A group of pink flowers&#10;&#10;Description automatically generated">
            <a:extLst>
              <a:ext uri="{FF2B5EF4-FFF2-40B4-BE49-F238E27FC236}">
                <a16:creationId xmlns="" xmlns:a16="http://schemas.microsoft.com/office/drawing/2014/main" id="{EE74D1A1-F5DC-F377-DA1E-87FC710747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783" r="16389" b="41664"/>
          <a:stretch/>
        </p:blipFill>
        <p:spPr>
          <a:xfrm>
            <a:off x="0" y="5642324"/>
            <a:ext cx="12192000" cy="1215676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V="1">
            <a:off x="4419291" y="6869734"/>
            <a:ext cx="3381917" cy="18391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ction Button: Sound 11">
            <a:hlinkClick r:id="" action="ppaction://noaction" highlightClick="1">
              <a:snd r:embed="rId5" name="Quốc Ca Việt Nam (Có Lời Hát).wav"/>
            </a:hlinkClick>
          </p:cNvPr>
          <p:cNvSpPr/>
          <p:nvPr/>
        </p:nvSpPr>
        <p:spPr>
          <a:xfrm>
            <a:off x="12637981" y="6289485"/>
            <a:ext cx="399627" cy="27170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/>
          </a:p>
        </p:txBody>
      </p:sp>
      <p:sp>
        <p:nvSpPr>
          <p:cNvPr id="11" name="TextBox 10"/>
          <p:cNvSpPr txBox="1"/>
          <p:nvPr/>
        </p:nvSpPr>
        <p:spPr>
          <a:xfrm>
            <a:off x="483328" y="6395976"/>
            <a:ext cx="11773987" cy="326242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9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TẬP HUẤN</a:t>
            </a:r>
            <a:endParaRPr lang="en-US" sz="7200" b="1" dirty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rlow Condensed Black" pitchFamily="2" charset="0"/>
              <a:ea typeface="Source Sans Pro Black" panose="020B0803030403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KỸ NĂNG TỔ CHỨC QUẢN LÝ CỬA HÀNG GIỚI THIỆU SẢN PHẨM VÀ BÁN HÀNG CHO PHỤ NỮ KHỞI SỰ KINH DOANH; ỨNG DỤNG CHUYỂN ĐỔI SỐ TRONG KINH DOANH VÀ XÚC TIẾN THƯƠNG MẠI ĐIỆN TỬ</a:t>
            </a:r>
          </a:p>
        </p:txBody>
      </p:sp>
      <p:sp>
        <p:nvSpPr>
          <p:cNvPr id="17" name="Action Button: Sound 16">
            <a:hlinkClick r:id="" action="ppaction://noaction" highlightClick="1">
              <a:snd r:embed="rId5" name="Quốc Ca Việt Nam (Có Lời Hát).wav"/>
            </a:hlinkClick>
            <a:extLst>
              <a:ext uri="{FF2B5EF4-FFF2-40B4-BE49-F238E27FC236}">
                <a16:creationId xmlns="" xmlns:a16="http://schemas.microsoft.com/office/drawing/2014/main" id="{FA8CEF6D-19CE-546F-DCFA-491AA8F5236B}"/>
              </a:ext>
            </a:extLst>
          </p:cNvPr>
          <p:cNvSpPr/>
          <p:nvPr/>
        </p:nvSpPr>
        <p:spPr>
          <a:xfrm>
            <a:off x="12637981" y="6289485"/>
            <a:ext cx="399627" cy="27170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2F102249-71DF-CDEA-FE4D-9C40A5DB5C60}"/>
              </a:ext>
            </a:extLst>
          </p:cNvPr>
          <p:cNvSpPr/>
          <p:nvPr/>
        </p:nvSpPr>
        <p:spPr>
          <a:xfrm>
            <a:off x="9625" y="32315"/>
            <a:ext cx="12143875" cy="6793370"/>
          </a:xfrm>
          <a:prstGeom prst="rect">
            <a:avLst/>
          </a:prstGeom>
          <a:noFill/>
          <a:ln w="1143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1"/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0E108617-910D-E92C-3D7E-EBCC488F8E8E}"/>
              </a:ext>
            </a:extLst>
          </p:cNvPr>
          <p:cNvGrpSpPr/>
          <p:nvPr/>
        </p:nvGrpSpPr>
        <p:grpSpPr>
          <a:xfrm>
            <a:off x="152400" y="1582620"/>
            <a:ext cx="11880469" cy="718451"/>
            <a:chOff x="152400" y="1582620"/>
            <a:chExt cx="11880469" cy="718451"/>
          </a:xfrm>
        </p:grpSpPr>
        <p:cxnSp>
          <p:nvCxnSpPr>
            <p:cNvPr id="20" name="Straight Connector 19">
              <a:extLst>
                <a:ext uri="{FF2B5EF4-FFF2-40B4-BE49-F238E27FC236}">
                  <a16:creationId xmlns="" xmlns:a16="http://schemas.microsoft.com/office/drawing/2014/main" id="{A0686087-90C1-63AF-901A-EC3DF99487A1}"/>
                </a:ext>
              </a:extLst>
            </p:cNvPr>
            <p:cNvCxnSpPr/>
            <p:nvPr/>
          </p:nvCxnSpPr>
          <p:spPr>
            <a:xfrm>
              <a:off x="5041448" y="2289886"/>
              <a:ext cx="2056851" cy="11185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350222E4-EE63-0C28-1E21-5C5CFB5F8110}"/>
                </a:ext>
              </a:extLst>
            </p:cNvPr>
            <p:cNvSpPr txBox="1"/>
            <p:nvPr/>
          </p:nvSpPr>
          <p:spPr>
            <a:xfrm>
              <a:off x="152400" y="1582620"/>
              <a:ext cx="1188046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HỘI LIÊN HIỆP PHỤ NỮ THÀNH PHỐ HẢI PHÒNG</a:t>
              </a:r>
              <a:endPara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20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HỘI LIÊN HIỆP PHỤ NỮ XÃ VĨNH HẢI</a:t>
              </a:r>
              <a:endPara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D7BC183D-5FFF-40E3-CE24-6218208CE431}"/>
              </a:ext>
            </a:extLst>
          </p:cNvPr>
          <p:cNvSpPr txBox="1"/>
          <p:nvPr/>
        </p:nvSpPr>
        <p:spPr>
          <a:xfrm>
            <a:off x="100149" y="5387844"/>
            <a:ext cx="11939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vi-VN" sz="2800" b="1" i="1" dirty="0"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775D18DA-3B44-B70E-F222-7B0A890F3B41}"/>
              </a:ext>
            </a:extLst>
          </p:cNvPr>
          <p:cNvSpPr txBox="1"/>
          <p:nvPr/>
        </p:nvSpPr>
        <p:spPr>
          <a:xfrm>
            <a:off x="56430" y="2512671"/>
            <a:ext cx="12030202" cy="233909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 HUẤN</a:t>
            </a:r>
          </a:p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doanh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doanh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mại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212C3A53-63DF-846F-4C73-92DB59D41635}"/>
              </a:ext>
            </a:extLst>
          </p:cNvPr>
          <p:cNvGrpSpPr/>
          <p:nvPr/>
        </p:nvGrpSpPr>
        <p:grpSpPr>
          <a:xfrm>
            <a:off x="5144553" y="85630"/>
            <a:ext cx="1896161" cy="1443676"/>
            <a:chOff x="1295400" y="-1649413"/>
            <a:chExt cx="3784600" cy="3268663"/>
          </a:xfrm>
        </p:grpSpPr>
        <p:pic>
          <p:nvPicPr>
            <p:cNvPr id="25" name="Picture 8" descr="Tải logo Hội Liên hiệp Phụ nữ Việt Nam vector, AI, PNG">
              <a:extLst>
                <a:ext uri="{FF2B5EF4-FFF2-40B4-BE49-F238E27FC236}">
                  <a16:creationId xmlns="" xmlns:a16="http://schemas.microsoft.com/office/drawing/2014/main" id="{CCA39459-5B40-963C-367C-F6A9AE528B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0197D4"/>
                </a:clrFrom>
                <a:clrTo>
                  <a:srgbClr val="0197D4">
                    <a:alpha val="0"/>
                  </a:srgbClr>
                </a:clrTo>
              </a:clrChange>
            </a:blip>
            <a:srcRect l="18410" t="23334" r="24974" b="5434"/>
            <a:stretch>
              <a:fillRect/>
            </a:stretch>
          </p:blipFill>
          <p:spPr bwMode="auto">
            <a:xfrm>
              <a:off x="1295400" y="-857250"/>
              <a:ext cx="3505200" cy="2476500"/>
            </a:xfrm>
            <a:prstGeom prst="rect">
              <a:avLst/>
            </a:prstGeom>
            <a:noFill/>
          </p:spPr>
        </p:pic>
        <p:pic>
          <p:nvPicPr>
            <p:cNvPr id="26" name="Picture 8" descr="Tải logo Hội Liên hiệp Phụ nữ Việt Nam vector, AI, PNG">
              <a:extLst>
                <a:ext uri="{FF2B5EF4-FFF2-40B4-BE49-F238E27FC236}">
                  <a16:creationId xmlns="" xmlns:a16="http://schemas.microsoft.com/office/drawing/2014/main" id="{01E7623A-0365-C0D7-B43A-1E08FF6D60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01AEE8"/>
                </a:clrFrom>
                <a:clrTo>
                  <a:srgbClr val="01AEE8">
                    <a:alpha val="0"/>
                  </a:srgbClr>
                </a:clrTo>
              </a:clrChange>
            </a:blip>
            <a:srcRect l="19959" r="20165" b="70091"/>
            <a:stretch>
              <a:fillRect/>
            </a:stretch>
          </p:blipFill>
          <p:spPr bwMode="auto">
            <a:xfrm>
              <a:off x="1384300" y="-1649413"/>
              <a:ext cx="3695700" cy="1039813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ckground Hội nghị - Visual Led">
            <a:hlinkClick r:id="" action="ppaction://media"/>
            <a:extLst>
              <a:ext uri="{FF2B5EF4-FFF2-40B4-BE49-F238E27FC236}">
                <a16:creationId xmlns="" xmlns:a16="http://schemas.microsoft.com/office/drawing/2014/main" id="{0799C3F1-B76C-F594-C7B1-5702EB112F4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107542" y="7468"/>
            <a:ext cx="16299542" cy="68505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7906" y="1647791"/>
            <a:ext cx="11880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 LIÊN HIỆP PHỤ NỮ THÀNH PHỐ HẢI PHÒNG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 LIÊN HIỆP PHỤ NỮ XÃ VĨNH HẢI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6729" y="5292594"/>
            <a:ext cx="11939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vi-VN" sz="2400" b="1" i="1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7850" y="2710162"/>
            <a:ext cx="11773987" cy="203132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HUẤN</a:t>
            </a:r>
          </a:p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C3EE48D5-4E28-28AD-6D5A-B90A7648DB25}"/>
              </a:ext>
            </a:extLst>
          </p:cNvPr>
          <p:cNvGrpSpPr/>
          <p:nvPr/>
        </p:nvGrpSpPr>
        <p:grpSpPr>
          <a:xfrm>
            <a:off x="5192458" y="142823"/>
            <a:ext cx="1838960" cy="1432755"/>
            <a:chOff x="1295400" y="-1649413"/>
            <a:chExt cx="3784600" cy="3268663"/>
          </a:xfrm>
        </p:grpSpPr>
        <p:pic>
          <p:nvPicPr>
            <p:cNvPr id="10" name="Picture 8" descr="Tải logo Hội Liên hiệp Phụ nữ Việt Nam vector, AI, PNG">
              <a:extLst>
                <a:ext uri="{FF2B5EF4-FFF2-40B4-BE49-F238E27FC236}">
                  <a16:creationId xmlns="" xmlns:a16="http://schemas.microsoft.com/office/drawing/2014/main" id="{2330E63D-3E94-2291-5C3F-2B0CD39DD9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0197D4"/>
                </a:clrFrom>
                <a:clrTo>
                  <a:srgbClr val="0197D4">
                    <a:alpha val="0"/>
                  </a:srgbClr>
                </a:clrTo>
              </a:clrChange>
            </a:blip>
            <a:srcRect l="18410" t="23334" r="24974" b="5434"/>
            <a:stretch>
              <a:fillRect/>
            </a:stretch>
          </p:blipFill>
          <p:spPr bwMode="auto">
            <a:xfrm>
              <a:off x="1295400" y="-857250"/>
              <a:ext cx="3505200" cy="2476500"/>
            </a:xfrm>
            <a:prstGeom prst="rect">
              <a:avLst/>
            </a:prstGeom>
            <a:noFill/>
          </p:spPr>
        </p:pic>
        <p:pic>
          <p:nvPicPr>
            <p:cNvPr id="11" name="Picture 8" descr="Tải logo Hội Liên hiệp Phụ nữ Việt Nam vector, AI, PNG">
              <a:extLst>
                <a:ext uri="{FF2B5EF4-FFF2-40B4-BE49-F238E27FC236}">
                  <a16:creationId xmlns="" xmlns:a16="http://schemas.microsoft.com/office/drawing/2014/main" id="{83DC4531-9ED1-6864-7249-98C8480855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01AEE8"/>
                </a:clrFrom>
                <a:clrTo>
                  <a:srgbClr val="01AEE8">
                    <a:alpha val="0"/>
                  </a:srgbClr>
                </a:clrTo>
              </a:clrChange>
            </a:blip>
            <a:srcRect l="19959" r="20165" b="70091"/>
            <a:stretch>
              <a:fillRect/>
            </a:stretch>
          </p:blipFill>
          <p:spPr bwMode="auto">
            <a:xfrm>
              <a:off x="1384300" y="-1649413"/>
              <a:ext cx="3695700" cy="1039813"/>
            </a:xfrm>
            <a:prstGeom prst="rect">
              <a:avLst/>
            </a:prstGeom>
            <a:noFill/>
          </p:spPr>
        </p:pic>
      </p:grp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642DA839-50F1-E27A-CABD-8BDA64BA3BE7}"/>
              </a:ext>
            </a:extLst>
          </p:cNvPr>
          <p:cNvCxnSpPr/>
          <p:nvPr/>
        </p:nvCxnSpPr>
        <p:spPr>
          <a:xfrm>
            <a:off x="5041448" y="2289886"/>
            <a:ext cx="2056851" cy="1118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D35C63A6-5C38-8C04-5675-AF84D9C6F1CB}"/>
              </a:ext>
            </a:extLst>
          </p:cNvPr>
          <p:cNvSpPr/>
          <p:nvPr/>
        </p:nvSpPr>
        <p:spPr>
          <a:xfrm>
            <a:off x="9625" y="32315"/>
            <a:ext cx="12143875" cy="6793370"/>
          </a:xfrm>
          <a:prstGeom prst="rect">
            <a:avLst/>
          </a:prstGeom>
          <a:noFill/>
          <a:ln w="1206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rống đồng Background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opyright © Tuyetkypowerpoint.com">
            <a:extLst>
              <a:ext uri="{FF2B5EF4-FFF2-40B4-BE49-F238E27FC236}">
                <a16:creationId xmlns="" xmlns:a16="http://schemas.microsoft.com/office/drawing/2014/main" id="{DA1C0681-570E-879F-5928-B8FC5EDC550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Hoa Sen - Tuyetkypowerpoint" descr="A group of pink flowers&#10;&#10;Description automatically generated">
            <a:extLst>
              <a:ext uri="{FF2B5EF4-FFF2-40B4-BE49-F238E27FC236}">
                <a16:creationId xmlns="" xmlns:a16="http://schemas.microsoft.com/office/drawing/2014/main" id="{EE74D1A1-F5DC-F377-DA1E-87FC710747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783" r="16389" b="41664"/>
          <a:stretch/>
        </p:blipFill>
        <p:spPr>
          <a:xfrm>
            <a:off x="0" y="5642324"/>
            <a:ext cx="12192000" cy="1215676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V="1">
            <a:off x="4419291" y="6869734"/>
            <a:ext cx="3381917" cy="18391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ction Button: Sound 11">
            <a:hlinkClick r:id="" action="ppaction://noaction" highlightClick="1">
              <a:snd r:embed="rId5" name="Quốc Ca Việt Nam (Có Lời Hát).wav"/>
            </a:hlinkClick>
          </p:cNvPr>
          <p:cNvSpPr/>
          <p:nvPr/>
        </p:nvSpPr>
        <p:spPr>
          <a:xfrm>
            <a:off x="12637981" y="6289485"/>
            <a:ext cx="399627" cy="27170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/>
          </a:p>
        </p:txBody>
      </p:sp>
      <p:sp>
        <p:nvSpPr>
          <p:cNvPr id="11" name="TextBox 10"/>
          <p:cNvSpPr txBox="1"/>
          <p:nvPr/>
        </p:nvSpPr>
        <p:spPr>
          <a:xfrm>
            <a:off x="201974" y="2091257"/>
            <a:ext cx="11773987" cy="326242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9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TẬP HUẤN</a:t>
            </a:r>
            <a:endParaRPr lang="en-US" sz="7200" b="1" dirty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rlow Condensed Black" pitchFamily="2" charset="0"/>
              <a:ea typeface="Source Sans Pro Black" panose="020B0803030403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KỸ NĂNG TỔ CHỨC QUẢN LÝ CỬA HÀNG GIỚI THIỆU SẢN PHẨM VÀ BÁN HÀNG CHO PHỤ NỮ KHỞI SỰ KINH DOANH; ỨNG DỤNG CHUYỂN ĐỔI SỐ TRONG KINH DOANH VÀ XÚC TIẾN THƯƠNG MẠI ĐIỆN TỬ</a:t>
            </a:r>
          </a:p>
        </p:txBody>
      </p:sp>
      <p:sp>
        <p:nvSpPr>
          <p:cNvPr id="17" name="Action Button: Sound 16">
            <a:hlinkClick r:id="" action="ppaction://noaction" highlightClick="1">
              <a:snd r:embed="rId5" name="Quốc Ca Việt Nam (Có Lời Hát).wav"/>
            </a:hlinkClick>
            <a:extLst>
              <a:ext uri="{FF2B5EF4-FFF2-40B4-BE49-F238E27FC236}">
                <a16:creationId xmlns="" xmlns:a16="http://schemas.microsoft.com/office/drawing/2014/main" id="{FA8CEF6D-19CE-546F-DCFA-491AA8F5236B}"/>
              </a:ext>
            </a:extLst>
          </p:cNvPr>
          <p:cNvSpPr/>
          <p:nvPr/>
        </p:nvSpPr>
        <p:spPr>
          <a:xfrm>
            <a:off x="12637981" y="6289485"/>
            <a:ext cx="399627" cy="27170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2F102249-71DF-CDEA-FE4D-9C40A5DB5C60}"/>
              </a:ext>
            </a:extLst>
          </p:cNvPr>
          <p:cNvSpPr/>
          <p:nvPr/>
        </p:nvSpPr>
        <p:spPr>
          <a:xfrm>
            <a:off x="9625" y="32315"/>
            <a:ext cx="12143875" cy="6793370"/>
          </a:xfrm>
          <a:prstGeom prst="rect">
            <a:avLst/>
          </a:prstGeom>
          <a:noFill/>
          <a:ln w="1143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1"/>
          </a:p>
        </p:txBody>
      </p:sp>
      <p:grpSp>
        <p:nvGrpSpPr>
          <p:cNvPr id="3" name="Group 18">
            <a:extLst>
              <a:ext uri="{FF2B5EF4-FFF2-40B4-BE49-F238E27FC236}">
                <a16:creationId xmlns="" xmlns:a16="http://schemas.microsoft.com/office/drawing/2014/main" id="{0E108617-910D-E92C-3D7E-EBCC488F8E8E}"/>
              </a:ext>
            </a:extLst>
          </p:cNvPr>
          <p:cNvGrpSpPr/>
          <p:nvPr/>
        </p:nvGrpSpPr>
        <p:grpSpPr>
          <a:xfrm>
            <a:off x="152400" y="1582620"/>
            <a:ext cx="11880469" cy="718451"/>
            <a:chOff x="152400" y="1582620"/>
            <a:chExt cx="11880469" cy="718451"/>
          </a:xfrm>
        </p:grpSpPr>
        <p:cxnSp>
          <p:nvCxnSpPr>
            <p:cNvPr id="20" name="Straight Connector 19">
              <a:extLst>
                <a:ext uri="{FF2B5EF4-FFF2-40B4-BE49-F238E27FC236}">
                  <a16:creationId xmlns="" xmlns:a16="http://schemas.microsoft.com/office/drawing/2014/main" id="{A0686087-90C1-63AF-901A-EC3DF99487A1}"/>
                </a:ext>
              </a:extLst>
            </p:cNvPr>
            <p:cNvCxnSpPr/>
            <p:nvPr/>
          </p:nvCxnSpPr>
          <p:spPr>
            <a:xfrm>
              <a:off x="5041448" y="2289886"/>
              <a:ext cx="2056851" cy="11185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350222E4-EE63-0C28-1E21-5C5CFB5F8110}"/>
                </a:ext>
              </a:extLst>
            </p:cNvPr>
            <p:cNvSpPr txBox="1"/>
            <p:nvPr/>
          </p:nvSpPr>
          <p:spPr>
            <a:xfrm>
              <a:off x="152400" y="1582620"/>
              <a:ext cx="1188046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HỘI LIÊN HIỆP PHỤ NỮ THÀNH PHỐ HẢI PHÒNG</a:t>
              </a:r>
              <a:endPara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20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HỘI LIÊN HIỆP PHỤ NỮ XÃ VĨNH HẢI</a:t>
              </a:r>
              <a:endPara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D7BC183D-5FFF-40E3-CE24-6218208CE431}"/>
              </a:ext>
            </a:extLst>
          </p:cNvPr>
          <p:cNvSpPr txBox="1"/>
          <p:nvPr/>
        </p:nvSpPr>
        <p:spPr>
          <a:xfrm>
            <a:off x="100149" y="5387844"/>
            <a:ext cx="11939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vi-VN" sz="2800" b="1" i="1" dirty="0"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23">
            <a:extLst>
              <a:ext uri="{FF2B5EF4-FFF2-40B4-BE49-F238E27FC236}">
                <a16:creationId xmlns="" xmlns:a16="http://schemas.microsoft.com/office/drawing/2014/main" id="{212C3A53-63DF-846F-4C73-92DB59D41635}"/>
              </a:ext>
            </a:extLst>
          </p:cNvPr>
          <p:cNvGrpSpPr/>
          <p:nvPr/>
        </p:nvGrpSpPr>
        <p:grpSpPr>
          <a:xfrm>
            <a:off x="5144553" y="85630"/>
            <a:ext cx="1896161" cy="1443676"/>
            <a:chOff x="1295400" y="-1649413"/>
            <a:chExt cx="3784600" cy="3268663"/>
          </a:xfrm>
        </p:grpSpPr>
        <p:pic>
          <p:nvPicPr>
            <p:cNvPr id="25" name="Picture 8" descr="Tải logo Hội Liên hiệp Phụ nữ Việt Nam vector, AI, PNG">
              <a:extLst>
                <a:ext uri="{FF2B5EF4-FFF2-40B4-BE49-F238E27FC236}">
                  <a16:creationId xmlns="" xmlns:a16="http://schemas.microsoft.com/office/drawing/2014/main" id="{CCA39459-5B40-963C-367C-F6A9AE528B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0197D4"/>
                </a:clrFrom>
                <a:clrTo>
                  <a:srgbClr val="0197D4">
                    <a:alpha val="0"/>
                  </a:srgbClr>
                </a:clrTo>
              </a:clrChange>
            </a:blip>
            <a:srcRect l="18410" t="23334" r="24974" b="5434"/>
            <a:stretch>
              <a:fillRect/>
            </a:stretch>
          </p:blipFill>
          <p:spPr bwMode="auto">
            <a:xfrm>
              <a:off x="1295400" y="-857250"/>
              <a:ext cx="3505200" cy="2476500"/>
            </a:xfrm>
            <a:prstGeom prst="rect">
              <a:avLst/>
            </a:prstGeom>
            <a:noFill/>
          </p:spPr>
        </p:pic>
        <p:pic>
          <p:nvPicPr>
            <p:cNvPr id="26" name="Picture 8" descr="Tải logo Hội Liên hiệp Phụ nữ Việt Nam vector, AI, PNG">
              <a:extLst>
                <a:ext uri="{FF2B5EF4-FFF2-40B4-BE49-F238E27FC236}">
                  <a16:creationId xmlns="" xmlns:a16="http://schemas.microsoft.com/office/drawing/2014/main" id="{01E7623A-0365-C0D7-B43A-1E08FF6D60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01AEE8"/>
                </a:clrFrom>
                <a:clrTo>
                  <a:srgbClr val="01AEE8">
                    <a:alpha val="0"/>
                  </a:srgbClr>
                </a:clrTo>
              </a:clrChange>
            </a:blip>
            <a:srcRect l="19959" r="20165" b="70091"/>
            <a:stretch>
              <a:fillRect/>
            </a:stretch>
          </p:blipFill>
          <p:spPr bwMode="auto">
            <a:xfrm>
              <a:off x="1384300" y="-1649413"/>
              <a:ext cx="3695700" cy="1039813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3134484</TotalTime>
  <Words>306</Words>
  <Application>Microsoft Office PowerPoint</Application>
  <PresentationFormat>Custom</PresentationFormat>
  <Paragraphs>26</Paragraphs>
  <Slides>4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Slide 1</vt:lpstr>
      <vt:lpstr>Slide 2</vt:lpstr>
      <vt:lpstr>Slide 3</vt:lpstr>
      <vt:lpstr>Slide 4</vt:lpstr>
    </vt:vector>
  </TitlesOfParts>
  <Company>Tuyetkypowerpoint.com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Tuyetkypowerpoint</dc:creator>
  <cp:lastModifiedBy>Administrator</cp:lastModifiedBy>
  <cp:revision>110</cp:revision>
  <dcterms:created xsi:type="dcterms:W3CDTF">2024-06-02T09:02:43Z</dcterms:created>
  <dcterms:modified xsi:type="dcterms:W3CDTF">2025-11-21T04:51:49Z</dcterms:modified>
</cp:coreProperties>
</file>