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57" r:id="rId6"/>
    <p:sldId id="271" r:id="rId7"/>
    <p:sldId id="266" r:id="rId8"/>
    <p:sldId id="272" r:id="rId9"/>
    <p:sldId id="273" r:id="rId10"/>
    <p:sldId id="275" r:id="rId11"/>
    <p:sldId id="276" r:id="rId12"/>
    <p:sldId id="278" r:id="rId13"/>
    <p:sldId id="277" r:id="rId14"/>
    <p:sldId id="261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25" autoAdjust="0"/>
    <p:restoredTop sz="94660"/>
  </p:normalViewPr>
  <p:slideViewPr>
    <p:cSldViewPr snapToGrid="0">
      <p:cViewPr varScale="1">
        <p:scale>
          <a:sx n="46" d="100"/>
          <a:sy n="46" d="100"/>
        </p:scale>
        <p:origin x="9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3F71C-BCFA-4BA4-9916-2B240E1227DF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64C08-EF4C-4CD1-8F75-BC351F992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CB1E07-95DD-4754-85EA-4022F542F382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54081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0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9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7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36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0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50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9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1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5749-1B33-4E0A-B980-D10D4645CB79}" type="datetimeFigureOut">
              <a:rPr lang="en-US" smtClean="0"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1EFAE-3692-4645-A579-253E2C35A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22232" y="133772"/>
            <a:ext cx="346870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UỶ BAN NHÂN DÂN </a:t>
            </a:r>
            <a:r>
              <a: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VĨNH HẢI </a:t>
            </a:r>
            <a:endParaRPr kumimoji="0" lang="en-US" altLang="en-U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Straight Arrow Connector 1"/>
          <p:cNvSpPr>
            <a:spLocks noChangeShapeType="1"/>
          </p:cNvSpPr>
          <p:nvPr/>
        </p:nvSpPr>
        <p:spPr bwMode="auto">
          <a:xfrm>
            <a:off x="5114925" y="800100"/>
            <a:ext cx="20002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58869" y="4062746"/>
            <a:ext cx="101102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 BIỆN PHÁP:</a:t>
            </a:r>
            <a:endParaRPr kumimoji="0" lang="en-US" altLang="en-US" sz="105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BIỆN PHÁP NÂNG CAO CHẤT LƯỢNG CÔNG TÁC CHỦ NHIỆM LỚP </a:t>
            </a:r>
            <a:r>
              <a:rPr lang="vi-VN" sz="2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431800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en-US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TIỂU HỌC VĨNH PHONG -TIỀN PHONG</a:t>
            </a:r>
            <a:endParaRPr kumimoji="0" lang="en-US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86100" y="1436683"/>
            <a:ext cx="6057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 THI GIÁO VIÊN CHỦ NHIỆM GIỎI 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 HỌC 2023 - 2024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2677751"/>
            <a:ext cx="1159933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 CÁO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 PHÁP NHẰM NÂNG CAO CHẤT LƯỢNG GIÁO DỤC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endParaRPr lang="en-US" sz="1600"/>
          </a:p>
        </p:txBody>
      </p:sp>
      <p:sp>
        <p:nvSpPr>
          <p:cNvPr id="11" name="Rectangle 10"/>
          <p:cNvSpPr/>
          <p:nvPr/>
        </p:nvSpPr>
        <p:spPr>
          <a:xfrm>
            <a:off x="2082800" y="5057592"/>
            <a:ext cx="7213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 algn="just">
              <a:lnSpc>
                <a:spcPct val="150000"/>
              </a:lnSpc>
              <a:spcAft>
                <a:spcPts val="0"/>
              </a:spcAft>
              <a:tabLst>
                <a:tab pos="3575050" algn="l"/>
              </a:tabLst>
            </a:pPr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 marL="226695" algn="just">
              <a:lnSpc>
                <a:spcPct val="150000"/>
              </a:lnSpc>
              <a:spcAft>
                <a:spcPts val="0"/>
              </a:spcAft>
              <a:tabLst>
                <a:tab pos="3575050" algn="l"/>
              </a:tabLst>
            </a:pPr>
            <a:r>
              <a:rPr lang="en-US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 giả                           : LƯƠNG THỊ THẢO</a:t>
            </a:r>
            <a:endParaRPr lang="en-US" sz="14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Giáo viên trường         : Tiểu học Vĩnh Phong-Tiền Phong</a:t>
            </a:r>
            <a:endParaRPr lang="en-US" sz="14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6695"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Tổ chuyên môn            : Tổ 1,2,3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421" y="651605"/>
            <a:ext cx="11695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thứ sáu: </a:t>
            </a:r>
            <a:r>
              <a:rPr lang="pt-BR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Tổ chức tốt tiết hoạt động trải nghiệm:</a:t>
            </a:r>
            <a:endParaRPr lang="en-US" sz="3600"/>
          </a:p>
        </p:txBody>
      </p:sp>
      <p:sp>
        <p:nvSpPr>
          <p:cNvPr id="5" name="TextBox 4"/>
          <p:cNvSpPr txBox="1"/>
          <p:nvPr/>
        </p:nvSpPr>
        <p:spPr>
          <a:xfrm>
            <a:off x="3825240" y="5977964"/>
            <a:ext cx="5880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đèn lồng của học sinh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ướng Dẫn 10 Cách Làm Đèn Trung Thu Đơn Giản Cho B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3929"/>
            <a:ext cx="5506085" cy="30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ự làm lồng đèn tại nhà, cùng bé vui đón Trung thu ngày giãn cách - Báo Phụ 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83" y="1639870"/>
            <a:ext cx="4736465" cy="354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21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48360" y="463655"/>
            <a:ext cx="9123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 thứ bảy: Rèn kỹ năng sống cho học sinh.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5" y="1443624"/>
            <a:ext cx="4032272" cy="3024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294208" y="1443624"/>
            <a:ext cx="2384383" cy="3024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671" y="1383019"/>
            <a:ext cx="4193885" cy="3145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1332" y="4849792"/>
            <a:ext cx="416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tích cực vệ sinh trường lớp.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30948" y="4734046"/>
            <a:ext cx="3692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tham gia văn nghệ chào mừng ngày 20-11</a:t>
            </a:r>
            <a:endParaRPr 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38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805" y="1319513"/>
            <a:ext cx="5668237" cy="4458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54" y="1319513"/>
            <a:ext cx="5015670" cy="44581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7500" y="570583"/>
            <a:ext cx="9570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thứ tám: Phối hợp với các lực lượng giáo dục khác</a:t>
            </a:r>
            <a:endParaRPr lang="en-US" sz="2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741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33" y="1131232"/>
            <a:ext cx="6528464" cy="4250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315" t="12064"/>
          <a:stretch/>
        </p:blipFill>
        <p:spPr>
          <a:xfrm>
            <a:off x="7173795" y="465880"/>
            <a:ext cx="4204119" cy="4916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9189" y="5729468"/>
            <a:ext cx="7280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được tổ chức vui trung thu và sinh nhật hàng tháng</a:t>
            </a:r>
            <a:r>
              <a:rPr lang="en-US" smtClean="0"/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4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ảnh học cùng co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56" y="902825"/>
            <a:ext cx="5207063" cy="417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DMIN\Desktop\ảnh mẹ c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88" y="902825"/>
            <a:ext cx="4942969" cy="41720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131984" y="5422926"/>
            <a:ext cx="512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ctr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 huynh vui học cùng con tại nhà</a:t>
            </a:r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62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5440" y="2204720"/>
            <a:ext cx="7254240" cy="191008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4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</a:t>
            </a:r>
            <a:endParaRPr 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88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4518025" y="3731155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53" name="Oval 52"/>
          <p:cNvSpPr/>
          <p:nvPr/>
        </p:nvSpPr>
        <p:spPr>
          <a:xfrm>
            <a:off x="4446584" y="4955649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4891089" y="4740805"/>
            <a:ext cx="5060950" cy="660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LUẬN, ĐỀ XUẤT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940300" y="3556530"/>
            <a:ext cx="5057775" cy="66040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THỰC NGHIỆM BIỆN PHÁP TẠI ĐƠN VỊ</a:t>
            </a:r>
          </a:p>
        </p:txBody>
      </p:sp>
      <p:sp>
        <p:nvSpPr>
          <p:cNvPr id="51" name="Oval 50"/>
          <p:cNvSpPr/>
          <p:nvPr/>
        </p:nvSpPr>
        <p:spPr>
          <a:xfrm>
            <a:off x="4500563" y="2565930"/>
            <a:ext cx="457200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891089" y="2415117"/>
            <a:ext cx="5106987" cy="660400"/>
          </a:xfrm>
          <a:prstGeom prst="roundRect">
            <a:avLst/>
          </a:prstGeom>
          <a:solidFill>
            <a:srgbClr val="006600"/>
          </a:solidFill>
          <a:ln>
            <a:solidFill>
              <a:srgbClr val="008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551363" y="1379538"/>
            <a:ext cx="455612" cy="3111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>
              <a:defRPr/>
            </a:pPr>
            <a:r>
              <a:rPr lang="en-US" sz="1050" b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938713" y="1214438"/>
            <a:ext cx="5059362" cy="660400"/>
          </a:xfrm>
          <a:prstGeom prst="roundRect">
            <a:avLst/>
          </a:prstGeom>
          <a:solidFill>
            <a:srgbClr val="00666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/>
          </a:p>
        </p:txBody>
      </p:sp>
      <p:grpSp>
        <p:nvGrpSpPr>
          <p:cNvPr id="67" name="Group 66"/>
          <p:cNvGrpSpPr>
            <a:grpSpLocks/>
          </p:cNvGrpSpPr>
          <p:nvPr/>
        </p:nvGrpSpPr>
        <p:grpSpPr bwMode="auto">
          <a:xfrm>
            <a:off x="1541463" y="2451100"/>
            <a:ext cx="2089150" cy="2235200"/>
            <a:chOff x="957943" y="1150414"/>
            <a:chExt cx="3523768" cy="3762493"/>
          </a:xfrm>
        </p:grpSpPr>
        <p:grpSp>
          <p:nvGrpSpPr>
            <p:cNvPr id="5147" name="Group 67"/>
            <p:cNvGrpSpPr>
              <a:grpSpLocks/>
            </p:cNvGrpSpPr>
            <p:nvPr/>
          </p:nvGrpSpPr>
          <p:grpSpPr bwMode="auto">
            <a:xfrm>
              <a:off x="2340429" y="1150414"/>
              <a:ext cx="2141282" cy="3762493"/>
              <a:chOff x="5914147" y="1357244"/>
              <a:chExt cx="1338944" cy="2677888"/>
            </a:xfrm>
          </p:grpSpPr>
          <p:sp>
            <p:nvSpPr>
              <p:cNvPr id="70" name="Freeform 69"/>
              <p:cNvSpPr/>
              <p:nvPr/>
            </p:nvSpPr>
            <p:spPr>
              <a:xfrm rot="5400000">
                <a:off x="5913889" y="2695930"/>
                <a:ext cx="1338944" cy="1339461"/>
              </a:xfrm>
              <a:custGeom>
                <a:avLst/>
                <a:gdLst>
                  <a:gd name="connsiteX0" fmla="*/ 0 w 1338944"/>
                  <a:gd name="connsiteY0" fmla="*/ 0 h 1380569"/>
                  <a:gd name="connsiteX1" fmla="*/ 107582 w 1338944"/>
                  <a:gd name="connsiteY1" fmla="*/ 5260 h 1380569"/>
                  <a:gd name="connsiteX2" fmla="*/ 1338944 w 1338944"/>
                  <a:gd name="connsiteY2" fmla="*/ 1326460 h 1380569"/>
                  <a:gd name="connsiteX3" fmla="*/ 1336298 w 1338944"/>
                  <a:gd name="connsiteY3" fmla="*/ 1380569 h 1380569"/>
                  <a:gd name="connsiteX4" fmla="*/ 0 w 1338944"/>
                  <a:gd name="connsiteY4" fmla="*/ 1380569 h 138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944" h="1380569">
                    <a:moveTo>
                      <a:pt x="0" y="0"/>
                    </a:moveTo>
                    <a:lnTo>
                      <a:pt x="107582" y="5260"/>
                    </a:lnTo>
                    <a:cubicBezTo>
                      <a:pt x="799220" y="73270"/>
                      <a:pt x="1338944" y="638836"/>
                      <a:pt x="1338944" y="1326460"/>
                    </a:cubicBezTo>
                    <a:lnTo>
                      <a:pt x="1336298" y="1380569"/>
                    </a:lnTo>
                    <a:lnTo>
                      <a:pt x="0" y="1380569"/>
                    </a:lnTo>
                    <a:close/>
                  </a:path>
                </a:pathLst>
              </a:custGeom>
              <a:solidFill>
                <a:srgbClr val="00808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5913630" y="1357244"/>
                <a:ext cx="1339461" cy="1338944"/>
              </a:xfrm>
              <a:custGeom>
                <a:avLst/>
                <a:gdLst>
                  <a:gd name="connsiteX0" fmla="*/ 0 w 1338944"/>
                  <a:gd name="connsiteY0" fmla="*/ 0 h 1380569"/>
                  <a:gd name="connsiteX1" fmla="*/ 107582 w 1338944"/>
                  <a:gd name="connsiteY1" fmla="*/ 5260 h 1380569"/>
                  <a:gd name="connsiteX2" fmla="*/ 1338944 w 1338944"/>
                  <a:gd name="connsiteY2" fmla="*/ 1326460 h 1380569"/>
                  <a:gd name="connsiteX3" fmla="*/ 1336298 w 1338944"/>
                  <a:gd name="connsiteY3" fmla="*/ 1380569 h 1380569"/>
                  <a:gd name="connsiteX4" fmla="*/ 0 w 1338944"/>
                  <a:gd name="connsiteY4" fmla="*/ 1380569 h 138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8944" h="1380569">
                    <a:moveTo>
                      <a:pt x="0" y="0"/>
                    </a:moveTo>
                    <a:lnTo>
                      <a:pt x="107582" y="5260"/>
                    </a:lnTo>
                    <a:cubicBezTo>
                      <a:pt x="799220" y="73270"/>
                      <a:pt x="1338944" y="638836"/>
                      <a:pt x="1338944" y="1326460"/>
                    </a:cubicBezTo>
                    <a:lnTo>
                      <a:pt x="1336298" y="1380569"/>
                    </a:lnTo>
                    <a:lnTo>
                      <a:pt x="0" y="1380569"/>
                    </a:lnTo>
                    <a:close/>
                  </a:path>
                </a:pathLst>
              </a:custGeom>
              <a:solidFill>
                <a:srgbClr val="003300"/>
              </a:solidFill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69" name="Flowchart: Connector 68"/>
            <p:cNvSpPr/>
            <p:nvPr/>
          </p:nvSpPr>
          <p:spPr>
            <a:xfrm>
              <a:off x="957943" y="1537887"/>
              <a:ext cx="3114089" cy="3099781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46" name="Straight Connector 45"/>
          <p:cNvCxnSpPr/>
          <p:nvPr/>
        </p:nvCxnSpPr>
        <p:spPr>
          <a:xfrm flipV="1">
            <a:off x="3329252" y="1643062"/>
            <a:ext cx="1303337" cy="415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51" idx="2"/>
          </p:cNvCxnSpPr>
          <p:nvPr/>
        </p:nvCxnSpPr>
        <p:spPr>
          <a:xfrm flipV="1">
            <a:off x="3714751" y="2721506"/>
            <a:ext cx="785813" cy="3651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31" idx="6"/>
            <a:endCxn id="54" idx="2"/>
          </p:cNvCxnSpPr>
          <p:nvPr/>
        </p:nvCxnSpPr>
        <p:spPr>
          <a:xfrm flipV="1">
            <a:off x="3870325" y="3886730"/>
            <a:ext cx="647700" cy="47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426353" y="4861987"/>
            <a:ext cx="998537" cy="1873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633538" y="2960688"/>
            <a:ext cx="154781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của báo cáo</a:t>
            </a:r>
          </a:p>
        </p:txBody>
      </p:sp>
      <p:sp>
        <p:nvSpPr>
          <p:cNvPr id="73" name="Arc 72"/>
          <p:cNvSpPr/>
          <p:nvPr/>
        </p:nvSpPr>
        <p:spPr>
          <a:xfrm>
            <a:off x="1636713" y="1814514"/>
            <a:ext cx="2146300" cy="3494087"/>
          </a:xfrm>
          <a:prstGeom prst="arc">
            <a:avLst>
              <a:gd name="adj1" fmla="val 15478815"/>
              <a:gd name="adj2" fmla="val 6210738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2351089" y="1871664"/>
            <a:ext cx="52387" cy="6667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2281238" y="5164139"/>
            <a:ext cx="69850" cy="6032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257550" y="2016126"/>
            <a:ext cx="130175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660775" y="3014927"/>
            <a:ext cx="130175" cy="1285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741739" y="3827992"/>
            <a:ext cx="128587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339040" y="4846111"/>
            <a:ext cx="130175" cy="127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4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63" grpId="0" animBg="1"/>
      <p:bldP spid="59" grpId="0" animBg="1"/>
      <p:bldP spid="51" grpId="0" animBg="1"/>
      <p:bldP spid="58" grpId="0" animBg="1"/>
      <p:bldP spid="3" grpId="0" animBg="1"/>
      <p:bldP spid="57" grpId="0" animBg="1"/>
      <p:bldP spid="64" grpId="0"/>
      <p:bldP spid="74" grpId="0" animBg="1"/>
      <p:bldP spid="75" grpId="0" animBg="1"/>
      <p:bldP spid="2" grpId="0" animBg="1"/>
      <p:bldP spid="30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10733" y="2751667"/>
            <a:ext cx="2654300" cy="660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63055" y="1380331"/>
            <a:ext cx="6339944" cy="982134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 DO LỰA CHỌN BIỆN PHÁP</a:t>
            </a:r>
          </a:p>
        </p:txBody>
      </p:sp>
      <p:cxnSp>
        <p:nvCxnSpPr>
          <p:cNvPr id="8" name="Straight Arrow Connector 7"/>
          <p:cNvCxnSpPr>
            <a:stCxn id="4" idx="3"/>
            <a:endCxn id="5" idx="1"/>
          </p:cNvCxnSpPr>
          <p:nvPr/>
        </p:nvCxnSpPr>
        <p:spPr>
          <a:xfrm flipV="1">
            <a:off x="3865033" y="1871398"/>
            <a:ext cx="1098022" cy="1210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4" idx="3"/>
          </p:cNvCxnSpPr>
          <p:nvPr/>
        </p:nvCxnSpPr>
        <p:spPr>
          <a:xfrm>
            <a:off x="3865033" y="3081867"/>
            <a:ext cx="1233488" cy="1227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4471988" y="3589602"/>
            <a:ext cx="5654145" cy="133720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ÁP DỤNG</a:t>
            </a:r>
          </a:p>
        </p:txBody>
      </p:sp>
    </p:spTree>
    <p:extLst>
      <p:ext uri="{BB962C8B-B14F-4D97-AF65-F5344CB8AC3E}">
        <p14:creationId xmlns:p14="http://schemas.microsoft.com/office/powerpoint/2010/main" val="345869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52672" y="788562"/>
            <a:ext cx="5403605" cy="6619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CỦA BIỆN PHÁP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59255" y="3380765"/>
            <a:ext cx="5403605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BIỆN PHÁP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7254" y="2289542"/>
            <a:ext cx="2720732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8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28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159255" y="2137142"/>
            <a:ext cx="5403605" cy="660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000" b="1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SỞ LÍ LUẬN VÀ CƠ SỞ THỰC TIỄN ĐỂ XÂY DỰNG BIỆN PHÁP</a:t>
            </a:r>
          </a:p>
        </p:txBody>
      </p:sp>
      <p:cxnSp>
        <p:nvCxnSpPr>
          <p:cNvPr id="10" name="Straight Arrow Connector 9"/>
          <p:cNvCxnSpPr>
            <a:stCxn id="7" idx="3"/>
            <a:endCxn id="5" idx="1"/>
          </p:cNvCxnSpPr>
          <p:nvPr/>
        </p:nvCxnSpPr>
        <p:spPr>
          <a:xfrm flipV="1">
            <a:off x="3217986" y="1119556"/>
            <a:ext cx="2034686" cy="15001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9" idx="1"/>
          </p:cNvCxnSpPr>
          <p:nvPr/>
        </p:nvCxnSpPr>
        <p:spPr>
          <a:xfrm flipV="1">
            <a:off x="3217986" y="2467342"/>
            <a:ext cx="1941269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6" idx="1"/>
          </p:cNvCxnSpPr>
          <p:nvPr/>
        </p:nvCxnSpPr>
        <p:spPr>
          <a:xfrm>
            <a:off x="3217986" y="2619742"/>
            <a:ext cx="1941269" cy="10912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5252672" y="4465150"/>
            <a:ext cx="5403605" cy="86298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QUY TRÌNH THỰC HIỆN BIỆN PHÁP</a:t>
            </a:r>
            <a:endParaRPr lang="en-US" altLang="en-US" sz="2000" b="1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7" idx="3"/>
            <a:endCxn id="15" idx="1"/>
          </p:cNvCxnSpPr>
          <p:nvPr/>
        </p:nvCxnSpPr>
        <p:spPr>
          <a:xfrm>
            <a:off x="3217986" y="2619742"/>
            <a:ext cx="2034686" cy="22769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7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2375" y="1024613"/>
            <a:ext cx="11323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1: </a:t>
            </a:r>
            <a:r>
              <a:rPr lang="pt-BR" sz="36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chắc tình hình của lớp, đối tượng học sinh để đưa ra những biện pháp giáo dục thích hợp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4573" y="2597739"/>
            <a:ext cx="1062176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42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719" y="362635"/>
            <a:ext cx="11374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</a:t>
            </a:r>
            <a:r>
              <a:rPr lang="pt-BR" sz="3200" b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 dựng kế hoạch chủ nhiệm lớp; xếp chỗ ngồi, học nội quy lớp. </a:t>
            </a:r>
            <a:endParaRPr lang="en-US" sz="3200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4718" y="1922584"/>
            <a:ext cx="5189416" cy="3892062"/>
          </a:xfrm>
          <a:prstGeom prst="rect">
            <a:avLst/>
          </a:prstGeom>
        </p:spPr>
      </p:pic>
      <p:pic>
        <p:nvPicPr>
          <p:cNvPr id="1026" name="Picture 2" descr="Mẫu nội quy lớp học đẹp, chi tiết cho các cấp h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21" y="1922585"/>
            <a:ext cx="5259631" cy="389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1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5737" y="387798"/>
            <a:ext cx="119803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1800" algn="just">
              <a:spcAft>
                <a:spcPts val="0"/>
              </a:spcAft>
              <a:tabLst>
                <a:tab pos="228600" algn="l"/>
                <a:tab pos="457200" algn="l"/>
              </a:tabLst>
            </a:pPr>
            <a:r>
              <a:rPr lang="pt-BR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thứ ba: Bầu ban cán sự lớp quản lí, điều hành lớp.</a:t>
            </a:r>
            <a:endParaRPr lang="en-US" sz="110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3348" y="6066114"/>
            <a:ext cx="46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cán sự lớp ra mắt sau phiên bầu cử.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627" y="1024366"/>
            <a:ext cx="6587613" cy="49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2121" y="260619"/>
            <a:ext cx="111194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145" algn="ctr">
              <a:spcAft>
                <a:spcPts val="0"/>
              </a:spcAft>
            </a:pPr>
            <a:r>
              <a:rPr lang="pt-BR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</a:t>
            </a:r>
            <a:r>
              <a:rPr lang="pt-BR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4: </a:t>
            </a:r>
            <a:r>
              <a:rPr lang="pt-BR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 dựng các hình thức thi đua từng tổ, từng cá </a:t>
            </a:r>
            <a:r>
              <a:rPr lang="pt-BR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</a:p>
          <a:p>
            <a:pPr indent="-144145" algn="ctr">
              <a:spcAft>
                <a:spcPts val="0"/>
              </a:spcAft>
            </a:pP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535" y="1114794"/>
            <a:ext cx="7796899" cy="4510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535" y="5926238"/>
            <a:ext cx="7951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Khen thưởng những bạn có thành tích tốt và cố gắng trong tháng 10.</a:t>
            </a:r>
            <a:endParaRPr lang="en-US" sz="2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375" y="374210"/>
            <a:ext cx="115476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4145" algn="just">
              <a:spcAft>
                <a:spcPts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Biện pháp thứ năm: Tích cực đổi mới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 pháp dạy học</a:t>
            </a:r>
            <a:r>
              <a:rPr lang="pt-BR" sz="28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kiểm tra, đánh giá học sinh </a:t>
            </a:r>
            <a:r>
              <a:rPr lang="pt-BR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tinh thần của thông tư 27/2020.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VAI TRÒ CỦA TRỰC QUAN TRONG DẠY HỌC PHÂN MÔN TỰ NHIÊN XÃ HỘI LỚ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1784176"/>
            <a:ext cx="342265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73" y="1784176"/>
            <a:ext cx="4107989" cy="3383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077" y="2092381"/>
            <a:ext cx="4264558" cy="276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400</Words>
  <Application>Microsoft Office PowerPoint</Application>
  <PresentationFormat>Widescreen</PresentationFormat>
  <Paragraphs>51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Biện pháp thứ ba: Bầu ban cán sự lớp quản lí, điều hành lớp.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39</cp:revision>
  <dcterms:created xsi:type="dcterms:W3CDTF">2024-01-01T02:15:52Z</dcterms:created>
  <dcterms:modified xsi:type="dcterms:W3CDTF">2025-10-05T15:28:42Z</dcterms:modified>
</cp:coreProperties>
</file>