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4116"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4630400" cy="8229600"/>
  <p:notesSz cx="8229600" cy="14630400"/>
  <p:embeddedFontLst>
    <p:embeddedFont>
      <p:font typeface="Century Gothic" panose="020B0502020202020204" pitchFamily="34" charset="0"/>
      <p:regular r:id="rId14"/>
      <p:bold r:id="rId15"/>
      <p:italic r:id="rId16"/>
      <p:boldItalic r:id="rId17"/>
    </p:embeddedFont>
    <p:embeddedFont>
      <p:font typeface="Instrument Sans Medium" panose="020B0604020202020204" charset="0"/>
      <p:regular r:id="rId18"/>
    </p:embeddedFont>
    <p:embeddedFont>
      <p:font typeface="Inter" panose="020B0604020202020204" charset="0"/>
      <p:regular r:id="rId19"/>
    </p:embeddedFont>
    <p:embeddedFont>
      <p:font typeface="Wingdings 3" panose="05040102010807070707" pitchFamily="18" charset="2"/>
      <p:regular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0" d="100"/>
          <a:sy n="70" d="100"/>
        </p:scale>
        <p:origin x="60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784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85946" y="1737361"/>
            <a:ext cx="10590790" cy="3995497"/>
          </a:xfrm>
        </p:spPr>
        <p:txBody>
          <a:bodyPr anchor="b"/>
          <a:lstStyle>
            <a:lvl1pPr>
              <a:defRPr sz="8640"/>
            </a:lvl1pPr>
          </a:lstStyle>
          <a:p>
            <a:r>
              <a:rPr lang="en-US"/>
              <a:t>Click to edit Master title style</a:t>
            </a:r>
            <a:endParaRPr lang="en-US" dirty="0"/>
          </a:p>
        </p:txBody>
      </p:sp>
      <p:sp>
        <p:nvSpPr>
          <p:cNvPr id="3" name="Subtitle 2"/>
          <p:cNvSpPr>
            <a:spLocks noGrp="1"/>
          </p:cNvSpPr>
          <p:nvPr>
            <p:ph type="subTitle" idx="1"/>
          </p:nvPr>
        </p:nvSpPr>
        <p:spPr>
          <a:xfrm>
            <a:off x="1385946" y="5732856"/>
            <a:ext cx="10590790" cy="1033704"/>
          </a:xfrm>
        </p:spPr>
        <p:txBody>
          <a:bodyPr anchor="t"/>
          <a:lstStyle>
            <a:lvl1pPr marL="0" indent="0" algn="l">
              <a:buNone/>
              <a:defRPr cap="all">
                <a:solidFill>
                  <a:schemeClr val="accent1"/>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50673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8" y="5760704"/>
            <a:ext cx="10590788" cy="680086"/>
          </a:xfrm>
        </p:spPr>
        <p:txBody>
          <a:bodyPr anchor="b">
            <a:normAutofit/>
          </a:bodyPr>
          <a:lstStyle>
            <a:lvl1pPr algn="l">
              <a:defRPr sz="288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85946" y="822960"/>
            <a:ext cx="10590790" cy="43687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1385947" y="6440790"/>
            <a:ext cx="10590787" cy="592454"/>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79388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5" y="1737360"/>
            <a:ext cx="10590791" cy="2377440"/>
          </a:xfrm>
        </p:spPr>
        <p:txBody>
          <a:bodyPr/>
          <a:lstStyle>
            <a:lvl1pPr>
              <a:defRPr sz="5760"/>
            </a:lvl1pPr>
          </a:lstStyle>
          <a:p>
            <a:r>
              <a:rPr lang="en-US"/>
              <a:t>Click to edit Master title style</a:t>
            </a:r>
            <a:endParaRPr lang="en-US" dirty="0"/>
          </a:p>
        </p:txBody>
      </p:sp>
      <p:sp>
        <p:nvSpPr>
          <p:cNvPr id="8" name="Text Placeholder 3"/>
          <p:cNvSpPr>
            <a:spLocks noGrp="1"/>
          </p:cNvSpPr>
          <p:nvPr>
            <p:ph type="body" sz="half" idx="2"/>
          </p:nvPr>
        </p:nvSpPr>
        <p:spPr>
          <a:xfrm>
            <a:off x="1385945" y="4389120"/>
            <a:ext cx="10590791" cy="2834640"/>
          </a:xfrm>
        </p:spPr>
        <p:txBody>
          <a:bodyPr anchor="ct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984092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762" y="1737360"/>
            <a:ext cx="9599178" cy="2788049"/>
          </a:xfrm>
        </p:spPr>
        <p:txBody>
          <a:bodyPr/>
          <a:lstStyle>
            <a:lvl1pPr>
              <a:defRPr sz="5760"/>
            </a:lvl1pPr>
          </a:lstStyle>
          <a:p>
            <a:r>
              <a:rPr lang="en-US"/>
              <a:t>Click to edit Master title style</a:t>
            </a:r>
            <a:endParaRPr lang="en-US" dirty="0"/>
          </a:p>
        </p:txBody>
      </p:sp>
      <p:sp>
        <p:nvSpPr>
          <p:cNvPr id="14" name="Text Placeholder 3"/>
          <p:cNvSpPr>
            <a:spLocks noGrp="1"/>
          </p:cNvSpPr>
          <p:nvPr>
            <p:ph type="body" sz="half" idx="13"/>
          </p:nvPr>
        </p:nvSpPr>
        <p:spPr>
          <a:xfrm>
            <a:off x="2316481" y="4525409"/>
            <a:ext cx="8735579" cy="410609"/>
          </a:xfrm>
        </p:spPr>
        <p:txBody>
          <a:bodyPr anchor="t">
            <a:normAutofit/>
          </a:bodyPr>
          <a:lstStyle>
            <a:lvl1pPr marL="0" indent="0">
              <a:buNone/>
              <a:defRPr lang="en-US" sz="1680" b="0" i="0" kern="1200" cap="small" dirty="0">
                <a:solidFill>
                  <a:schemeClr val="accent1"/>
                </a:solidFill>
                <a:latin typeface="+mj-lt"/>
                <a:ea typeface="+mj-ea"/>
                <a:cs typeface="+mj-cs"/>
              </a:defRPr>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10" name="Text Placeholder 3"/>
          <p:cNvSpPr>
            <a:spLocks noGrp="1"/>
          </p:cNvSpPr>
          <p:nvPr>
            <p:ph type="body" sz="half" idx="2"/>
          </p:nvPr>
        </p:nvSpPr>
        <p:spPr>
          <a:xfrm>
            <a:off x="1385945" y="5220788"/>
            <a:ext cx="10590791" cy="2011680"/>
          </a:xfrm>
        </p:spPr>
        <p:txBody>
          <a:bodyPr anchor="ct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1077954" y="1165504"/>
            <a:ext cx="962294" cy="234525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4640" dirty="0"/>
              <a:t>“</a:t>
            </a:r>
          </a:p>
        </p:txBody>
      </p:sp>
      <p:sp>
        <p:nvSpPr>
          <p:cNvPr id="13" name="TextBox 12"/>
          <p:cNvSpPr txBox="1"/>
          <p:nvPr/>
        </p:nvSpPr>
        <p:spPr>
          <a:xfrm>
            <a:off x="11196588" y="3136545"/>
            <a:ext cx="962294" cy="2345257"/>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4640" dirty="0"/>
              <a:t>”</a:t>
            </a:r>
          </a:p>
        </p:txBody>
      </p:sp>
    </p:spTree>
    <p:extLst>
      <p:ext uri="{BB962C8B-B14F-4D97-AF65-F5344CB8AC3E}">
        <p14:creationId xmlns:p14="http://schemas.microsoft.com/office/powerpoint/2010/main" val="404025326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385945" y="3749041"/>
            <a:ext cx="10590792" cy="1983816"/>
          </a:xfrm>
        </p:spPr>
        <p:txBody>
          <a:bodyPr anchor="b"/>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385945" y="5732857"/>
            <a:ext cx="10590791" cy="1032480"/>
          </a:xfrm>
        </p:spPr>
        <p:txBody>
          <a:bodyPr anchor="t"/>
          <a:lstStyle>
            <a:lvl1pPr marL="0" indent="0" algn="l">
              <a:buNone/>
              <a:defRPr sz="2400" cap="none">
                <a:solidFill>
                  <a:schemeClr val="accent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28871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en-US"/>
              <a:t>Click to edit Master title style</a:t>
            </a:r>
            <a:endParaRPr lang="en-US" dirty="0"/>
          </a:p>
        </p:txBody>
      </p:sp>
      <p:sp>
        <p:nvSpPr>
          <p:cNvPr id="3" name="Text Placeholder 2"/>
          <p:cNvSpPr>
            <a:spLocks noGrp="1"/>
          </p:cNvSpPr>
          <p:nvPr>
            <p:ph type="body" idx="1"/>
          </p:nvPr>
        </p:nvSpPr>
        <p:spPr>
          <a:xfrm>
            <a:off x="759537" y="2377440"/>
            <a:ext cx="3536239"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6" name="Text Placeholder 3"/>
          <p:cNvSpPr>
            <a:spLocks noGrp="1"/>
          </p:cNvSpPr>
          <p:nvPr>
            <p:ph type="body" sz="half" idx="15"/>
          </p:nvPr>
        </p:nvSpPr>
        <p:spPr>
          <a:xfrm>
            <a:off x="782956" y="3200400"/>
            <a:ext cx="3512820"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Text Placeholder 4"/>
          <p:cNvSpPr>
            <a:spLocks noGrp="1"/>
          </p:cNvSpPr>
          <p:nvPr>
            <p:ph type="body" sz="quarter" idx="3"/>
          </p:nvPr>
        </p:nvSpPr>
        <p:spPr>
          <a:xfrm>
            <a:off x="4660392" y="2377440"/>
            <a:ext cx="3523489"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19" name="Text Placeholder 3"/>
          <p:cNvSpPr>
            <a:spLocks noGrp="1"/>
          </p:cNvSpPr>
          <p:nvPr>
            <p:ph type="body" sz="half" idx="16"/>
          </p:nvPr>
        </p:nvSpPr>
        <p:spPr>
          <a:xfrm>
            <a:off x="4647727" y="3200400"/>
            <a:ext cx="3536153"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14" name="Text Placeholder 4"/>
          <p:cNvSpPr>
            <a:spLocks noGrp="1"/>
          </p:cNvSpPr>
          <p:nvPr>
            <p:ph type="body" sz="quarter" idx="13"/>
          </p:nvPr>
        </p:nvSpPr>
        <p:spPr>
          <a:xfrm>
            <a:off x="8549640" y="2377440"/>
            <a:ext cx="3518536"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20" name="Text Placeholder 3"/>
          <p:cNvSpPr>
            <a:spLocks noGrp="1"/>
          </p:cNvSpPr>
          <p:nvPr>
            <p:ph type="body" sz="half" idx="17"/>
          </p:nvPr>
        </p:nvSpPr>
        <p:spPr>
          <a:xfrm>
            <a:off x="8549640" y="3200400"/>
            <a:ext cx="3518536"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cxnSp>
        <p:nvCxnSpPr>
          <p:cNvPr id="17" name="Straight Connector 16"/>
          <p:cNvCxnSpPr/>
          <p:nvPr/>
        </p:nvCxnSpPr>
        <p:spPr>
          <a:xfrm>
            <a:off x="4471370" y="2560320"/>
            <a:ext cx="0" cy="475488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54672" y="2560320"/>
            <a:ext cx="0" cy="476025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933607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en-US"/>
              <a:t>Click to edit Master title style</a:t>
            </a:r>
            <a:endParaRPr lang="en-US" dirty="0"/>
          </a:p>
        </p:txBody>
      </p:sp>
      <p:sp>
        <p:nvSpPr>
          <p:cNvPr id="3" name="Text Placeholder 2"/>
          <p:cNvSpPr>
            <a:spLocks noGrp="1"/>
          </p:cNvSpPr>
          <p:nvPr>
            <p:ph type="body" idx="1"/>
          </p:nvPr>
        </p:nvSpPr>
        <p:spPr>
          <a:xfrm>
            <a:off x="782956" y="5101139"/>
            <a:ext cx="3528060"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29" name="Picture Placeholder 2"/>
          <p:cNvSpPr>
            <a:spLocks noGrp="1" noChangeAspect="1"/>
          </p:cNvSpPr>
          <p:nvPr>
            <p:ph type="pic" idx="15"/>
          </p:nvPr>
        </p:nvSpPr>
        <p:spPr>
          <a:xfrm>
            <a:off x="782956" y="2651760"/>
            <a:ext cx="352806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22" name="Text Placeholder 3"/>
          <p:cNvSpPr>
            <a:spLocks noGrp="1"/>
          </p:cNvSpPr>
          <p:nvPr>
            <p:ph type="body" sz="half" idx="18"/>
          </p:nvPr>
        </p:nvSpPr>
        <p:spPr>
          <a:xfrm>
            <a:off x="782956" y="5792654"/>
            <a:ext cx="3528060"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Text Placeholder 4"/>
          <p:cNvSpPr>
            <a:spLocks noGrp="1"/>
          </p:cNvSpPr>
          <p:nvPr>
            <p:ph type="body" sz="quarter" idx="3"/>
          </p:nvPr>
        </p:nvSpPr>
        <p:spPr>
          <a:xfrm>
            <a:off x="4667251" y="5101139"/>
            <a:ext cx="3516630"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30" name="Picture Placeholder 2"/>
          <p:cNvSpPr>
            <a:spLocks noGrp="1" noChangeAspect="1"/>
          </p:cNvSpPr>
          <p:nvPr>
            <p:ph type="pic" idx="21"/>
          </p:nvPr>
        </p:nvSpPr>
        <p:spPr>
          <a:xfrm>
            <a:off x="4667249" y="2651760"/>
            <a:ext cx="351663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23" name="Text Placeholder 3"/>
          <p:cNvSpPr>
            <a:spLocks noGrp="1"/>
          </p:cNvSpPr>
          <p:nvPr>
            <p:ph type="body" sz="half" idx="19"/>
          </p:nvPr>
        </p:nvSpPr>
        <p:spPr>
          <a:xfrm>
            <a:off x="4665627" y="5792653"/>
            <a:ext cx="3521287"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14" name="Text Placeholder 4"/>
          <p:cNvSpPr>
            <a:spLocks noGrp="1"/>
          </p:cNvSpPr>
          <p:nvPr>
            <p:ph type="body" sz="quarter" idx="13"/>
          </p:nvPr>
        </p:nvSpPr>
        <p:spPr>
          <a:xfrm>
            <a:off x="8549640" y="5101139"/>
            <a:ext cx="3518536"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31" name="Picture Placeholder 2"/>
          <p:cNvSpPr>
            <a:spLocks noGrp="1" noChangeAspect="1"/>
          </p:cNvSpPr>
          <p:nvPr>
            <p:ph type="pic" idx="22"/>
          </p:nvPr>
        </p:nvSpPr>
        <p:spPr>
          <a:xfrm>
            <a:off x="8549639" y="2651760"/>
            <a:ext cx="3518536"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24" name="Text Placeholder 3"/>
          <p:cNvSpPr>
            <a:spLocks noGrp="1"/>
          </p:cNvSpPr>
          <p:nvPr>
            <p:ph type="body" sz="half" idx="20"/>
          </p:nvPr>
        </p:nvSpPr>
        <p:spPr>
          <a:xfrm>
            <a:off x="8549491" y="5792650"/>
            <a:ext cx="3523196"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cxnSp>
        <p:nvCxnSpPr>
          <p:cNvPr id="17" name="Straight Connector 16"/>
          <p:cNvCxnSpPr/>
          <p:nvPr/>
        </p:nvCxnSpPr>
        <p:spPr>
          <a:xfrm>
            <a:off x="4471370" y="2560320"/>
            <a:ext cx="0" cy="475488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54672" y="2560320"/>
            <a:ext cx="0" cy="476025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051192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6927536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65055" y="516256"/>
            <a:ext cx="2103121" cy="699135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782956" y="1064897"/>
            <a:ext cx="8907779" cy="644270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888419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078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260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926635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35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792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623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495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6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63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116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145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447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5948" y="3434080"/>
            <a:ext cx="10590788" cy="2298776"/>
          </a:xfrm>
        </p:spPr>
        <p:txBody>
          <a:bodyPr anchor="b"/>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385946" y="5732857"/>
            <a:ext cx="10590790" cy="1032480"/>
          </a:xfrm>
        </p:spPr>
        <p:txBody>
          <a:bodyPr anchor="t"/>
          <a:lstStyle>
            <a:lvl1pPr marL="0" indent="0" algn="l">
              <a:buNone/>
              <a:defRPr sz="2400" cap="all">
                <a:solidFill>
                  <a:schemeClr val="accent1"/>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381214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323975" y="2472690"/>
            <a:ext cx="5275607" cy="503491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785392" y="2467311"/>
            <a:ext cx="5275609" cy="5040294"/>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29871420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3975" y="2286000"/>
            <a:ext cx="5275606"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323975" y="3017520"/>
            <a:ext cx="5275607" cy="449008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85395" y="2286000"/>
            <a:ext cx="5275607" cy="691514"/>
          </a:xfrm>
        </p:spPr>
        <p:txBody>
          <a:bodyPr anchor="b">
            <a:noAutofit/>
          </a:bodyPr>
          <a:lstStyle>
            <a:lvl1pPr marL="0" indent="0">
              <a:buNone/>
              <a:defRPr sz="2880" b="0">
                <a:solidFill>
                  <a:schemeClr val="accent1"/>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785395" y="3017520"/>
            <a:ext cx="5275607" cy="449008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17716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288875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413805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5945" y="1737360"/>
            <a:ext cx="4081277" cy="1737360"/>
          </a:xfrm>
        </p:spPr>
        <p:txBody>
          <a:bodyPr anchor="b"/>
          <a:lstStyle>
            <a:lvl1pPr algn="l">
              <a:defRPr sz="2880" b="0"/>
            </a:lvl1pPr>
          </a:lstStyle>
          <a:p>
            <a:r>
              <a:rPr lang="en-US"/>
              <a:t>Click to edit Master title style</a:t>
            </a:r>
            <a:endParaRPr lang="en-US" dirty="0"/>
          </a:p>
        </p:txBody>
      </p:sp>
      <p:sp>
        <p:nvSpPr>
          <p:cNvPr id="3" name="Content Placeholder 2"/>
          <p:cNvSpPr>
            <a:spLocks noGrp="1"/>
          </p:cNvSpPr>
          <p:nvPr>
            <p:ph idx="1"/>
          </p:nvPr>
        </p:nvSpPr>
        <p:spPr>
          <a:xfrm>
            <a:off x="5741540" y="1737360"/>
            <a:ext cx="6235196" cy="5486400"/>
          </a:xfrm>
        </p:spPr>
        <p:txBody>
          <a:bodyPr anchor="ctr">
            <a:normAutofit/>
          </a:bodyPr>
          <a:lstStyle>
            <a:lvl1pPr>
              <a:defRPr sz="2400"/>
            </a:lvl1pPr>
            <a:lvl2pPr>
              <a:defRPr sz="2160"/>
            </a:lvl2pPr>
            <a:lvl3pPr>
              <a:defRPr sz="1920"/>
            </a:lvl3pPr>
            <a:lvl4pPr>
              <a:defRPr sz="1680"/>
            </a:lvl4pPr>
            <a:lvl5pPr>
              <a:defRPr sz="1680"/>
            </a:lvl5pPr>
            <a:lvl6pPr>
              <a:defRPr sz="1680"/>
            </a:lvl6pPr>
            <a:lvl7pPr>
              <a:defRPr sz="1680"/>
            </a:lvl7pPr>
            <a:lvl8pPr>
              <a:defRPr sz="1680"/>
            </a:lvl8pPr>
            <a:lvl9pPr>
              <a:defRPr sz="1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85945" y="3755137"/>
            <a:ext cx="4081276" cy="3474719"/>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7" name="Date Placeholder 4"/>
          <p:cNvSpPr>
            <a:spLocks noGrp="1"/>
          </p:cNvSpPr>
          <p:nvPr>
            <p:ph type="dt" sz="half" idx="10"/>
          </p:nvPr>
        </p:nvSpPr>
        <p:spPr/>
        <p:txBody>
          <a:bodyPr/>
          <a:lstStyle/>
          <a:p>
            <a:fld id="{42A54C80-263E-416B-A8E0-580EDEADCBDC}" type="datetimeFigureOut">
              <a:rPr lang="en-US" smtClean="0"/>
              <a:t>12/16/2025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24536504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4689" y="2225030"/>
            <a:ext cx="6111487" cy="1889770"/>
          </a:xfrm>
        </p:spPr>
        <p:txBody>
          <a:bodyPr anchor="b">
            <a:normAutofit/>
          </a:bodyPr>
          <a:lstStyle>
            <a:lvl1pPr algn="l">
              <a:defRPr sz="432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39455" y="1371600"/>
            <a:ext cx="3840480" cy="548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en-US"/>
              <a:t>Click icon to add picture</a:t>
            </a:r>
            <a:endParaRPr lang="en-US" dirty="0"/>
          </a:p>
        </p:txBody>
      </p:sp>
      <p:sp>
        <p:nvSpPr>
          <p:cNvPr id="4" name="Text Placeholder 3"/>
          <p:cNvSpPr>
            <a:spLocks noGrp="1"/>
          </p:cNvSpPr>
          <p:nvPr>
            <p:ph type="body" sz="half" idx="2"/>
          </p:nvPr>
        </p:nvSpPr>
        <p:spPr>
          <a:xfrm>
            <a:off x="1385945" y="4389120"/>
            <a:ext cx="6101975" cy="1645920"/>
          </a:xfrm>
        </p:spPr>
        <p:txBody>
          <a:bodyPr>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82748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0">
            <a:extLst>
              <a:ext uri="{28A0092B-C50C-407E-A947-70E740481C1C}">
                <a14:useLocalDpi xmlns:a14="http://schemas.microsoft.com/office/drawing/2010/main" val="0"/>
              </a:ext>
            </a:extLst>
          </a:blip>
          <a:srcRect l="3613"/>
          <a:stretch/>
        </p:blipFill>
        <p:spPr>
          <a:xfrm>
            <a:off x="0" y="3203623"/>
            <a:ext cx="4844414" cy="5025978"/>
          </a:xfrm>
          <a:prstGeom prst="rect">
            <a:avLst/>
          </a:prstGeom>
        </p:spPr>
      </p:pic>
      <p:pic>
        <p:nvPicPr>
          <p:cNvPr id="7" name="Picture 6"/>
          <p:cNvPicPr>
            <a:picLocks noChangeAspect="1"/>
          </p:cNvPicPr>
          <p:nvPr/>
        </p:nvPicPr>
        <p:blipFill rotWithShape="1">
          <a:blip r:embed="rId31">
            <a:extLst>
              <a:ext uri="{28A0092B-C50C-407E-A947-70E740481C1C}">
                <a14:useLocalDpi xmlns:a14="http://schemas.microsoft.com/office/drawing/2010/main" val="0"/>
              </a:ext>
            </a:extLst>
          </a:blip>
          <a:srcRect l="35640"/>
          <a:stretch/>
        </p:blipFill>
        <p:spPr>
          <a:xfrm>
            <a:off x="0" y="3470817"/>
            <a:ext cx="1826894" cy="2838544"/>
          </a:xfrm>
          <a:prstGeom prst="rect">
            <a:avLst/>
          </a:prstGeom>
        </p:spPr>
      </p:pic>
      <p:sp>
        <p:nvSpPr>
          <p:cNvPr id="16" name="Oval 15"/>
          <p:cNvSpPr/>
          <p:nvPr/>
        </p:nvSpPr>
        <p:spPr>
          <a:xfrm>
            <a:off x="10330814" y="2011680"/>
            <a:ext cx="3383280" cy="338328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2">
            <a:extLst>
              <a:ext uri="{28A0092B-C50C-407E-A947-70E740481C1C}">
                <a14:useLocalDpi xmlns:a14="http://schemas.microsoft.com/office/drawing/2010/main" val="0"/>
              </a:ext>
            </a:extLst>
          </a:blip>
          <a:srcRect t="28813"/>
          <a:stretch/>
        </p:blipFill>
        <p:spPr>
          <a:xfrm>
            <a:off x="9599295" y="1"/>
            <a:ext cx="1924064" cy="1369688"/>
          </a:xfrm>
          <a:prstGeom prst="rect">
            <a:avLst/>
          </a:prstGeom>
        </p:spPr>
      </p:pic>
      <p:pic>
        <p:nvPicPr>
          <p:cNvPr id="10" name="Picture 9"/>
          <p:cNvPicPr>
            <a:picLocks noChangeAspect="1"/>
          </p:cNvPicPr>
          <p:nvPr/>
        </p:nvPicPr>
        <p:blipFill rotWithShape="1">
          <a:blip r:embed="rId33">
            <a:extLst>
              <a:ext uri="{28A0092B-C50C-407E-A947-70E740481C1C}">
                <a14:useLocalDpi xmlns:a14="http://schemas.microsoft.com/office/drawing/2010/main" val="0"/>
              </a:ext>
            </a:extLst>
          </a:blip>
          <a:srcRect b="23320"/>
          <a:stretch/>
        </p:blipFill>
        <p:spPr>
          <a:xfrm>
            <a:off x="10330814" y="7315200"/>
            <a:ext cx="1192481" cy="914400"/>
          </a:xfrm>
          <a:prstGeom prst="rect">
            <a:avLst/>
          </a:prstGeom>
        </p:spPr>
      </p:pic>
      <p:sp>
        <p:nvSpPr>
          <p:cNvPr id="14" name="Rectangle 13"/>
          <p:cNvSpPr/>
          <p:nvPr/>
        </p:nvSpPr>
        <p:spPr>
          <a:xfrm>
            <a:off x="12525374" y="0"/>
            <a:ext cx="822960" cy="1371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775334" y="543262"/>
            <a:ext cx="11285668" cy="1680636"/>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323975" y="2463502"/>
            <a:ext cx="10735849" cy="50345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2186767" y="2148842"/>
            <a:ext cx="1188719" cy="365759"/>
          </a:xfrm>
          <a:prstGeom prst="rect">
            <a:avLst/>
          </a:prstGeom>
        </p:spPr>
        <p:txBody>
          <a:bodyPr vert="horz" lIns="91440" tIns="45720" rIns="91440" bIns="45720" rtlCol="0" anchor="t"/>
          <a:lstStyle>
            <a:lvl1pPr algn="l">
              <a:defRPr sz="1320" b="0" i="0">
                <a:solidFill>
                  <a:schemeClr val="tx1">
                    <a:tint val="75000"/>
                    <a:alpha val="60000"/>
                  </a:schemeClr>
                </a:solidFill>
              </a:defRPr>
            </a:lvl1pPr>
          </a:lstStyle>
          <a:p>
            <a:fld id="{B61BEF0D-F0BB-DE4B-95CE-6DB70DBA9567}" type="datetimeFigureOut">
              <a:rPr lang="en-US" smtClean="0"/>
              <a:pPr/>
              <a:t>12/16/2025</a:t>
            </a:fld>
            <a:endParaRPr lang="en-US" dirty="0"/>
          </a:p>
        </p:txBody>
      </p:sp>
      <p:sp>
        <p:nvSpPr>
          <p:cNvPr id="5" name="Footer Placeholder 4"/>
          <p:cNvSpPr>
            <a:spLocks noGrp="1"/>
          </p:cNvSpPr>
          <p:nvPr>
            <p:ph type="ftr" sz="quarter" idx="3"/>
          </p:nvPr>
        </p:nvSpPr>
        <p:spPr>
          <a:xfrm rot="5400000">
            <a:off x="10741888" y="3870357"/>
            <a:ext cx="4631754" cy="365761"/>
          </a:xfrm>
          <a:prstGeom prst="rect">
            <a:avLst/>
          </a:prstGeom>
        </p:spPr>
        <p:txBody>
          <a:bodyPr vert="horz" lIns="91440" tIns="45720" rIns="91440" bIns="45720" rtlCol="0" anchor="b"/>
          <a:lstStyle>
            <a:lvl1pPr algn="l">
              <a:defRPr sz="132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2423049" y="354876"/>
            <a:ext cx="1005839" cy="921224"/>
          </a:xfrm>
          <a:prstGeom prst="rect">
            <a:avLst/>
          </a:prstGeom>
        </p:spPr>
        <p:txBody>
          <a:bodyPr vert="horz" lIns="91440" tIns="45720" rIns="91440" bIns="45720" rtlCol="0" anchor="b"/>
          <a:lstStyle>
            <a:lvl1pPr algn="ctr">
              <a:defRPr sz="336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4721243"/>
      </p:ext>
    </p:extLst>
  </p:cSld>
  <p:clrMap bg1="dk1" tx1="lt1" bg2="dk2"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 id="2147484132" r:id="rId16"/>
    <p:sldLayoutId id="2147484133" r:id="rId17"/>
    <p:sldLayoutId id="2147484134" r:id="rId18"/>
    <p:sldLayoutId id="2147484135" r:id="rId19"/>
    <p:sldLayoutId id="2147484136" r:id="rId20"/>
    <p:sldLayoutId id="2147484137" r:id="rId21"/>
    <p:sldLayoutId id="2147484138" r:id="rId22"/>
    <p:sldLayoutId id="2147484139" r:id="rId23"/>
    <p:sldLayoutId id="2147484140" r:id="rId24"/>
    <p:sldLayoutId id="2147484141" r:id="rId25"/>
    <p:sldLayoutId id="2147484142" r:id="rId26"/>
    <p:sldLayoutId id="2147484143" r:id="rId27"/>
    <p:sldLayoutId id="2147484144" r:id="rId28"/>
  </p:sldLayoutIdLst>
  <p:hf sldNum="0" hdr="0" ftr="0" dt="0"/>
  <p:txStyles>
    <p:titleStyle>
      <a:lvl1pPr algn="l" defTabSz="548640" rtl="0" eaLnBrk="1" latinLnBrk="0" hangingPunct="1">
        <a:spcBef>
          <a:spcPct val="0"/>
        </a:spcBef>
        <a:buNone/>
        <a:defRPr sz="504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accent1"/>
        </a:buClr>
        <a:buSzPct val="80000"/>
        <a:buFont typeface="Wingdings 3" charset="2"/>
        <a:buChar char=""/>
        <a:defRPr sz="2400" b="0" i="0" kern="1200">
          <a:solidFill>
            <a:schemeClr val="tx1"/>
          </a:solidFill>
          <a:latin typeface="+mj-lt"/>
          <a:ea typeface="+mj-ea"/>
          <a:cs typeface="+mj-cs"/>
        </a:defRPr>
      </a:lvl1pPr>
      <a:lvl2pPr marL="891540" indent="-342900" algn="l" defTabSz="548640" rtl="0" eaLnBrk="1" latinLnBrk="0" hangingPunct="1">
        <a:spcBef>
          <a:spcPts val="1200"/>
        </a:spcBef>
        <a:spcAft>
          <a:spcPts val="0"/>
        </a:spcAft>
        <a:buClr>
          <a:schemeClr val="accent1"/>
        </a:buClr>
        <a:buSzPct val="80000"/>
        <a:buFont typeface="Wingdings 3" charset="2"/>
        <a:buChar char=""/>
        <a:defRPr sz="2160" b="0" i="0" kern="1200">
          <a:solidFill>
            <a:schemeClr val="tx1"/>
          </a:solidFill>
          <a:latin typeface="+mj-lt"/>
          <a:ea typeface="+mj-ea"/>
          <a:cs typeface="+mj-cs"/>
        </a:defRPr>
      </a:lvl2pPr>
      <a:lvl3pPr marL="1371600" indent="-274320" algn="l" defTabSz="548640" rtl="0" eaLnBrk="1" latinLnBrk="0" hangingPunct="1">
        <a:spcBef>
          <a:spcPts val="1200"/>
        </a:spcBef>
        <a:spcAft>
          <a:spcPts val="0"/>
        </a:spcAft>
        <a:buClr>
          <a:schemeClr val="accent1"/>
        </a:buClr>
        <a:buSzPct val="80000"/>
        <a:buFont typeface="Wingdings 3" charset="2"/>
        <a:buChar char=""/>
        <a:defRPr sz="1920" b="0" i="0" kern="1200">
          <a:solidFill>
            <a:schemeClr val="tx1"/>
          </a:solidFill>
          <a:latin typeface="+mj-lt"/>
          <a:ea typeface="+mj-ea"/>
          <a:cs typeface="+mj-cs"/>
        </a:defRPr>
      </a:lvl3pPr>
      <a:lvl4pPr marL="192024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4pPr>
      <a:lvl5pPr marL="246888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5pPr>
      <a:lvl6pPr marL="301752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6pPr>
      <a:lvl7pPr marL="356616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7pPr>
      <a:lvl8pPr marL="411480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8pPr>
      <a:lvl9pPr marL="4663440" indent="-274320" algn="l" defTabSz="548640" rtl="0" eaLnBrk="1" latinLnBrk="0" hangingPunct="1">
        <a:spcBef>
          <a:spcPts val="1200"/>
        </a:spcBef>
        <a:spcAft>
          <a:spcPts val="0"/>
        </a:spcAft>
        <a:buClr>
          <a:schemeClr val="accent1"/>
        </a:buClr>
        <a:buSzPct val="80000"/>
        <a:buFont typeface="Wingdings 3" charset="2"/>
        <a:buChar char=""/>
        <a:defRPr sz="1680" b="0" i="0" kern="1200">
          <a:solidFill>
            <a:schemeClr val="tx1"/>
          </a:solidFill>
          <a:latin typeface="+mj-lt"/>
          <a:ea typeface="+mj-ea"/>
          <a:cs typeface="+mj-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130635" y="1174807"/>
            <a:ext cx="9448800" cy="1417558"/>
          </a:xfrm>
          <a:prstGeom prst="rect">
            <a:avLst/>
          </a:prstGeom>
          <a:noFill/>
          <a:ln/>
        </p:spPr>
        <p:txBody>
          <a:bodyPr wrap="square" lIns="0" tIns="0" rIns="0" bIns="0" rtlCol="0" anchor="t"/>
          <a:lstStyle/>
          <a:p>
            <a:pPr marL="0" indent="0" algn="ctr">
              <a:lnSpc>
                <a:spcPts val="5550"/>
              </a:lnSpc>
              <a:buNone/>
            </a:pPr>
            <a:r>
              <a:rPr lang="en-US" sz="6600" dirty="0">
                <a:solidFill>
                  <a:srgbClr val="FFFF00"/>
                </a:solidFill>
                <a:latin typeface="Times New Roman" panose="02020603050405020304" pitchFamily="18" charset="0"/>
                <a:ea typeface="Instrument Sans Medium" pitchFamily="34" charset="-122"/>
                <a:cs typeface="Times New Roman" panose="02020603050405020304" pitchFamily="18" charset="0"/>
              </a:rPr>
              <a:t>Phòng Chống Bệnh Dại Trong Trường Học</a:t>
            </a:r>
            <a:endParaRPr lang="en-US" sz="6600" dirty="0">
              <a:solidFill>
                <a:srgbClr val="FFFF00"/>
              </a:solidFill>
              <a:latin typeface="Times New Roman" panose="02020603050405020304" pitchFamily="18" charset="0"/>
              <a:cs typeface="Times New Roman" panose="02020603050405020304" pitchFamily="18" charset="0"/>
            </a:endParaRPr>
          </a:p>
        </p:txBody>
      </p:sp>
      <p:sp>
        <p:nvSpPr>
          <p:cNvPr id="4" name="Text 1"/>
          <p:cNvSpPr/>
          <p:nvPr/>
        </p:nvSpPr>
        <p:spPr>
          <a:xfrm>
            <a:off x="76200" y="4343400"/>
            <a:ext cx="8741229" cy="2122714"/>
          </a:xfrm>
          <a:prstGeom prst="rect">
            <a:avLst/>
          </a:prstGeom>
          <a:noFill/>
          <a:ln/>
        </p:spPr>
        <p:txBody>
          <a:bodyPr wrap="square" lIns="0" tIns="0" rIns="0" bIns="0" rtlCol="0" anchor="t"/>
          <a:lstStyle/>
          <a:p>
            <a:pPr marL="0" indent="0" algn="l">
              <a:lnSpc>
                <a:spcPts val="2850"/>
              </a:lnSpc>
              <a:buNone/>
            </a:pPr>
            <a:endParaRPr lang="en-US" sz="4000" b="1" dirty="0">
              <a:solidFill>
                <a:srgbClr val="FFFF00"/>
              </a:solidFill>
              <a:latin typeface="Times New Roman" panose="02020603050405020304" pitchFamily="18" charset="0"/>
              <a:cs typeface="Times New Roman" panose="02020603050405020304" pitchFamily="18" charset="0"/>
            </a:endParaRPr>
          </a:p>
          <a:p>
            <a:pPr marL="0" indent="0" algn="ctr">
              <a:lnSpc>
                <a:spcPts val="2850"/>
              </a:lnSpc>
              <a:buNone/>
            </a:pP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Cùng</a:t>
            </a:r>
            <a:r>
              <a:rPr lang="en-US" sz="4000" b="1" dirty="0">
                <a:solidFill>
                  <a:srgbClr val="FFFF00"/>
                </a:solidFill>
                <a:latin typeface="Times New Roman" panose="02020603050405020304" pitchFamily="18" charset="0"/>
                <a:cs typeface="Times New Roman" panose="02020603050405020304" pitchFamily="18" charset="0"/>
              </a:rPr>
              <a:t> nhau tìm hiểu và hành động để bảo vệ cộng đồng trường học khỏi nguy cơ bệnh </a:t>
            </a:r>
            <a:r>
              <a:rPr lang="en-US" sz="4000" b="1" dirty="0" err="1">
                <a:solidFill>
                  <a:srgbClr val="FFFF00"/>
                </a:solidFill>
                <a:latin typeface="Times New Roman" panose="02020603050405020304" pitchFamily="18" charset="0"/>
                <a:cs typeface="Times New Roman" panose="02020603050405020304" pitchFamily="18" charset="0"/>
              </a:rPr>
              <a:t>Dại</a:t>
            </a:r>
            <a:r>
              <a:rPr lang="en-US" sz="4000" b="1" dirty="0">
                <a:solidFill>
                  <a:srgbClr val="FFFF00"/>
                </a:solidFill>
                <a:latin typeface="Times New Roman" panose="02020603050405020304" pitchFamily="18" charset="0"/>
                <a:cs typeface="Times New Roman" panose="02020603050405020304" pitchFamily="18"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02124"/>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EFD5FA"/>
                </a:solidFill>
                <a:latin typeface="Instrument Sans Medium" pitchFamily="34" charset="0"/>
                <a:ea typeface="Instrument Sans Medium" pitchFamily="34" charset="-122"/>
                <a:cs typeface="Instrument Sans Medium" pitchFamily="34" charset="-120"/>
              </a:rPr>
              <a:t>Thông Điệp Phòng Chống Bệnh Dại</a:t>
            </a:r>
            <a:endParaRPr lang="en-US" sz="4450" dirty="0"/>
          </a:p>
        </p:txBody>
      </p:sp>
      <p:sp>
        <p:nvSpPr>
          <p:cNvPr id="4" name="Shape 1"/>
          <p:cNvSpPr/>
          <p:nvPr/>
        </p:nvSpPr>
        <p:spPr>
          <a:xfrm>
            <a:off x="793790" y="2559844"/>
            <a:ext cx="3664744" cy="2683312"/>
          </a:xfrm>
          <a:prstGeom prst="roundRect">
            <a:avLst>
              <a:gd name="adj" fmla="val 1268"/>
            </a:avLst>
          </a:prstGeom>
          <a:solidFill>
            <a:srgbClr val="242429"/>
          </a:solidFill>
          <a:ln w="30480">
            <a:solidFill>
              <a:srgbClr val="5C5C61"/>
            </a:solidFill>
            <a:prstDash val="solid"/>
          </a:ln>
        </p:spPr>
      </p:sp>
      <p:pic>
        <p:nvPicPr>
          <p:cNvPr id="5" name="Image 1" descr="preencoded.png"/>
          <p:cNvPicPr>
            <a:picLocks noChangeAspect="1"/>
          </p:cNvPicPr>
          <p:nvPr/>
        </p:nvPicPr>
        <p:blipFill>
          <a:blip r:embed="rId4"/>
          <a:stretch>
            <a:fillRect/>
          </a:stretch>
        </p:blipFill>
        <p:spPr>
          <a:xfrm>
            <a:off x="688181" y="2454235"/>
            <a:ext cx="272177" cy="272177"/>
          </a:xfrm>
          <a:prstGeom prst="rect">
            <a:avLst/>
          </a:prstGeom>
        </p:spPr>
      </p:pic>
      <p:pic>
        <p:nvPicPr>
          <p:cNvPr id="6" name="Image 2" descr="preencoded.png"/>
          <p:cNvPicPr>
            <a:picLocks noChangeAspect="1"/>
          </p:cNvPicPr>
          <p:nvPr/>
        </p:nvPicPr>
        <p:blipFill>
          <a:blip r:embed="rId5"/>
          <a:stretch>
            <a:fillRect/>
          </a:stretch>
        </p:blipFill>
        <p:spPr>
          <a:xfrm>
            <a:off x="4291965" y="5076587"/>
            <a:ext cx="272177" cy="272177"/>
          </a:xfrm>
          <a:prstGeom prst="rect">
            <a:avLst/>
          </a:prstGeom>
        </p:spPr>
      </p:pic>
      <p:sp>
        <p:nvSpPr>
          <p:cNvPr id="7" name="Text 2"/>
          <p:cNvSpPr/>
          <p:nvPr/>
        </p:nvSpPr>
        <p:spPr>
          <a:xfrm>
            <a:off x="1164431" y="293048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An Toàn Là Trên Hết</a:t>
            </a:r>
            <a:endParaRPr lang="en-US" sz="2200" dirty="0"/>
          </a:p>
        </p:txBody>
      </p:sp>
      <p:sp>
        <p:nvSpPr>
          <p:cNvPr id="8" name="Text 3"/>
          <p:cNvSpPr/>
          <p:nvPr/>
        </p:nvSpPr>
        <p:spPr>
          <a:xfrm>
            <a:off x="1164431" y="3420904"/>
            <a:ext cx="2923461" cy="1451610"/>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Luôn giữ khoảng cách an toàn với động vật lạ, đặc biệt là chó, mèo không có chủ.</a:t>
            </a:r>
            <a:endParaRPr lang="en-US" sz="1750" dirty="0"/>
          </a:p>
        </p:txBody>
      </p:sp>
      <p:sp>
        <p:nvSpPr>
          <p:cNvPr id="9" name="Shape 4"/>
          <p:cNvSpPr/>
          <p:nvPr/>
        </p:nvSpPr>
        <p:spPr>
          <a:xfrm>
            <a:off x="4685348" y="2559844"/>
            <a:ext cx="3664863" cy="2683312"/>
          </a:xfrm>
          <a:prstGeom prst="roundRect">
            <a:avLst>
              <a:gd name="adj" fmla="val 1268"/>
            </a:avLst>
          </a:prstGeom>
          <a:solidFill>
            <a:srgbClr val="242429"/>
          </a:solidFill>
          <a:ln w="30480">
            <a:solidFill>
              <a:srgbClr val="5C5C61"/>
            </a:solidFill>
            <a:prstDash val="solid"/>
          </a:ln>
        </p:spPr>
      </p:sp>
      <p:pic>
        <p:nvPicPr>
          <p:cNvPr id="10" name="Image 3" descr="preencoded.png"/>
          <p:cNvPicPr>
            <a:picLocks noChangeAspect="1"/>
          </p:cNvPicPr>
          <p:nvPr/>
        </p:nvPicPr>
        <p:blipFill>
          <a:blip r:embed="rId4"/>
          <a:stretch>
            <a:fillRect/>
          </a:stretch>
        </p:blipFill>
        <p:spPr>
          <a:xfrm>
            <a:off x="4579739" y="2454235"/>
            <a:ext cx="272177" cy="272177"/>
          </a:xfrm>
          <a:prstGeom prst="rect">
            <a:avLst/>
          </a:prstGeom>
        </p:spPr>
      </p:pic>
      <p:pic>
        <p:nvPicPr>
          <p:cNvPr id="11" name="Image 4" descr="preencoded.png"/>
          <p:cNvPicPr>
            <a:picLocks noChangeAspect="1"/>
          </p:cNvPicPr>
          <p:nvPr/>
        </p:nvPicPr>
        <p:blipFill>
          <a:blip r:embed="rId5"/>
          <a:stretch>
            <a:fillRect/>
          </a:stretch>
        </p:blipFill>
        <p:spPr>
          <a:xfrm>
            <a:off x="8183642" y="5076587"/>
            <a:ext cx="272177" cy="272177"/>
          </a:xfrm>
          <a:prstGeom prst="rect">
            <a:avLst/>
          </a:prstGeom>
        </p:spPr>
      </p:pic>
      <p:sp>
        <p:nvSpPr>
          <p:cNvPr id="12" name="Text 5"/>
          <p:cNvSpPr/>
          <p:nvPr/>
        </p:nvSpPr>
        <p:spPr>
          <a:xfrm>
            <a:off x="5055989" y="2930485"/>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Hành Động Kịp Thời</a:t>
            </a:r>
            <a:endParaRPr lang="en-US" sz="2200" dirty="0"/>
          </a:p>
        </p:txBody>
      </p:sp>
      <p:sp>
        <p:nvSpPr>
          <p:cNvPr id="13" name="Text 6"/>
          <p:cNvSpPr/>
          <p:nvPr/>
        </p:nvSpPr>
        <p:spPr>
          <a:xfrm>
            <a:off x="5055989" y="3420904"/>
            <a:ext cx="2923580"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Nếu bị cắn, hãy xử lý vết thương và đến ngay cơ sở y tế. Không chần chừ!</a:t>
            </a:r>
            <a:endParaRPr lang="en-US" sz="1750" dirty="0"/>
          </a:p>
        </p:txBody>
      </p:sp>
      <p:sp>
        <p:nvSpPr>
          <p:cNvPr id="14" name="Shape 7"/>
          <p:cNvSpPr/>
          <p:nvPr/>
        </p:nvSpPr>
        <p:spPr>
          <a:xfrm>
            <a:off x="793790" y="5469969"/>
            <a:ext cx="7556421" cy="1957507"/>
          </a:xfrm>
          <a:prstGeom prst="roundRect">
            <a:avLst>
              <a:gd name="adj" fmla="val 1738"/>
            </a:avLst>
          </a:prstGeom>
          <a:solidFill>
            <a:srgbClr val="242429"/>
          </a:solidFill>
          <a:ln w="30480">
            <a:solidFill>
              <a:srgbClr val="5C5C61"/>
            </a:solidFill>
            <a:prstDash val="solid"/>
          </a:ln>
        </p:spPr>
      </p:sp>
      <p:pic>
        <p:nvPicPr>
          <p:cNvPr id="15" name="Image 5" descr="preencoded.png"/>
          <p:cNvPicPr>
            <a:picLocks noChangeAspect="1"/>
          </p:cNvPicPr>
          <p:nvPr/>
        </p:nvPicPr>
        <p:blipFill>
          <a:blip r:embed="rId4"/>
          <a:stretch>
            <a:fillRect/>
          </a:stretch>
        </p:blipFill>
        <p:spPr>
          <a:xfrm>
            <a:off x="688181" y="5364361"/>
            <a:ext cx="272177" cy="272177"/>
          </a:xfrm>
          <a:prstGeom prst="rect">
            <a:avLst/>
          </a:prstGeom>
        </p:spPr>
      </p:pic>
      <p:pic>
        <p:nvPicPr>
          <p:cNvPr id="16" name="Image 6" descr="preencoded.png"/>
          <p:cNvPicPr>
            <a:picLocks noChangeAspect="1"/>
          </p:cNvPicPr>
          <p:nvPr/>
        </p:nvPicPr>
        <p:blipFill>
          <a:blip r:embed="rId5"/>
          <a:stretch>
            <a:fillRect/>
          </a:stretch>
        </p:blipFill>
        <p:spPr>
          <a:xfrm>
            <a:off x="8183642" y="7260908"/>
            <a:ext cx="272177" cy="272177"/>
          </a:xfrm>
          <a:prstGeom prst="rect">
            <a:avLst/>
          </a:prstGeom>
        </p:spPr>
      </p:pic>
      <p:sp>
        <p:nvSpPr>
          <p:cNvPr id="17" name="Text 8"/>
          <p:cNvSpPr/>
          <p:nvPr/>
        </p:nvSpPr>
        <p:spPr>
          <a:xfrm>
            <a:off x="1164431" y="5840611"/>
            <a:ext cx="4846677"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Bảo Vệ Bản Thân, Bảo Vệ Cộng Đồng</a:t>
            </a:r>
            <a:endParaRPr lang="en-US" sz="2200" dirty="0"/>
          </a:p>
        </p:txBody>
      </p:sp>
      <p:sp>
        <p:nvSpPr>
          <p:cNvPr id="18" name="Text 9"/>
          <p:cNvSpPr/>
          <p:nvPr/>
        </p:nvSpPr>
        <p:spPr>
          <a:xfrm>
            <a:off x="1164431" y="6331029"/>
            <a:ext cx="6815138" cy="725805"/>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Chủ động phòng ngừa bệnh Dại để cuộc sống luôn bình yên và khỏe mạnh.</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3760351"/>
            <a:ext cx="5670590" cy="708779"/>
          </a:xfrm>
          <a:prstGeom prst="rect">
            <a:avLst/>
          </a:prstGeom>
          <a:noFill/>
          <a:ln/>
        </p:spPr>
        <p:txBody>
          <a:bodyPr wrap="none" lIns="0" tIns="0" rIns="0" bIns="0" rtlCol="0" anchor="t"/>
          <a:lstStyle/>
          <a:p>
            <a:pPr marL="0" indent="0" algn="l">
              <a:lnSpc>
                <a:spcPts val="5550"/>
              </a:lnSpc>
              <a:buNone/>
            </a:pPr>
            <a:endParaRPr lang="en-US" sz="4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1494524" y="566976"/>
            <a:ext cx="5155168" cy="644366"/>
          </a:xfrm>
          <a:prstGeom prst="rect">
            <a:avLst/>
          </a:prstGeom>
          <a:noFill/>
          <a:ln/>
        </p:spPr>
        <p:txBody>
          <a:bodyPr wrap="none" lIns="0" tIns="0" rIns="0" bIns="0" rtlCol="0" anchor="t"/>
          <a:lstStyle/>
          <a:p>
            <a:pPr marL="0" indent="0" algn="l">
              <a:lnSpc>
                <a:spcPts val="5050"/>
              </a:lnSpc>
              <a:buNone/>
            </a:pPr>
            <a:r>
              <a:rPr lang="en-US" sz="4050" b="1" dirty="0">
                <a:solidFill>
                  <a:srgbClr val="FFFF00"/>
                </a:solidFill>
                <a:latin typeface="Times New Roman" panose="02020603050405020304" pitchFamily="18" charset="0"/>
                <a:ea typeface="Instrument Sans Medium" pitchFamily="34" charset="-122"/>
                <a:cs typeface="Times New Roman" panose="02020603050405020304" pitchFamily="18" charset="0"/>
              </a:rPr>
              <a:t>BỆNH DẠI LÀ GÌ?</a:t>
            </a:r>
            <a:endParaRPr lang="en-US" sz="4050" b="1" dirty="0">
              <a:solidFill>
                <a:srgbClr val="FFFF00"/>
              </a:solidFill>
              <a:latin typeface="Times New Roman" panose="02020603050405020304" pitchFamily="18" charset="0"/>
              <a:cs typeface="Times New Roman" panose="02020603050405020304" pitchFamily="18" charset="0"/>
            </a:endParaRPr>
          </a:p>
        </p:txBody>
      </p:sp>
      <p:sp>
        <p:nvSpPr>
          <p:cNvPr id="3" name="Text 1"/>
          <p:cNvSpPr/>
          <p:nvPr/>
        </p:nvSpPr>
        <p:spPr>
          <a:xfrm>
            <a:off x="65317" y="1706047"/>
            <a:ext cx="7260771" cy="989767"/>
          </a:xfrm>
          <a:prstGeom prst="rect">
            <a:avLst/>
          </a:prstGeom>
          <a:noFill/>
          <a:ln/>
        </p:spPr>
        <p:txBody>
          <a:bodyPr wrap="square" lIns="0" tIns="0" rIns="0" bIns="0" rtlCol="0" anchor="t"/>
          <a:lstStyle/>
          <a:p>
            <a:pPr marL="0" indent="0" algn="just">
              <a:buNone/>
            </a:pP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Bệnh</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Dại là một bệnh truyền nhiễm cấp tính nguy hiểm do virus Dại gây ra, lây truyền từ động vật sang người chủ yếu qua vết cắn, cào, hoặc liếm của động vật bị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Dại</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p>
          <a:p>
            <a:pPr marL="0" indent="0" algn="just">
              <a:lnSpc>
                <a:spcPts val="2550"/>
              </a:lnSpc>
              <a:buNone/>
            </a:pPr>
            <a:endParaRPr lang="en-US" sz="3600" dirty="0">
              <a:latin typeface="Times New Roman" panose="02020603050405020304" pitchFamily="18" charset="0"/>
              <a:cs typeface="Times New Roman" panose="02020603050405020304" pitchFamily="18" charset="0"/>
            </a:endParaRPr>
          </a:p>
        </p:txBody>
      </p:sp>
      <p:sp>
        <p:nvSpPr>
          <p:cNvPr id="4" name="Text 2"/>
          <p:cNvSpPr/>
          <p:nvPr/>
        </p:nvSpPr>
        <p:spPr>
          <a:xfrm>
            <a:off x="163284" y="4593772"/>
            <a:ext cx="7478486" cy="2743200"/>
          </a:xfrm>
          <a:prstGeom prst="rect">
            <a:avLst/>
          </a:prstGeom>
          <a:noFill/>
          <a:ln/>
        </p:spPr>
        <p:txBody>
          <a:bodyPr wrap="square" lIns="0" tIns="0" rIns="0" bIns="0" rtlCol="0" anchor="t"/>
          <a:lstStyle/>
          <a:p>
            <a:pPr algn="just">
              <a:lnSpc>
                <a:spcPts val="2550"/>
              </a:lnSpc>
            </a:pPr>
            <a:endParaRPr lang="en-US" sz="3600" dirty="0">
              <a:solidFill>
                <a:srgbClr val="C7CDD6"/>
              </a:solidFill>
              <a:latin typeface="Times New Roman" panose="02020603050405020304" pitchFamily="18" charset="0"/>
              <a:ea typeface="Inter" pitchFamily="34" charset="-122"/>
              <a:cs typeface="Times New Roman" panose="02020603050405020304" pitchFamily="18" charset="0"/>
            </a:endParaRPr>
          </a:p>
          <a:p>
            <a:pPr algn="just"/>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Virus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tấn</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công</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hệ</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thần</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kinh</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trung</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ương</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dẫn</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đến</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các</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triệu</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chứng</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thần</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kinh</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nghiêm</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trọng</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và</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hầu</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như</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luôn</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gây</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tử</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vong</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nếu</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không</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được</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điều</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trị</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kịp</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thời</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sau</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khi</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phơi</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 </a:t>
            </a:r>
            <a:r>
              <a:rPr lang="en-US" sz="3600" dirty="0" err="1">
                <a:solidFill>
                  <a:srgbClr val="C7CDD6"/>
                </a:solidFill>
                <a:latin typeface="Times New Roman" panose="02020603050405020304" pitchFamily="18" charset="0"/>
                <a:ea typeface="Inter" pitchFamily="34" charset="-122"/>
                <a:cs typeface="Times New Roman" panose="02020603050405020304" pitchFamily="18" charset="0"/>
              </a:rPr>
              <a:t>nhiễm</a:t>
            </a:r>
            <a:r>
              <a:rPr lang="en-US" sz="3600" dirty="0">
                <a:solidFill>
                  <a:srgbClr val="C7CDD6"/>
                </a:solidFill>
                <a:latin typeface="Times New Roman" panose="02020603050405020304" pitchFamily="18" charset="0"/>
                <a:ea typeface="Inter" pitchFamily="34" charset="-122"/>
                <a:cs typeface="Times New Roman" panose="02020603050405020304" pitchFamily="18" charset="0"/>
              </a:rPr>
              <a:t>.</a:t>
            </a:r>
          </a:p>
        </p:txBody>
      </p:sp>
      <p:pic>
        <p:nvPicPr>
          <p:cNvPr id="5" name="Image 0" descr="preencoded.png"/>
          <p:cNvPicPr>
            <a:picLocks noChangeAspect="1"/>
          </p:cNvPicPr>
          <p:nvPr/>
        </p:nvPicPr>
        <p:blipFill>
          <a:blip r:embed="rId3"/>
          <a:stretch>
            <a:fillRect/>
          </a:stretch>
        </p:blipFill>
        <p:spPr>
          <a:xfrm>
            <a:off x="7733176" y="1752481"/>
            <a:ext cx="6183205" cy="61832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0433"/>
          </a:xfrm>
          <a:prstGeom prst="rect">
            <a:avLst/>
          </a:prstGeom>
        </p:spPr>
      </p:pic>
      <p:sp>
        <p:nvSpPr>
          <p:cNvPr id="3" name="Text 0"/>
          <p:cNvSpPr/>
          <p:nvPr/>
        </p:nvSpPr>
        <p:spPr>
          <a:xfrm>
            <a:off x="6233160" y="586740"/>
            <a:ext cx="7650480" cy="1333738"/>
          </a:xfrm>
          <a:prstGeom prst="rect">
            <a:avLst/>
          </a:prstGeom>
          <a:noFill/>
          <a:ln/>
        </p:spPr>
        <p:txBody>
          <a:bodyPr wrap="square" lIns="0" tIns="0" rIns="0" bIns="0" rtlCol="0" anchor="t"/>
          <a:lstStyle/>
          <a:p>
            <a:pPr marL="0" indent="0" algn="l">
              <a:lnSpc>
                <a:spcPts val="5250"/>
              </a:lnSpc>
              <a:buNone/>
            </a:pPr>
            <a:r>
              <a:rPr lang="en-US" sz="4200" dirty="0">
                <a:solidFill>
                  <a:srgbClr val="EFD5FA"/>
                </a:solidFill>
                <a:latin typeface="Instrument Sans Medium" pitchFamily="34" charset="0"/>
                <a:ea typeface="Instrument Sans Medium" pitchFamily="34" charset="-122"/>
                <a:cs typeface="Instrument Sans Medium" pitchFamily="34" charset="-120"/>
              </a:rPr>
              <a:t>Mức Độ Nguy Hiểm Của Bệnh Dại</a:t>
            </a:r>
            <a:endParaRPr lang="en-US" sz="4200" dirty="0"/>
          </a:p>
        </p:txBody>
      </p:sp>
      <p:sp>
        <p:nvSpPr>
          <p:cNvPr id="4" name="Shape 1"/>
          <p:cNvSpPr/>
          <p:nvPr/>
        </p:nvSpPr>
        <p:spPr>
          <a:xfrm>
            <a:off x="6233160" y="2240518"/>
            <a:ext cx="3718560" cy="2765584"/>
          </a:xfrm>
          <a:prstGeom prst="roundRect">
            <a:avLst>
              <a:gd name="adj" fmla="val 1157"/>
            </a:avLst>
          </a:prstGeom>
          <a:solidFill>
            <a:srgbClr val="434348"/>
          </a:solidFill>
          <a:ln/>
        </p:spPr>
      </p:sp>
      <p:sp>
        <p:nvSpPr>
          <p:cNvPr id="5" name="Shape 2"/>
          <p:cNvSpPr/>
          <p:nvPr/>
        </p:nvSpPr>
        <p:spPr>
          <a:xfrm>
            <a:off x="6446520" y="2453878"/>
            <a:ext cx="640080" cy="640080"/>
          </a:xfrm>
          <a:prstGeom prst="roundRect">
            <a:avLst>
              <a:gd name="adj" fmla="val 14284286"/>
            </a:avLst>
          </a:prstGeom>
          <a:solidFill>
            <a:srgbClr val="FDC4C4"/>
          </a:solidFill>
          <a:ln/>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22494" y="2629853"/>
            <a:ext cx="288012" cy="288012"/>
          </a:xfrm>
          <a:prstGeom prst="rect">
            <a:avLst/>
          </a:prstGeom>
        </p:spPr>
      </p:pic>
      <p:sp>
        <p:nvSpPr>
          <p:cNvPr id="7" name="Text 3"/>
          <p:cNvSpPr/>
          <p:nvPr/>
        </p:nvSpPr>
        <p:spPr>
          <a:xfrm>
            <a:off x="6446520" y="3307318"/>
            <a:ext cx="2667357" cy="333375"/>
          </a:xfrm>
          <a:prstGeom prst="rect">
            <a:avLst/>
          </a:prstGeom>
          <a:noFill/>
          <a:ln/>
        </p:spPr>
        <p:txBody>
          <a:bodyPr wrap="none" lIns="0" tIns="0" rIns="0" bIns="0" rtlCol="0" anchor="t"/>
          <a:lstStyle/>
          <a:p>
            <a:pPr marL="0" indent="0" algn="l">
              <a:lnSpc>
                <a:spcPts val="2600"/>
              </a:lnSpc>
              <a:buNone/>
            </a:pPr>
            <a:r>
              <a:rPr lang="en-US" sz="2100" dirty="0">
                <a:solidFill>
                  <a:srgbClr val="C7CDD6"/>
                </a:solidFill>
                <a:latin typeface="Instrument Sans Medium" pitchFamily="34" charset="0"/>
                <a:ea typeface="Instrument Sans Medium" pitchFamily="34" charset="-122"/>
                <a:cs typeface="Instrument Sans Medium" pitchFamily="34" charset="-120"/>
              </a:rPr>
              <a:t>Tỷ Lệ Tử Vong Cao</a:t>
            </a:r>
            <a:endParaRPr lang="en-US" sz="2100" dirty="0"/>
          </a:p>
        </p:txBody>
      </p:sp>
      <p:sp>
        <p:nvSpPr>
          <p:cNvPr id="8" name="Text 4"/>
          <p:cNvSpPr/>
          <p:nvPr/>
        </p:nvSpPr>
        <p:spPr>
          <a:xfrm>
            <a:off x="6446520" y="3768685"/>
            <a:ext cx="3291840" cy="1024057"/>
          </a:xfrm>
          <a:prstGeom prst="rect">
            <a:avLst/>
          </a:prstGeom>
          <a:noFill/>
          <a:ln/>
        </p:spPr>
        <p:txBody>
          <a:bodyPr wrap="square" lIns="0" tIns="0" rIns="0" bIns="0" rtlCol="0" anchor="t"/>
          <a:lstStyle/>
          <a:p>
            <a:pPr marL="0" indent="0" algn="l">
              <a:lnSpc>
                <a:spcPts val="2650"/>
              </a:lnSpc>
              <a:buNone/>
            </a:pPr>
            <a:r>
              <a:rPr lang="en-US" sz="1650" dirty="0">
                <a:solidFill>
                  <a:srgbClr val="C7CDD6"/>
                </a:solidFill>
                <a:latin typeface="Inter" pitchFamily="34" charset="0"/>
                <a:ea typeface="Inter" pitchFamily="34" charset="-122"/>
                <a:cs typeface="Inter" pitchFamily="34" charset="-120"/>
              </a:rPr>
              <a:t>Bệnh Dại có tỷ lệ tử vong gần 100% khi đã có triệu chứng lâm sàng.</a:t>
            </a:r>
            <a:endParaRPr lang="en-US" sz="1650" dirty="0"/>
          </a:p>
        </p:txBody>
      </p:sp>
      <p:sp>
        <p:nvSpPr>
          <p:cNvPr id="9" name="Shape 5"/>
          <p:cNvSpPr/>
          <p:nvPr/>
        </p:nvSpPr>
        <p:spPr>
          <a:xfrm>
            <a:off x="10165080" y="2240518"/>
            <a:ext cx="3718560" cy="2765584"/>
          </a:xfrm>
          <a:prstGeom prst="roundRect">
            <a:avLst>
              <a:gd name="adj" fmla="val 1157"/>
            </a:avLst>
          </a:prstGeom>
          <a:solidFill>
            <a:srgbClr val="434348"/>
          </a:solidFill>
          <a:ln/>
        </p:spPr>
      </p:sp>
      <p:sp>
        <p:nvSpPr>
          <p:cNvPr id="10" name="Shape 6"/>
          <p:cNvSpPr/>
          <p:nvPr/>
        </p:nvSpPr>
        <p:spPr>
          <a:xfrm>
            <a:off x="10378440" y="2453878"/>
            <a:ext cx="640080" cy="640080"/>
          </a:xfrm>
          <a:prstGeom prst="roundRect">
            <a:avLst>
              <a:gd name="adj" fmla="val 14284286"/>
            </a:avLst>
          </a:prstGeom>
          <a:solidFill>
            <a:srgbClr val="FDC4C4"/>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54414" y="2629853"/>
            <a:ext cx="288012" cy="288012"/>
          </a:xfrm>
          <a:prstGeom prst="rect">
            <a:avLst/>
          </a:prstGeom>
        </p:spPr>
      </p:pic>
      <p:sp>
        <p:nvSpPr>
          <p:cNvPr id="12" name="Text 7"/>
          <p:cNvSpPr/>
          <p:nvPr/>
        </p:nvSpPr>
        <p:spPr>
          <a:xfrm>
            <a:off x="10378440" y="3307318"/>
            <a:ext cx="2922151" cy="333375"/>
          </a:xfrm>
          <a:prstGeom prst="rect">
            <a:avLst/>
          </a:prstGeom>
          <a:noFill/>
          <a:ln/>
        </p:spPr>
        <p:txBody>
          <a:bodyPr wrap="none" lIns="0" tIns="0" rIns="0" bIns="0" rtlCol="0" anchor="t"/>
          <a:lstStyle/>
          <a:p>
            <a:pPr marL="0" indent="0" algn="l">
              <a:lnSpc>
                <a:spcPts val="2600"/>
              </a:lnSpc>
              <a:buNone/>
            </a:pPr>
            <a:r>
              <a:rPr lang="en-US" sz="2100" dirty="0">
                <a:solidFill>
                  <a:srgbClr val="C7CDD6"/>
                </a:solidFill>
                <a:latin typeface="Instrument Sans Medium" pitchFamily="34" charset="0"/>
                <a:ea typeface="Instrument Sans Medium" pitchFamily="34" charset="-122"/>
                <a:cs typeface="Instrument Sans Medium" pitchFamily="34" charset="-120"/>
              </a:rPr>
              <a:t>Tấn Công Hệ Thần Kinh</a:t>
            </a:r>
            <a:endParaRPr lang="en-US" sz="2100" dirty="0"/>
          </a:p>
        </p:txBody>
      </p:sp>
      <p:sp>
        <p:nvSpPr>
          <p:cNvPr id="13" name="Text 8"/>
          <p:cNvSpPr/>
          <p:nvPr/>
        </p:nvSpPr>
        <p:spPr>
          <a:xfrm>
            <a:off x="10378440" y="3768685"/>
            <a:ext cx="3291840" cy="1024057"/>
          </a:xfrm>
          <a:prstGeom prst="rect">
            <a:avLst/>
          </a:prstGeom>
          <a:noFill/>
          <a:ln/>
        </p:spPr>
        <p:txBody>
          <a:bodyPr wrap="square" lIns="0" tIns="0" rIns="0" bIns="0" rtlCol="0" anchor="t"/>
          <a:lstStyle/>
          <a:p>
            <a:pPr marL="0" indent="0" algn="l">
              <a:lnSpc>
                <a:spcPts val="2650"/>
              </a:lnSpc>
              <a:buNone/>
            </a:pPr>
            <a:r>
              <a:rPr lang="en-US" sz="1650" dirty="0">
                <a:solidFill>
                  <a:srgbClr val="C7CDD6"/>
                </a:solidFill>
                <a:latin typeface="Inter" pitchFamily="34" charset="0"/>
                <a:ea typeface="Inter" pitchFamily="34" charset="-122"/>
                <a:cs typeface="Inter" pitchFamily="34" charset="-120"/>
              </a:rPr>
              <a:t>Virus Dại hủy hoại não và tủy sống, gây ra các rối loạn chức năng nghiêm trọng.</a:t>
            </a:r>
            <a:endParaRPr lang="en-US" sz="1650" dirty="0"/>
          </a:p>
        </p:txBody>
      </p:sp>
      <p:sp>
        <p:nvSpPr>
          <p:cNvPr id="14" name="Shape 9"/>
          <p:cNvSpPr/>
          <p:nvPr/>
        </p:nvSpPr>
        <p:spPr>
          <a:xfrm>
            <a:off x="6233160" y="5219462"/>
            <a:ext cx="7650480" cy="2424232"/>
          </a:xfrm>
          <a:prstGeom prst="roundRect">
            <a:avLst>
              <a:gd name="adj" fmla="val 1320"/>
            </a:avLst>
          </a:prstGeom>
          <a:solidFill>
            <a:srgbClr val="434348"/>
          </a:solidFill>
          <a:ln/>
        </p:spPr>
      </p:sp>
      <p:sp>
        <p:nvSpPr>
          <p:cNvPr id="15" name="Shape 10"/>
          <p:cNvSpPr/>
          <p:nvPr/>
        </p:nvSpPr>
        <p:spPr>
          <a:xfrm>
            <a:off x="6446520" y="5432822"/>
            <a:ext cx="640080" cy="640080"/>
          </a:xfrm>
          <a:prstGeom prst="roundRect">
            <a:avLst>
              <a:gd name="adj" fmla="val 14284286"/>
            </a:avLst>
          </a:prstGeom>
          <a:solidFill>
            <a:srgbClr val="FDC4C4"/>
          </a:solidFill>
          <a:ln/>
        </p:spPr>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22494" y="5608796"/>
            <a:ext cx="288012" cy="288012"/>
          </a:xfrm>
          <a:prstGeom prst="rect">
            <a:avLst/>
          </a:prstGeom>
        </p:spPr>
      </p:pic>
      <p:sp>
        <p:nvSpPr>
          <p:cNvPr id="17" name="Text 11"/>
          <p:cNvSpPr/>
          <p:nvPr/>
        </p:nvSpPr>
        <p:spPr>
          <a:xfrm>
            <a:off x="6446520" y="6286262"/>
            <a:ext cx="2667357" cy="333375"/>
          </a:xfrm>
          <a:prstGeom prst="rect">
            <a:avLst/>
          </a:prstGeom>
          <a:noFill/>
          <a:ln/>
        </p:spPr>
        <p:txBody>
          <a:bodyPr wrap="none" lIns="0" tIns="0" rIns="0" bIns="0" rtlCol="0" anchor="t"/>
          <a:lstStyle/>
          <a:p>
            <a:pPr marL="0" indent="0" algn="l">
              <a:lnSpc>
                <a:spcPts val="2600"/>
              </a:lnSpc>
              <a:buNone/>
            </a:pPr>
            <a:r>
              <a:rPr lang="en-US" sz="2100" dirty="0">
                <a:solidFill>
                  <a:srgbClr val="C7CDD6"/>
                </a:solidFill>
                <a:latin typeface="Instrument Sans Medium" pitchFamily="34" charset="0"/>
                <a:ea typeface="Instrument Sans Medium" pitchFamily="34" charset="-122"/>
                <a:cs typeface="Instrument Sans Medium" pitchFamily="34" charset="-120"/>
              </a:rPr>
              <a:t>Phát Bệnh Nhanh</a:t>
            </a:r>
            <a:endParaRPr lang="en-US" sz="2100" dirty="0"/>
          </a:p>
        </p:txBody>
      </p:sp>
      <p:sp>
        <p:nvSpPr>
          <p:cNvPr id="18" name="Text 12"/>
          <p:cNvSpPr/>
          <p:nvPr/>
        </p:nvSpPr>
        <p:spPr>
          <a:xfrm>
            <a:off x="6446520" y="6747629"/>
            <a:ext cx="7223760" cy="682704"/>
          </a:xfrm>
          <a:prstGeom prst="rect">
            <a:avLst/>
          </a:prstGeom>
          <a:noFill/>
          <a:ln/>
        </p:spPr>
        <p:txBody>
          <a:bodyPr wrap="square" lIns="0" tIns="0" rIns="0" bIns="0" rtlCol="0" anchor="t"/>
          <a:lstStyle/>
          <a:p>
            <a:pPr marL="0" indent="0" algn="l">
              <a:lnSpc>
                <a:spcPts val="2650"/>
              </a:lnSpc>
              <a:buNone/>
            </a:pPr>
            <a:r>
              <a:rPr lang="en-US" sz="1650" dirty="0">
                <a:solidFill>
                  <a:srgbClr val="C7CDD6"/>
                </a:solidFill>
                <a:latin typeface="Inter" pitchFamily="34" charset="0"/>
                <a:ea typeface="Inter" pitchFamily="34" charset="-122"/>
                <a:cs typeface="Inter" pitchFamily="34" charset="-120"/>
              </a:rPr>
              <a:t>Thời gian ủ bệnh có thể thay đổi, nhưng khi đã phát bệnh thì tiến triển rất nhanh.</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812018"/>
            <a:ext cx="9391055" cy="708779"/>
          </a:xfrm>
          <a:prstGeom prst="rect">
            <a:avLst/>
          </a:prstGeom>
          <a:noFill/>
          <a:ln/>
        </p:spPr>
        <p:txBody>
          <a:bodyPr wrap="none" lIns="0" tIns="0" rIns="0" bIns="0" rtlCol="0" anchor="t"/>
          <a:lstStyle/>
          <a:p>
            <a:pPr marL="0" indent="0" algn="l">
              <a:lnSpc>
                <a:spcPts val="5550"/>
              </a:lnSpc>
              <a:buNone/>
            </a:pPr>
            <a:r>
              <a:rPr lang="en-US" sz="4450" dirty="0">
                <a:solidFill>
                  <a:srgbClr val="EFD5FA"/>
                </a:solidFill>
                <a:latin typeface="Instrument Sans Medium" pitchFamily="34" charset="0"/>
                <a:ea typeface="Instrument Sans Medium" pitchFamily="34" charset="-122"/>
                <a:cs typeface="Instrument Sans Medium" pitchFamily="34" charset="-120"/>
              </a:rPr>
              <a:t>Động Vật Có Nguy Cơ Gây Bệnh Dại</a:t>
            </a:r>
            <a:endParaRPr lang="en-US" sz="4450" dirty="0"/>
          </a:p>
        </p:txBody>
      </p:sp>
      <p:sp>
        <p:nvSpPr>
          <p:cNvPr id="3" name="Text 1"/>
          <p:cNvSpPr/>
          <p:nvPr/>
        </p:nvSpPr>
        <p:spPr>
          <a:xfrm>
            <a:off x="793790" y="42012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Chó</a:t>
            </a:r>
            <a:endParaRPr lang="en-US" sz="2200" dirty="0"/>
          </a:p>
        </p:txBody>
      </p:sp>
      <p:sp>
        <p:nvSpPr>
          <p:cNvPr id="4" name="Text 2"/>
          <p:cNvSpPr/>
          <p:nvPr/>
        </p:nvSpPr>
        <p:spPr>
          <a:xfrm>
            <a:off x="793790" y="469165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Là vật chủ chính và nguồn lây bệnh Dại phổ biến nhất sang người.</a:t>
            </a:r>
            <a:endParaRPr lang="en-US" sz="1750" dirty="0"/>
          </a:p>
        </p:txBody>
      </p:sp>
      <p:sp>
        <p:nvSpPr>
          <p:cNvPr id="5" name="Text 3"/>
          <p:cNvSpPr/>
          <p:nvPr/>
        </p:nvSpPr>
        <p:spPr>
          <a:xfrm>
            <a:off x="5235893" y="420123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Mèo</a:t>
            </a:r>
            <a:endParaRPr lang="en-US" sz="2200" dirty="0"/>
          </a:p>
        </p:txBody>
      </p:sp>
      <p:sp>
        <p:nvSpPr>
          <p:cNvPr id="6" name="Text 4"/>
          <p:cNvSpPr/>
          <p:nvPr/>
        </p:nvSpPr>
        <p:spPr>
          <a:xfrm>
            <a:off x="5235893" y="469165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Cũng có thể mang virus Dại và lây truyền qua vết cắn, cào.</a:t>
            </a:r>
            <a:endParaRPr lang="en-US" sz="1750" dirty="0"/>
          </a:p>
        </p:txBody>
      </p:sp>
      <p:sp>
        <p:nvSpPr>
          <p:cNvPr id="7" name="Text 5"/>
          <p:cNvSpPr/>
          <p:nvPr/>
        </p:nvSpPr>
        <p:spPr>
          <a:xfrm>
            <a:off x="9677995" y="4201239"/>
            <a:ext cx="3915966"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Các Động Vật Hoang Dã Khác</a:t>
            </a:r>
            <a:endParaRPr lang="en-US" sz="2200" dirty="0"/>
          </a:p>
        </p:txBody>
      </p:sp>
      <p:sp>
        <p:nvSpPr>
          <p:cNvPr id="8" name="Text 6"/>
          <p:cNvSpPr/>
          <p:nvPr/>
        </p:nvSpPr>
        <p:spPr>
          <a:xfrm>
            <a:off x="9677995" y="4691658"/>
            <a:ext cx="4158615" cy="725805"/>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Chồn, cáo, dơi, chuột... cũng có thể mang virus Dại.</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39472" y="780931"/>
            <a:ext cx="6839664" cy="481727"/>
          </a:xfrm>
          <a:prstGeom prst="rect">
            <a:avLst/>
          </a:prstGeom>
          <a:noFill/>
          <a:ln/>
        </p:spPr>
        <p:txBody>
          <a:bodyPr wrap="none" lIns="0" tIns="0" rIns="0" bIns="0" rtlCol="0" anchor="t"/>
          <a:lstStyle/>
          <a:p>
            <a:pPr marL="0" indent="0" algn="l">
              <a:lnSpc>
                <a:spcPts val="3750"/>
              </a:lnSpc>
              <a:buNone/>
            </a:pPr>
            <a:r>
              <a:rPr lang="en-US" sz="3000" dirty="0">
                <a:solidFill>
                  <a:srgbClr val="EFD5FA"/>
                </a:solidFill>
                <a:latin typeface="Instrument Sans Medium" pitchFamily="34" charset="0"/>
                <a:ea typeface="Instrument Sans Medium" pitchFamily="34" charset="-122"/>
                <a:cs typeface="Instrument Sans Medium" pitchFamily="34" charset="-120"/>
              </a:rPr>
              <a:t>Dấu Hiệu Nhận Biết Động Vật Nghi Dại</a:t>
            </a:r>
            <a:endParaRPr lang="en-US" sz="3000" dirty="0"/>
          </a:p>
        </p:txBody>
      </p:sp>
      <p:sp>
        <p:nvSpPr>
          <p:cNvPr id="4" name="Shape 1"/>
          <p:cNvSpPr/>
          <p:nvPr/>
        </p:nvSpPr>
        <p:spPr>
          <a:xfrm>
            <a:off x="539472" y="1724858"/>
            <a:ext cx="8065056" cy="1142048"/>
          </a:xfrm>
          <a:prstGeom prst="roundRect">
            <a:avLst>
              <a:gd name="adj" fmla="val 9608"/>
            </a:avLst>
          </a:prstGeom>
          <a:solidFill>
            <a:srgbClr val="242429"/>
          </a:solidFill>
          <a:ln/>
        </p:spPr>
      </p:sp>
      <p:sp>
        <p:nvSpPr>
          <p:cNvPr id="5" name="Shape 2"/>
          <p:cNvSpPr/>
          <p:nvPr/>
        </p:nvSpPr>
        <p:spPr>
          <a:xfrm>
            <a:off x="539472" y="1701998"/>
            <a:ext cx="8065056" cy="91440"/>
          </a:xfrm>
          <a:prstGeom prst="roundRect">
            <a:avLst>
              <a:gd name="adj" fmla="val 25285"/>
            </a:avLst>
          </a:prstGeom>
          <a:solidFill>
            <a:srgbClr val="FDC4C4"/>
          </a:solidFill>
          <a:ln/>
        </p:spPr>
      </p:sp>
      <p:sp>
        <p:nvSpPr>
          <p:cNvPr id="6" name="Shape 3"/>
          <p:cNvSpPr/>
          <p:nvPr/>
        </p:nvSpPr>
        <p:spPr>
          <a:xfrm>
            <a:off x="4340840" y="1493758"/>
            <a:ext cx="462320" cy="462320"/>
          </a:xfrm>
          <a:prstGeom prst="roundRect">
            <a:avLst>
              <a:gd name="adj" fmla="val 197785"/>
            </a:avLst>
          </a:prstGeom>
          <a:solidFill>
            <a:srgbClr val="FDC4C4"/>
          </a:solidFill>
          <a:ln/>
        </p:spPr>
      </p:sp>
      <p:sp>
        <p:nvSpPr>
          <p:cNvPr id="7" name="Text 4"/>
          <p:cNvSpPr/>
          <p:nvPr/>
        </p:nvSpPr>
        <p:spPr>
          <a:xfrm>
            <a:off x="4479548" y="1609368"/>
            <a:ext cx="184904" cy="231100"/>
          </a:xfrm>
          <a:prstGeom prst="rect">
            <a:avLst/>
          </a:prstGeom>
          <a:noFill/>
          <a:ln/>
        </p:spPr>
        <p:txBody>
          <a:bodyPr wrap="none" lIns="0" tIns="0" rIns="0" bIns="0" rtlCol="0" anchor="t"/>
          <a:lstStyle/>
          <a:p>
            <a:pPr marL="0" indent="0" algn="l">
              <a:lnSpc>
                <a:spcPts val="2300"/>
              </a:lnSpc>
              <a:buNone/>
            </a:pPr>
            <a:r>
              <a:rPr lang="en-US" sz="1450" dirty="0">
                <a:solidFill>
                  <a:srgbClr val="000000"/>
                </a:solidFill>
                <a:latin typeface="Instrument Sans Medium" pitchFamily="34" charset="0"/>
                <a:ea typeface="Instrument Sans Medium" pitchFamily="34" charset="-122"/>
                <a:cs typeface="Instrument Sans Medium" pitchFamily="34" charset="-120"/>
              </a:rPr>
              <a:t>1</a:t>
            </a:r>
            <a:endParaRPr lang="en-US" sz="1450" dirty="0"/>
          </a:p>
        </p:txBody>
      </p:sp>
      <p:sp>
        <p:nvSpPr>
          <p:cNvPr id="8" name="Text 5"/>
          <p:cNvSpPr/>
          <p:nvPr/>
        </p:nvSpPr>
        <p:spPr>
          <a:xfrm>
            <a:off x="716399" y="2110145"/>
            <a:ext cx="1926669" cy="240744"/>
          </a:xfrm>
          <a:prstGeom prst="rect">
            <a:avLst/>
          </a:prstGeom>
          <a:noFill/>
          <a:ln/>
        </p:spPr>
        <p:txBody>
          <a:bodyPr wrap="none" lIns="0" tIns="0" rIns="0" bIns="0" rtlCol="0" anchor="t"/>
          <a:lstStyle/>
          <a:p>
            <a:pPr marL="0" indent="0" algn="l">
              <a:lnSpc>
                <a:spcPts val="1850"/>
              </a:lnSpc>
              <a:buNone/>
            </a:pPr>
            <a:r>
              <a:rPr lang="en-US" sz="1500" dirty="0">
                <a:solidFill>
                  <a:srgbClr val="C7CDD6"/>
                </a:solidFill>
                <a:latin typeface="Instrument Sans Medium" pitchFamily="34" charset="0"/>
                <a:ea typeface="Instrument Sans Medium" pitchFamily="34" charset="-122"/>
                <a:cs typeface="Instrument Sans Medium" pitchFamily="34" charset="-120"/>
              </a:rPr>
              <a:t>Thay Đổi Hành Vi</a:t>
            </a:r>
            <a:endParaRPr lang="en-US" sz="1500" dirty="0"/>
          </a:p>
        </p:txBody>
      </p:sp>
      <p:sp>
        <p:nvSpPr>
          <p:cNvPr id="9" name="Text 6"/>
          <p:cNvSpPr/>
          <p:nvPr/>
        </p:nvSpPr>
        <p:spPr>
          <a:xfrm>
            <a:off x="716399" y="2443282"/>
            <a:ext cx="7711202" cy="246698"/>
          </a:xfrm>
          <a:prstGeom prst="rect">
            <a:avLst/>
          </a:prstGeom>
          <a:noFill/>
          <a:ln/>
        </p:spPr>
        <p:txBody>
          <a:bodyPr wrap="none" lIns="0" tIns="0" rIns="0" bIns="0" rtlCol="0" anchor="t"/>
          <a:lstStyle/>
          <a:p>
            <a:pPr marL="0" indent="0" algn="l">
              <a:lnSpc>
                <a:spcPts val="1900"/>
              </a:lnSpc>
              <a:buNone/>
            </a:pPr>
            <a:r>
              <a:rPr lang="en-US" sz="1200" dirty="0">
                <a:solidFill>
                  <a:srgbClr val="C7CDD6"/>
                </a:solidFill>
                <a:latin typeface="Inter" pitchFamily="34" charset="0"/>
                <a:ea typeface="Inter" pitchFamily="34" charset="-122"/>
                <a:cs typeface="Inter" pitchFamily="34" charset="-120"/>
              </a:rPr>
              <a:t>Bỗng nhiên hung dữ, cắn xé không nguyên nhân hoặc ngược lại, ủ rũ, sợ hãi, chui vào góc tối.</a:t>
            </a:r>
            <a:endParaRPr lang="en-US" sz="1200" dirty="0"/>
          </a:p>
        </p:txBody>
      </p:sp>
      <p:sp>
        <p:nvSpPr>
          <p:cNvPr id="10" name="Shape 7"/>
          <p:cNvSpPr/>
          <p:nvPr/>
        </p:nvSpPr>
        <p:spPr>
          <a:xfrm>
            <a:off x="539472" y="3252073"/>
            <a:ext cx="8065056" cy="1142048"/>
          </a:xfrm>
          <a:prstGeom prst="roundRect">
            <a:avLst>
              <a:gd name="adj" fmla="val 9608"/>
            </a:avLst>
          </a:prstGeom>
          <a:solidFill>
            <a:srgbClr val="242429"/>
          </a:solidFill>
          <a:ln/>
        </p:spPr>
      </p:sp>
      <p:sp>
        <p:nvSpPr>
          <p:cNvPr id="11" name="Shape 8"/>
          <p:cNvSpPr/>
          <p:nvPr/>
        </p:nvSpPr>
        <p:spPr>
          <a:xfrm>
            <a:off x="539472" y="3229213"/>
            <a:ext cx="8065056" cy="91440"/>
          </a:xfrm>
          <a:prstGeom prst="roundRect">
            <a:avLst>
              <a:gd name="adj" fmla="val 25285"/>
            </a:avLst>
          </a:prstGeom>
          <a:solidFill>
            <a:srgbClr val="FDC4C4"/>
          </a:solidFill>
          <a:ln/>
        </p:spPr>
      </p:sp>
      <p:sp>
        <p:nvSpPr>
          <p:cNvPr id="12" name="Shape 9"/>
          <p:cNvSpPr/>
          <p:nvPr/>
        </p:nvSpPr>
        <p:spPr>
          <a:xfrm>
            <a:off x="4340840" y="3020973"/>
            <a:ext cx="462320" cy="462320"/>
          </a:xfrm>
          <a:prstGeom prst="roundRect">
            <a:avLst>
              <a:gd name="adj" fmla="val 197785"/>
            </a:avLst>
          </a:prstGeom>
          <a:solidFill>
            <a:srgbClr val="FDC4C4"/>
          </a:solidFill>
          <a:ln/>
        </p:spPr>
      </p:sp>
      <p:sp>
        <p:nvSpPr>
          <p:cNvPr id="13" name="Text 10"/>
          <p:cNvSpPr/>
          <p:nvPr/>
        </p:nvSpPr>
        <p:spPr>
          <a:xfrm>
            <a:off x="4479548" y="3136583"/>
            <a:ext cx="184904" cy="231100"/>
          </a:xfrm>
          <a:prstGeom prst="rect">
            <a:avLst/>
          </a:prstGeom>
          <a:noFill/>
          <a:ln/>
        </p:spPr>
        <p:txBody>
          <a:bodyPr wrap="none" lIns="0" tIns="0" rIns="0" bIns="0" rtlCol="0" anchor="t"/>
          <a:lstStyle/>
          <a:p>
            <a:pPr marL="0" indent="0" algn="l">
              <a:lnSpc>
                <a:spcPts val="2300"/>
              </a:lnSpc>
              <a:buNone/>
            </a:pPr>
            <a:r>
              <a:rPr lang="en-US" sz="1450" dirty="0">
                <a:solidFill>
                  <a:srgbClr val="000000"/>
                </a:solidFill>
                <a:latin typeface="Instrument Sans Medium" pitchFamily="34" charset="0"/>
                <a:ea typeface="Instrument Sans Medium" pitchFamily="34" charset="-122"/>
                <a:cs typeface="Instrument Sans Medium" pitchFamily="34" charset="-120"/>
              </a:rPr>
              <a:t>2</a:t>
            </a:r>
            <a:endParaRPr lang="en-US" sz="1450" dirty="0"/>
          </a:p>
        </p:txBody>
      </p:sp>
      <p:sp>
        <p:nvSpPr>
          <p:cNvPr id="14" name="Text 11"/>
          <p:cNvSpPr/>
          <p:nvPr/>
        </p:nvSpPr>
        <p:spPr>
          <a:xfrm>
            <a:off x="716399" y="3637359"/>
            <a:ext cx="2282428" cy="240744"/>
          </a:xfrm>
          <a:prstGeom prst="rect">
            <a:avLst/>
          </a:prstGeom>
          <a:noFill/>
          <a:ln/>
        </p:spPr>
        <p:txBody>
          <a:bodyPr wrap="none" lIns="0" tIns="0" rIns="0" bIns="0" rtlCol="0" anchor="t"/>
          <a:lstStyle/>
          <a:p>
            <a:pPr marL="0" indent="0" algn="l">
              <a:lnSpc>
                <a:spcPts val="1850"/>
              </a:lnSpc>
              <a:buNone/>
            </a:pPr>
            <a:r>
              <a:rPr lang="en-US" sz="1500" dirty="0">
                <a:solidFill>
                  <a:srgbClr val="C7CDD6"/>
                </a:solidFill>
                <a:latin typeface="Instrument Sans Medium" pitchFamily="34" charset="0"/>
                <a:ea typeface="Instrument Sans Medium" pitchFamily="34" charset="-122"/>
                <a:cs typeface="Instrument Sans Medium" pitchFamily="34" charset="-120"/>
              </a:rPr>
              <a:t>Chảy Nước Bọt, Khó Nuốt</a:t>
            </a:r>
            <a:endParaRPr lang="en-US" sz="1500" dirty="0"/>
          </a:p>
        </p:txBody>
      </p:sp>
      <p:sp>
        <p:nvSpPr>
          <p:cNvPr id="15" name="Text 12"/>
          <p:cNvSpPr/>
          <p:nvPr/>
        </p:nvSpPr>
        <p:spPr>
          <a:xfrm>
            <a:off x="716399" y="3970496"/>
            <a:ext cx="7711202" cy="246698"/>
          </a:xfrm>
          <a:prstGeom prst="rect">
            <a:avLst/>
          </a:prstGeom>
          <a:noFill/>
          <a:ln/>
        </p:spPr>
        <p:txBody>
          <a:bodyPr wrap="none" lIns="0" tIns="0" rIns="0" bIns="0" rtlCol="0" anchor="t"/>
          <a:lstStyle/>
          <a:p>
            <a:pPr marL="0" indent="0" algn="l">
              <a:lnSpc>
                <a:spcPts val="1900"/>
              </a:lnSpc>
              <a:buNone/>
            </a:pPr>
            <a:r>
              <a:rPr lang="en-US" sz="1200" dirty="0">
                <a:solidFill>
                  <a:srgbClr val="C7CDD6"/>
                </a:solidFill>
                <a:latin typeface="Inter" pitchFamily="34" charset="0"/>
                <a:ea typeface="Inter" pitchFamily="34" charset="-122"/>
                <a:cs typeface="Inter" pitchFamily="34" charset="-120"/>
              </a:rPr>
              <a:t>Tiết nhiều nước bọt, lưỡi thè ra, khó khăn khi uống nước hoặc ăn.</a:t>
            </a:r>
            <a:endParaRPr lang="en-US" sz="1200" dirty="0"/>
          </a:p>
        </p:txBody>
      </p:sp>
      <p:sp>
        <p:nvSpPr>
          <p:cNvPr id="16" name="Shape 13"/>
          <p:cNvSpPr/>
          <p:nvPr/>
        </p:nvSpPr>
        <p:spPr>
          <a:xfrm>
            <a:off x="539472" y="4779288"/>
            <a:ext cx="8065056" cy="1142048"/>
          </a:xfrm>
          <a:prstGeom prst="roundRect">
            <a:avLst>
              <a:gd name="adj" fmla="val 9608"/>
            </a:avLst>
          </a:prstGeom>
          <a:solidFill>
            <a:srgbClr val="242429"/>
          </a:solidFill>
          <a:ln/>
        </p:spPr>
      </p:sp>
      <p:sp>
        <p:nvSpPr>
          <p:cNvPr id="17" name="Shape 14"/>
          <p:cNvSpPr/>
          <p:nvPr/>
        </p:nvSpPr>
        <p:spPr>
          <a:xfrm>
            <a:off x="539472" y="4756428"/>
            <a:ext cx="8065056" cy="91440"/>
          </a:xfrm>
          <a:prstGeom prst="roundRect">
            <a:avLst>
              <a:gd name="adj" fmla="val 25285"/>
            </a:avLst>
          </a:prstGeom>
          <a:solidFill>
            <a:srgbClr val="FDC4C4"/>
          </a:solidFill>
          <a:ln/>
        </p:spPr>
      </p:sp>
      <p:sp>
        <p:nvSpPr>
          <p:cNvPr id="18" name="Shape 15"/>
          <p:cNvSpPr/>
          <p:nvPr/>
        </p:nvSpPr>
        <p:spPr>
          <a:xfrm>
            <a:off x="4340840" y="4548187"/>
            <a:ext cx="462320" cy="462320"/>
          </a:xfrm>
          <a:prstGeom prst="roundRect">
            <a:avLst>
              <a:gd name="adj" fmla="val 197785"/>
            </a:avLst>
          </a:prstGeom>
          <a:solidFill>
            <a:srgbClr val="FDC4C4"/>
          </a:solidFill>
          <a:ln/>
        </p:spPr>
      </p:sp>
      <p:sp>
        <p:nvSpPr>
          <p:cNvPr id="19" name="Text 16"/>
          <p:cNvSpPr/>
          <p:nvPr/>
        </p:nvSpPr>
        <p:spPr>
          <a:xfrm>
            <a:off x="4479548" y="4663797"/>
            <a:ext cx="184904" cy="231100"/>
          </a:xfrm>
          <a:prstGeom prst="rect">
            <a:avLst/>
          </a:prstGeom>
          <a:noFill/>
          <a:ln/>
        </p:spPr>
        <p:txBody>
          <a:bodyPr wrap="none" lIns="0" tIns="0" rIns="0" bIns="0" rtlCol="0" anchor="t"/>
          <a:lstStyle/>
          <a:p>
            <a:pPr marL="0" indent="0" algn="l">
              <a:lnSpc>
                <a:spcPts val="2300"/>
              </a:lnSpc>
              <a:buNone/>
            </a:pPr>
            <a:r>
              <a:rPr lang="en-US" sz="1450" dirty="0">
                <a:solidFill>
                  <a:srgbClr val="000000"/>
                </a:solidFill>
                <a:latin typeface="Instrument Sans Medium" pitchFamily="34" charset="0"/>
                <a:ea typeface="Instrument Sans Medium" pitchFamily="34" charset="-122"/>
                <a:cs typeface="Instrument Sans Medium" pitchFamily="34" charset="-120"/>
              </a:rPr>
              <a:t>3</a:t>
            </a:r>
            <a:endParaRPr lang="en-US" sz="1450" dirty="0"/>
          </a:p>
        </p:txBody>
      </p:sp>
      <p:sp>
        <p:nvSpPr>
          <p:cNvPr id="20" name="Text 17"/>
          <p:cNvSpPr/>
          <p:nvPr/>
        </p:nvSpPr>
        <p:spPr>
          <a:xfrm>
            <a:off x="716399" y="5164574"/>
            <a:ext cx="1926669" cy="240744"/>
          </a:xfrm>
          <a:prstGeom prst="rect">
            <a:avLst/>
          </a:prstGeom>
          <a:noFill/>
          <a:ln/>
        </p:spPr>
        <p:txBody>
          <a:bodyPr wrap="none" lIns="0" tIns="0" rIns="0" bIns="0" rtlCol="0" anchor="t"/>
          <a:lstStyle/>
          <a:p>
            <a:pPr marL="0" indent="0" algn="l">
              <a:lnSpc>
                <a:spcPts val="1850"/>
              </a:lnSpc>
              <a:buNone/>
            </a:pPr>
            <a:r>
              <a:rPr lang="en-US" sz="1500" dirty="0">
                <a:solidFill>
                  <a:srgbClr val="C7CDD6"/>
                </a:solidFill>
                <a:latin typeface="Instrument Sans Medium" pitchFamily="34" charset="0"/>
                <a:ea typeface="Instrument Sans Medium" pitchFamily="34" charset="-122"/>
                <a:cs typeface="Instrument Sans Medium" pitchFamily="34" charset="-120"/>
              </a:rPr>
              <a:t>Co Giật, Liệt</a:t>
            </a:r>
            <a:endParaRPr lang="en-US" sz="1500" dirty="0"/>
          </a:p>
        </p:txBody>
      </p:sp>
      <p:sp>
        <p:nvSpPr>
          <p:cNvPr id="21" name="Text 18"/>
          <p:cNvSpPr/>
          <p:nvPr/>
        </p:nvSpPr>
        <p:spPr>
          <a:xfrm>
            <a:off x="716399" y="5497711"/>
            <a:ext cx="7711202" cy="246698"/>
          </a:xfrm>
          <a:prstGeom prst="rect">
            <a:avLst/>
          </a:prstGeom>
          <a:noFill/>
          <a:ln/>
        </p:spPr>
        <p:txBody>
          <a:bodyPr wrap="none" lIns="0" tIns="0" rIns="0" bIns="0" rtlCol="0" anchor="t"/>
          <a:lstStyle/>
          <a:p>
            <a:pPr marL="0" indent="0" algn="l">
              <a:lnSpc>
                <a:spcPts val="1900"/>
              </a:lnSpc>
              <a:buNone/>
            </a:pPr>
            <a:r>
              <a:rPr lang="en-US" sz="1200" dirty="0">
                <a:solidFill>
                  <a:srgbClr val="C7CDD6"/>
                </a:solidFill>
                <a:latin typeface="Inter" pitchFamily="34" charset="0"/>
                <a:ea typeface="Inter" pitchFamily="34" charset="-122"/>
                <a:cs typeface="Inter" pitchFamily="34" charset="-120"/>
              </a:rPr>
              <a:t>Động vật có thể bị co giật, run rẩy, sau đó dẫn đến liệt và tử vong.</a:t>
            </a:r>
            <a:endParaRPr lang="en-US" sz="1200" dirty="0"/>
          </a:p>
        </p:txBody>
      </p:sp>
      <p:sp>
        <p:nvSpPr>
          <p:cNvPr id="22" name="Shape 19"/>
          <p:cNvSpPr/>
          <p:nvPr/>
        </p:nvSpPr>
        <p:spPr>
          <a:xfrm>
            <a:off x="539472" y="6306503"/>
            <a:ext cx="8065056" cy="1142048"/>
          </a:xfrm>
          <a:prstGeom prst="roundRect">
            <a:avLst>
              <a:gd name="adj" fmla="val 9608"/>
            </a:avLst>
          </a:prstGeom>
          <a:solidFill>
            <a:srgbClr val="242429"/>
          </a:solidFill>
          <a:ln/>
        </p:spPr>
      </p:sp>
      <p:sp>
        <p:nvSpPr>
          <p:cNvPr id="23" name="Shape 20"/>
          <p:cNvSpPr/>
          <p:nvPr/>
        </p:nvSpPr>
        <p:spPr>
          <a:xfrm>
            <a:off x="539472" y="6283643"/>
            <a:ext cx="8065056" cy="91440"/>
          </a:xfrm>
          <a:prstGeom prst="roundRect">
            <a:avLst>
              <a:gd name="adj" fmla="val 25285"/>
            </a:avLst>
          </a:prstGeom>
          <a:solidFill>
            <a:srgbClr val="FDC4C4"/>
          </a:solidFill>
          <a:ln/>
        </p:spPr>
      </p:sp>
      <p:sp>
        <p:nvSpPr>
          <p:cNvPr id="24" name="Shape 21"/>
          <p:cNvSpPr/>
          <p:nvPr/>
        </p:nvSpPr>
        <p:spPr>
          <a:xfrm>
            <a:off x="4340840" y="6075402"/>
            <a:ext cx="462320" cy="462320"/>
          </a:xfrm>
          <a:prstGeom prst="roundRect">
            <a:avLst>
              <a:gd name="adj" fmla="val 197785"/>
            </a:avLst>
          </a:prstGeom>
          <a:solidFill>
            <a:srgbClr val="FDC4C4"/>
          </a:solidFill>
          <a:ln/>
        </p:spPr>
      </p:sp>
      <p:sp>
        <p:nvSpPr>
          <p:cNvPr id="25" name="Text 22"/>
          <p:cNvSpPr/>
          <p:nvPr/>
        </p:nvSpPr>
        <p:spPr>
          <a:xfrm>
            <a:off x="4479548" y="6191012"/>
            <a:ext cx="184904" cy="231100"/>
          </a:xfrm>
          <a:prstGeom prst="rect">
            <a:avLst/>
          </a:prstGeom>
          <a:noFill/>
          <a:ln/>
        </p:spPr>
        <p:txBody>
          <a:bodyPr wrap="none" lIns="0" tIns="0" rIns="0" bIns="0" rtlCol="0" anchor="t"/>
          <a:lstStyle/>
          <a:p>
            <a:pPr marL="0" indent="0" algn="l">
              <a:lnSpc>
                <a:spcPts val="2300"/>
              </a:lnSpc>
              <a:buNone/>
            </a:pPr>
            <a:r>
              <a:rPr lang="en-US" sz="1450" dirty="0">
                <a:solidFill>
                  <a:srgbClr val="000000"/>
                </a:solidFill>
                <a:latin typeface="Instrument Sans Medium" pitchFamily="34" charset="0"/>
                <a:ea typeface="Instrument Sans Medium" pitchFamily="34" charset="-122"/>
                <a:cs typeface="Instrument Sans Medium" pitchFamily="34" charset="-120"/>
              </a:rPr>
              <a:t>4</a:t>
            </a:r>
            <a:endParaRPr lang="en-US" sz="1450" dirty="0"/>
          </a:p>
        </p:txBody>
      </p:sp>
      <p:sp>
        <p:nvSpPr>
          <p:cNvPr id="26" name="Text 23"/>
          <p:cNvSpPr/>
          <p:nvPr/>
        </p:nvSpPr>
        <p:spPr>
          <a:xfrm>
            <a:off x="716399" y="6691789"/>
            <a:ext cx="1926669" cy="240744"/>
          </a:xfrm>
          <a:prstGeom prst="rect">
            <a:avLst/>
          </a:prstGeom>
          <a:noFill/>
          <a:ln/>
        </p:spPr>
        <p:txBody>
          <a:bodyPr wrap="none" lIns="0" tIns="0" rIns="0" bIns="0" rtlCol="0" anchor="t"/>
          <a:lstStyle/>
          <a:p>
            <a:pPr marL="0" indent="0" algn="l">
              <a:lnSpc>
                <a:spcPts val="1850"/>
              </a:lnSpc>
              <a:buNone/>
            </a:pPr>
            <a:r>
              <a:rPr lang="en-US" sz="1500" dirty="0">
                <a:solidFill>
                  <a:srgbClr val="C7CDD6"/>
                </a:solidFill>
                <a:latin typeface="Instrument Sans Medium" pitchFamily="34" charset="0"/>
                <a:ea typeface="Instrument Sans Medium" pitchFamily="34" charset="-122"/>
                <a:cs typeface="Instrument Sans Medium" pitchFamily="34" charset="-120"/>
              </a:rPr>
              <a:t>Âm Thanh Lạ</a:t>
            </a:r>
            <a:endParaRPr lang="en-US" sz="1500" dirty="0"/>
          </a:p>
        </p:txBody>
      </p:sp>
      <p:sp>
        <p:nvSpPr>
          <p:cNvPr id="27" name="Text 24"/>
          <p:cNvSpPr/>
          <p:nvPr/>
        </p:nvSpPr>
        <p:spPr>
          <a:xfrm>
            <a:off x="716399" y="7024926"/>
            <a:ext cx="7711202" cy="246698"/>
          </a:xfrm>
          <a:prstGeom prst="rect">
            <a:avLst/>
          </a:prstGeom>
          <a:noFill/>
          <a:ln/>
        </p:spPr>
        <p:txBody>
          <a:bodyPr wrap="none" lIns="0" tIns="0" rIns="0" bIns="0" rtlCol="0" anchor="t"/>
          <a:lstStyle/>
          <a:p>
            <a:pPr marL="0" indent="0" algn="l">
              <a:lnSpc>
                <a:spcPts val="1900"/>
              </a:lnSpc>
              <a:buNone/>
            </a:pPr>
            <a:r>
              <a:rPr lang="en-US" sz="1200" dirty="0">
                <a:solidFill>
                  <a:srgbClr val="C7CDD6"/>
                </a:solidFill>
                <a:latin typeface="Inter" pitchFamily="34" charset="0"/>
                <a:ea typeface="Inter" pitchFamily="34" charset="-122"/>
                <a:cs typeface="Inter" pitchFamily="34" charset="-120"/>
              </a:rPr>
              <a:t>Tiếng sủa khàn hoặc tru bất thường.</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80098" y="612934"/>
            <a:ext cx="8567023" cy="696516"/>
          </a:xfrm>
          <a:prstGeom prst="rect">
            <a:avLst/>
          </a:prstGeom>
          <a:noFill/>
          <a:ln/>
        </p:spPr>
        <p:txBody>
          <a:bodyPr wrap="none" lIns="0" tIns="0" rIns="0" bIns="0" rtlCol="0" anchor="t"/>
          <a:lstStyle/>
          <a:p>
            <a:pPr marL="0" indent="0" algn="l">
              <a:lnSpc>
                <a:spcPts val="5450"/>
              </a:lnSpc>
              <a:buNone/>
            </a:pPr>
            <a:r>
              <a:rPr lang="en-US" sz="4350" dirty="0">
                <a:solidFill>
                  <a:srgbClr val="EFD5FA"/>
                </a:solidFill>
                <a:latin typeface="Instrument Sans Medium" pitchFamily="34" charset="0"/>
                <a:ea typeface="Instrument Sans Medium" pitchFamily="34" charset="-122"/>
                <a:cs typeface="Instrument Sans Medium" pitchFamily="34" charset="-120"/>
              </a:rPr>
              <a:t>Vì Sao Học Sinh Dễ Mắc Bệnh Dại</a:t>
            </a:r>
            <a:endParaRPr lang="en-US" sz="435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679" y="1901428"/>
            <a:ext cx="334328" cy="334328"/>
          </a:xfrm>
          <a:prstGeom prst="rect">
            <a:avLst/>
          </a:prstGeom>
        </p:spPr>
      </p:pic>
      <p:sp>
        <p:nvSpPr>
          <p:cNvPr id="4" name="Text 1"/>
          <p:cNvSpPr/>
          <p:nvPr/>
        </p:nvSpPr>
        <p:spPr>
          <a:xfrm>
            <a:off x="1504474" y="1894523"/>
            <a:ext cx="2786301" cy="348258"/>
          </a:xfrm>
          <a:prstGeom prst="rect">
            <a:avLst/>
          </a:prstGeom>
          <a:noFill/>
          <a:ln/>
        </p:spPr>
        <p:txBody>
          <a:bodyPr wrap="none" lIns="0" tIns="0" rIns="0" bIns="0" rtlCol="0" anchor="t"/>
          <a:lstStyle/>
          <a:p>
            <a:pPr marL="0" indent="0" algn="l">
              <a:lnSpc>
                <a:spcPts val="2700"/>
              </a:lnSpc>
              <a:buNone/>
            </a:pPr>
            <a:r>
              <a:rPr lang="en-US" sz="2150" dirty="0">
                <a:solidFill>
                  <a:srgbClr val="C7CDD6"/>
                </a:solidFill>
                <a:latin typeface="Instrument Sans Medium" pitchFamily="34" charset="0"/>
                <a:ea typeface="Instrument Sans Medium" pitchFamily="34" charset="-122"/>
                <a:cs typeface="Instrument Sans Medium" pitchFamily="34" charset="-120"/>
              </a:rPr>
              <a:t>Tính Hiếu Động</a:t>
            </a:r>
            <a:endParaRPr lang="en-US" sz="2150" dirty="0"/>
          </a:p>
        </p:txBody>
      </p:sp>
      <p:sp>
        <p:nvSpPr>
          <p:cNvPr id="5" name="Text 2"/>
          <p:cNvSpPr/>
          <p:nvPr/>
        </p:nvSpPr>
        <p:spPr>
          <a:xfrm>
            <a:off x="1504474" y="2465665"/>
            <a:ext cx="6219468" cy="713184"/>
          </a:xfrm>
          <a:prstGeom prst="rect">
            <a:avLst/>
          </a:prstGeom>
          <a:noFill/>
          <a:ln/>
        </p:spPr>
        <p:txBody>
          <a:bodyPr wrap="square" lIns="0" tIns="0" rIns="0" bIns="0" rtlCol="0" anchor="t"/>
          <a:lstStyle/>
          <a:p>
            <a:pPr marL="0" indent="0" algn="l">
              <a:lnSpc>
                <a:spcPts val="2800"/>
              </a:lnSpc>
              <a:buNone/>
            </a:pPr>
            <a:r>
              <a:rPr lang="en-US" sz="1750" dirty="0">
                <a:solidFill>
                  <a:srgbClr val="C7CDD6"/>
                </a:solidFill>
                <a:latin typeface="Inter" pitchFamily="34" charset="0"/>
                <a:ea typeface="Inter" pitchFamily="34" charset="-122"/>
                <a:cs typeface="Inter" pitchFamily="34" charset="-120"/>
              </a:rPr>
              <a:t>Học sinh thường tò mò, chơi đùa với chó mèo hoang, hoặc không biết cách tiếp cận vật nuôi.</a:t>
            </a:r>
            <a:endParaRPr lang="en-US" sz="1750" dirty="0"/>
          </a:p>
        </p:txBody>
      </p:sp>
      <p:pic>
        <p:nvPicPr>
          <p:cNvPr id="6"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679" y="3631525"/>
            <a:ext cx="334328" cy="334328"/>
          </a:xfrm>
          <a:prstGeom prst="rect">
            <a:avLst/>
          </a:prstGeom>
        </p:spPr>
      </p:pic>
      <p:sp>
        <p:nvSpPr>
          <p:cNvPr id="7" name="Text 3"/>
          <p:cNvSpPr/>
          <p:nvPr/>
        </p:nvSpPr>
        <p:spPr>
          <a:xfrm>
            <a:off x="1504474" y="3624620"/>
            <a:ext cx="2786301" cy="348258"/>
          </a:xfrm>
          <a:prstGeom prst="rect">
            <a:avLst/>
          </a:prstGeom>
          <a:noFill/>
          <a:ln/>
        </p:spPr>
        <p:txBody>
          <a:bodyPr wrap="none" lIns="0" tIns="0" rIns="0" bIns="0" rtlCol="0" anchor="t"/>
          <a:lstStyle/>
          <a:p>
            <a:pPr marL="0" indent="0" algn="l">
              <a:lnSpc>
                <a:spcPts val="2700"/>
              </a:lnSpc>
              <a:buNone/>
            </a:pPr>
            <a:r>
              <a:rPr lang="en-US" sz="2150" dirty="0">
                <a:solidFill>
                  <a:srgbClr val="C7CDD6"/>
                </a:solidFill>
                <a:latin typeface="Instrument Sans Medium" pitchFamily="34" charset="0"/>
                <a:ea typeface="Instrument Sans Medium" pitchFamily="34" charset="-122"/>
                <a:cs typeface="Instrument Sans Medium" pitchFamily="34" charset="-120"/>
              </a:rPr>
              <a:t>Thiếu Kiến Thức</a:t>
            </a:r>
            <a:endParaRPr lang="en-US" sz="2150" dirty="0"/>
          </a:p>
        </p:txBody>
      </p:sp>
      <p:sp>
        <p:nvSpPr>
          <p:cNvPr id="8" name="Text 4"/>
          <p:cNvSpPr/>
          <p:nvPr/>
        </p:nvSpPr>
        <p:spPr>
          <a:xfrm>
            <a:off x="1504474" y="4195763"/>
            <a:ext cx="6219468" cy="713184"/>
          </a:xfrm>
          <a:prstGeom prst="rect">
            <a:avLst/>
          </a:prstGeom>
          <a:noFill/>
          <a:ln/>
        </p:spPr>
        <p:txBody>
          <a:bodyPr wrap="square" lIns="0" tIns="0" rIns="0" bIns="0" rtlCol="0" anchor="t"/>
          <a:lstStyle/>
          <a:p>
            <a:pPr marL="0" indent="0" algn="l">
              <a:lnSpc>
                <a:spcPts val="2800"/>
              </a:lnSpc>
              <a:buNone/>
            </a:pPr>
            <a:r>
              <a:rPr lang="en-US" sz="1750" dirty="0">
                <a:solidFill>
                  <a:srgbClr val="C7CDD6"/>
                </a:solidFill>
                <a:latin typeface="Inter" pitchFamily="34" charset="0"/>
                <a:ea typeface="Inter" pitchFamily="34" charset="-122"/>
                <a:cs typeface="Inter" pitchFamily="34" charset="-120"/>
              </a:rPr>
              <a:t>Chưa nhận thức đầy đủ về nguy hiểm của bệnh Dại và cách phòng tránh.</a:t>
            </a:r>
            <a:endParaRPr lang="en-US" sz="1750" dirty="0"/>
          </a:p>
        </p:txBody>
      </p:sp>
      <p:pic>
        <p:nvPicPr>
          <p:cNvPr id="9"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3679" y="5361623"/>
            <a:ext cx="334328" cy="334328"/>
          </a:xfrm>
          <a:prstGeom prst="rect">
            <a:avLst/>
          </a:prstGeom>
        </p:spPr>
      </p:pic>
      <p:sp>
        <p:nvSpPr>
          <p:cNvPr id="10" name="Text 5"/>
          <p:cNvSpPr/>
          <p:nvPr/>
        </p:nvSpPr>
        <p:spPr>
          <a:xfrm>
            <a:off x="1504474" y="5354717"/>
            <a:ext cx="3203496" cy="348258"/>
          </a:xfrm>
          <a:prstGeom prst="rect">
            <a:avLst/>
          </a:prstGeom>
          <a:noFill/>
          <a:ln/>
        </p:spPr>
        <p:txBody>
          <a:bodyPr wrap="none" lIns="0" tIns="0" rIns="0" bIns="0" rtlCol="0" anchor="t"/>
          <a:lstStyle/>
          <a:p>
            <a:pPr marL="0" indent="0" algn="l">
              <a:lnSpc>
                <a:spcPts val="2700"/>
              </a:lnSpc>
              <a:buNone/>
            </a:pPr>
            <a:r>
              <a:rPr lang="en-US" sz="2150" dirty="0">
                <a:solidFill>
                  <a:srgbClr val="C7CDD6"/>
                </a:solidFill>
                <a:latin typeface="Instrument Sans Medium" pitchFamily="34" charset="0"/>
                <a:ea typeface="Instrument Sans Medium" pitchFamily="34" charset="-122"/>
                <a:cs typeface="Instrument Sans Medium" pitchFamily="34" charset="-120"/>
              </a:rPr>
              <a:t>Khó Khăn Trong Báo Cáo</a:t>
            </a:r>
            <a:endParaRPr lang="en-US" sz="2150" dirty="0"/>
          </a:p>
        </p:txBody>
      </p:sp>
      <p:sp>
        <p:nvSpPr>
          <p:cNvPr id="11" name="Text 6"/>
          <p:cNvSpPr/>
          <p:nvPr/>
        </p:nvSpPr>
        <p:spPr>
          <a:xfrm>
            <a:off x="1504474" y="5925860"/>
            <a:ext cx="6219468" cy="713184"/>
          </a:xfrm>
          <a:prstGeom prst="rect">
            <a:avLst/>
          </a:prstGeom>
          <a:noFill/>
          <a:ln/>
        </p:spPr>
        <p:txBody>
          <a:bodyPr wrap="square" lIns="0" tIns="0" rIns="0" bIns="0" rtlCol="0" anchor="t"/>
          <a:lstStyle/>
          <a:p>
            <a:pPr marL="0" indent="0" algn="l">
              <a:lnSpc>
                <a:spcPts val="2800"/>
              </a:lnSpc>
              <a:buNone/>
            </a:pPr>
            <a:r>
              <a:rPr lang="en-US" sz="1750" dirty="0">
                <a:solidFill>
                  <a:srgbClr val="C7CDD6"/>
                </a:solidFill>
                <a:latin typeface="Inter" pitchFamily="34" charset="0"/>
                <a:ea typeface="Inter" pitchFamily="34" charset="-122"/>
                <a:cs typeface="Inter" pitchFamily="34" charset="-120"/>
              </a:rPr>
              <a:t>Có thể giấu gia đình, nhà trường khi bị cắn do sợ bị la mắng hoặc không biết mức độ nghiêm trọng.</a:t>
            </a:r>
            <a:endParaRPr lang="en-US" sz="1750" dirty="0"/>
          </a:p>
        </p:txBody>
      </p:sp>
      <p:pic>
        <p:nvPicPr>
          <p:cNvPr id="12" name="Image 3" descr="preencoded.png"/>
          <p:cNvPicPr>
            <a:picLocks noChangeAspect="1"/>
          </p:cNvPicPr>
          <p:nvPr/>
        </p:nvPicPr>
        <p:blipFill>
          <a:blip r:embed="rId5"/>
          <a:stretch>
            <a:fillRect/>
          </a:stretch>
        </p:blipFill>
        <p:spPr>
          <a:xfrm>
            <a:off x="8275439" y="1894523"/>
            <a:ext cx="5582364" cy="558236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38914"/>
          </a:xfrm>
          <a:prstGeom prst="rect">
            <a:avLst/>
          </a:prstGeom>
        </p:spPr>
      </p:pic>
      <p:sp>
        <p:nvSpPr>
          <p:cNvPr id="3" name="Text 0"/>
          <p:cNvSpPr/>
          <p:nvPr/>
        </p:nvSpPr>
        <p:spPr>
          <a:xfrm>
            <a:off x="766882" y="3342561"/>
            <a:ext cx="8151257" cy="684728"/>
          </a:xfrm>
          <a:prstGeom prst="rect">
            <a:avLst/>
          </a:prstGeom>
          <a:noFill/>
          <a:ln/>
        </p:spPr>
        <p:txBody>
          <a:bodyPr wrap="none" lIns="0" tIns="0" rIns="0" bIns="0" rtlCol="0" anchor="t"/>
          <a:lstStyle/>
          <a:p>
            <a:pPr marL="0" indent="0" algn="l">
              <a:lnSpc>
                <a:spcPts val="5350"/>
              </a:lnSpc>
              <a:buNone/>
            </a:pPr>
            <a:r>
              <a:rPr lang="en-US" sz="4300" dirty="0">
                <a:solidFill>
                  <a:srgbClr val="EFD5FA"/>
                </a:solidFill>
                <a:latin typeface="Instrument Sans Medium" pitchFamily="34" charset="0"/>
                <a:ea typeface="Instrument Sans Medium" pitchFamily="34" charset="-122"/>
                <a:cs typeface="Instrument Sans Medium" pitchFamily="34" charset="-120"/>
              </a:rPr>
              <a:t>Cách Xử Trí Khi Bị Chó, Mèo Cắn</a:t>
            </a:r>
            <a:endParaRPr lang="en-US" sz="4300" dirty="0"/>
          </a:p>
        </p:txBody>
      </p:sp>
      <p:sp>
        <p:nvSpPr>
          <p:cNvPr id="4" name="Shape 1"/>
          <p:cNvSpPr/>
          <p:nvPr/>
        </p:nvSpPr>
        <p:spPr>
          <a:xfrm>
            <a:off x="1095494" y="5232321"/>
            <a:ext cx="3890724" cy="219075"/>
          </a:xfrm>
          <a:prstGeom prst="roundRect">
            <a:avLst>
              <a:gd name="adj" fmla="val 15003"/>
            </a:avLst>
          </a:prstGeom>
          <a:solidFill>
            <a:srgbClr val="434348"/>
          </a:solidFill>
          <a:ln/>
        </p:spPr>
      </p:sp>
      <p:sp>
        <p:nvSpPr>
          <p:cNvPr id="5" name="Shape 2"/>
          <p:cNvSpPr/>
          <p:nvPr/>
        </p:nvSpPr>
        <p:spPr>
          <a:xfrm>
            <a:off x="766882" y="5013186"/>
            <a:ext cx="657344" cy="657344"/>
          </a:xfrm>
          <a:prstGeom prst="roundRect">
            <a:avLst>
              <a:gd name="adj" fmla="val 69553"/>
            </a:avLst>
          </a:prstGeom>
          <a:solidFill>
            <a:srgbClr val="434348"/>
          </a:solidFill>
          <a:ln/>
        </p:spPr>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1188" y="5177611"/>
            <a:ext cx="328613" cy="328613"/>
          </a:xfrm>
          <a:prstGeom prst="rect">
            <a:avLst/>
          </a:prstGeom>
        </p:spPr>
      </p:pic>
      <p:sp>
        <p:nvSpPr>
          <p:cNvPr id="7" name="Text 3"/>
          <p:cNvSpPr/>
          <p:nvPr/>
        </p:nvSpPr>
        <p:spPr>
          <a:xfrm>
            <a:off x="985957" y="5889665"/>
            <a:ext cx="3781306" cy="684609"/>
          </a:xfrm>
          <a:prstGeom prst="rect">
            <a:avLst/>
          </a:prstGeom>
          <a:noFill/>
          <a:ln/>
        </p:spPr>
        <p:txBody>
          <a:bodyPr wrap="square" lIns="0" tIns="0" rIns="0" bIns="0" rtlCol="0" anchor="t"/>
          <a:lstStyle/>
          <a:p>
            <a:pPr marL="0" indent="0" algn="l">
              <a:lnSpc>
                <a:spcPts val="2650"/>
              </a:lnSpc>
              <a:buNone/>
            </a:pPr>
            <a:r>
              <a:rPr lang="en-US" sz="2150" dirty="0">
                <a:solidFill>
                  <a:srgbClr val="C7CDD6"/>
                </a:solidFill>
                <a:latin typeface="Instrument Sans Medium" pitchFamily="34" charset="0"/>
                <a:ea typeface="Instrument Sans Medium" pitchFamily="34" charset="-122"/>
                <a:cs typeface="Instrument Sans Medium" pitchFamily="34" charset="-120"/>
              </a:rPr>
              <a:t>Rửa Sạch Vết Thương Ngay Lập Tức</a:t>
            </a:r>
            <a:endParaRPr lang="en-US" sz="2150" dirty="0"/>
          </a:p>
        </p:txBody>
      </p:sp>
      <p:sp>
        <p:nvSpPr>
          <p:cNvPr id="8" name="Text 4"/>
          <p:cNvSpPr/>
          <p:nvPr/>
        </p:nvSpPr>
        <p:spPr>
          <a:xfrm>
            <a:off x="985957" y="6705719"/>
            <a:ext cx="3781306" cy="701040"/>
          </a:xfrm>
          <a:prstGeom prst="rect">
            <a:avLst/>
          </a:prstGeom>
          <a:noFill/>
          <a:ln/>
        </p:spPr>
        <p:txBody>
          <a:bodyPr wrap="square" lIns="0" tIns="0" rIns="0" bIns="0" rtlCol="0" anchor="t"/>
          <a:lstStyle/>
          <a:p>
            <a:pPr marL="0" indent="0" algn="l">
              <a:lnSpc>
                <a:spcPts val="2750"/>
              </a:lnSpc>
              <a:buNone/>
            </a:pPr>
            <a:r>
              <a:rPr lang="en-US" sz="1700" dirty="0">
                <a:solidFill>
                  <a:srgbClr val="C7CDD6"/>
                </a:solidFill>
                <a:latin typeface="Inter" pitchFamily="34" charset="0"/>
                <a:ea typeface="Inter" pitchFamily="34" charset="-122"/>
                <a:cs typeface="Inter" pitchFamily="34" charset="-120"/>
              </a:rPr>
              <a:t>Dưới vòi nước chảy với xà phòng khoảng 15 phút.</a:t>
            </a:r>
            <a:endParaRPr lang="en-US" sz="1700" dirty="0"/>
          </a:p>
        </p:txBody>
      </p:sp>
      <p:sp>
        <p:nvSpPr>
          <p:cNvPr id="9" name="Shape 5"/>
          <p:cNvSpPr/>
          <p:nvPr/>
        </p:nvSpPr>
        <p:spPr>
          <a:xfrm>
            <a:off x="5534025" y="4903589"/>
            <a:ext cx="3890724" cy="219075"/>
          </a:xfrm>
          <a:prstGeom prst="roundRect">
            <a:avLst>
              <a:gd name="adj" fmla="val 15003"/>
            </a:avLst>
          </a:prstGeom>
          <a:solidFill>
            <a:srgbClr val="434348"/>
          </a:solidFill>
          <a:ln/>
        </p:spPr>
      </p:sp>
      <p:sp>
        <p:nvSpPr>
          <p:cNvPr id="10" name="Shape 6"/>
          <p:cNvSpPr/>
          <p:nvPr/>
        </p:nvSpPr>
        <p:spPr>
          <a:xfrm>
            <a:off x="5205413" y="4684455"/>
            <a:ext cx="657344" cy="657344"/>
          </a:xfrm>
          <a:prstGeom prst="roundRect">
            <a:avLst>
              <a:gd name="adj" fmla="val 69553"/>
            </a:avLst>
          </a:prstGeom>
          <a:solidFill>
            <a:srgbClr val="434348"/>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69719" y="4848880"/>
            <a:ext cx="328613" cy="328613"/>
          </a:xfrm>
          <a:prstGeom prst="rect">
            <a:avLst/>
          </a:prstGeom>
        </p:spPr>
      </p:pic>
      <p:sp>
        <p:nvSpPr>
          <p:cNvPr id="12" name="Text 7"/>
          <p:cNvSpPr/>
          <p:nvPr/>
        </p:nvSpPr>
        <p:spPr>
          <a:xfrm>
            <a:off x="5424487" y="5560933"/>
            <a:ext cx="2738914" cy="342305"/>
          </a:xfrm>
          <a:prstGeom prst="rect">
            <a:avLst/>
          </a:prstGeom>
          <a:noFill/>
          <a:ln/>
        </p:spPr>
        <p:txBody>
          <a:bodyPr wrap="none" lIns="0" tIns="0" rIns="0" bIns="0" rtlCol="0" anchor="t"/>
          <a:lstStyle/>
          <a:p>
            <a:pPr marL="0" indent="0" algn="l">
              <a:lnSpc>
                <a:spcPts val="2650"/>
              </a:lnSpc>
              <a:buNone/>
            </a:pPr>
            <a:r>
              <a:rPr lang="en-US" sz="2150" dirty="0">
                <a:solidFill>
                  <a:srgbClr val="C7CDD6"/>
                </a:solidFill>
                <a:latin typeface="Instrument Sans Medium" pitchFamily="34" charset="0"/>
                <a:ea typeface="Instrument Sans Medium" pitchFamily="34" charset="-122"/>
                <a:cs typeface="Instrument Sans Medium" pitchFamily="34" charset="-120"/>
              </a:rPr>
              <a:t>Sát Khuẩn</a:t>
            </a:r>
            <a:endParaRPr lang="en-US" sz="2150" dirty="0"/>
          </a:p>
        </p:txBody>
      </p:sp>
      <p:sp>
        <p:nvSpPr>
          <p:cNvPr id="13" name="Text 8"/>
          <p:cNvSpPr/>
          <p:nvPr/>
        </p:nvSpPr>
        <p:spPr>
          <a:xfrm>
            <a:off x="5424487" y="6034683"/>
            <a:ext cx="3781306" cy="1051560"/>
          </a:xfrm>
          <a:prstGeom prst="rect">
            <a:avLst/>
          </a:prstGeom>
          <a:noFill/>
          <a:ln/>
        </p:spPr>
        <p:txBody>
          <a:bodyPr wrap="square" lIns="0" tIns="0" rIns="0" bIns="0" rtlCol="0" anchor="t"/>
          <a:lstStyle/>
          <a:p>
            <a:pPr marL="0" indent="0" algn="l">
              <a:lnSpc>
                <a:spcPts val="2750"/>
              </a:lnSpc>
              <a:buNone/>
            </a:pPr>
            <a:r>
              <a:rPr lang="en-US" sz="1700" dirty="0">
                <a:solidFill>
                  <a:srgbClr val="C7CDD6"/>
                </a:solidFill>
                <a:latin typeface="Inter" pitchFamily="34" charset="0"/>
                <a:ea typeface="Inter" pitchFamily="34" charset="-122"/>
                <a:cs typeface="Inter" pitchFamily="34" charset="-120"/>
              </a:rPr>
              <a:t>Sử dụng cồn 70 độ, cồn iod hoặc povidone-iodine để sát trùng vết thương.</a:t>
            </a:r>
            <a:endParaRPr lang="en-US" sz="1700" dirty="0"/>
          </a:p>
        </p:txBody>
      </p:sp>
      <p:sp>
        <p:nvSpPr>
          <p:cNvPr id="14" name="Shape 9"/>
          <p:cNvSpPr/>
          <p:nvPr/>
        </p:nvSpPr>
        <p:spPr>
          <a:xfrm>
            <a:off x="9972556" y="4574977"/>
            <a:ext cx="3890724" cy="219075"/>
          </a:xfrm>
          <a:prstGeom prst="roundRect">
            <a:avLst>
              <a:gd name="adj" fmla="val 15003"/>
            </a:avLst>
          </a:prstGeom>
          <a:solidFill>
            <a:srgbClr val="434348"/>
          </a:solidFill>
          <a:ln/>
        </p:spPr>
      </p:sp>
      <p:sp>
        <p:nvSpPr>
          <p:cNvPr id="15" name="Shape 10"/>
          <p:cNvSpPr/>
          <p:nvPr/>
        </p:nvSpPr>
        <p:spPr>
          <a:xfrm>
            <a:off x="9643943" y="4355842"/>
            <a:ext cx="657344" cy="657344"/>
          </a:xfrm>
          <a:prstGeom prst="roundRect">
            <a:avLst>
              <a:gd name="adj" fmla="val 69553"/>
            </a:avLst>
          </a:prstGeom>
          <a:solidFill>
            <a:srgbClr val="434348"/>
          </a:solidFill>
          <a:ln/>
        </p:spPr>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08250" y="4520267"/>
            <a:ext cx="328613" cy="328613"/>
          </a:xfrm>
          <a:prstGeom prst="rect">
            <a:avLst/>
          </a:prstGeom>
        </p:spPr>
      </p:pic>
      <p:sp>
        <p:nvSpPr>
          <p:cNvPr id="17" name="Text 11"/>
          <p:cNvSpPr/>
          <p:nvPr/>
        </p:nvSpPr>
        <p:spPr>
          <a:xfrm>
            <a:off x="9863018" y="5232321"/>
            <a:ext cx="2738914" cy="342305"/>
          </a:xfrm>
          <a:prstGeom prst="rect">
            <a:avLst/>
          </a:prstGeom>
          <a:noFill/>
          <a:ln/>
        </p:spPr>
        <p:txBody>
          <a:bodyPr wrap="none" lIns="0" tIns="0" rIns="0" bIns="0" rtlCol="0" anchor="t"/>
          <a:lstStyle/>
          <a:p>
            <a:pPr marL="0" indent="0" algn="l">
              <a:lnSpc>
                <a:spcPts val="2650"/>
              </a:lnSpc>
              <a:buNone/>
            </a:pPr>
            <a:r>
              <a:rPr lang="en-US" sz="2150" dirty="0">
                <a:solidFill>
                  <a:srgbClr val="C7CDD6"/>
                </a:solidFill>
                <a:latin typeface="Instrument Sans Medium" pitchFamily="34" charset="0"/>
                <a:ea typeface="Instrument Sans Medium" pitchFamily="34" charset="-122"/>
                <a:cs typeface="Instrument Sans Medium" pitchFamily="34" charset="-120"/>
              </a:rPr>
              <a:t>Đến Cơ Sở Y Tế Ngay</a:t>
            </a:r>
            <a:endParaRPr lang="en-US" sz="2150" dirty="0"/>
          </a:p>
        </p:txBody>
      </p:sp>
      <p:sp>
        <p:nvSpPr>
          <p:cNvPr id="18" name="Text 12"/>
          <p:cNvSpPr/>
          <p:nvPr/>
        </p:nvSpPr>
        <p:spPr>
          <a:xfrm>
            <a:off x="9863018" y="5706070"/>
            <a:ext cx="3781306" cy="1051560"/>
          </a:xfrm>
          <a:prstGeom prst="rect">
            <a:avLst/>
          </a:prstGeom>
          <a:noFill/>
          <a:ln/>
        </p:spPr>
        <p:txBody>
          <a:bodyPr wrap="square" lIns="0" tIns="0" rIns="0" bIns="0" rtlCol="0" anchor="t"/>
          <a:lstStyle/>
          <a:p>
            <a:pPr marL="0" indent="0" algn="l">
              <a:lnSpc>
                <a:spcPts val="2750"/>
              </a:lnSpc>
              <a:buNone/>
            </a:pPr>
            <a:r>
              <a:rPr lang="en-US" sz="1700" dirty="0">
                <a:solidFill>
                  <a:srgbClr val="C7CDD6"/>
                </a:solidFill>
                <a:latin typeface="Inter" pitchFamily="34" charset="0"/>
                <a:ea typeface="Inter" pitchFamily="34" charset="-122"/>
                <a:cs typeface="Inter" pitchFamily="34" charset="-120"/>
              </a:rPr>
              <a:t>Tuyệt đối không tự điều trị hoặc chờ đợi, cần đến bệnh viện để được tư vấn và tiêm phòng.</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094065"/>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EFD5FA"/>
                </a:solidFill>
                <a:latin typeface="Instrument Sans Medium" pitchFamily="34" charset="0"/>
                <a:ea typeface="Instrument Sans Medium" pitchFamily="34" charset="-122"/>
                <a:cs typeface="Instrument Sans Medium" pitchFamily="34" charset="-120"/>
              </a:rPr>
              <a:t>Những Điều Tuyệt Đối Không Được Làm</a:t>
            </a:r>
            <a:endParaRPr lang="en-US" sz="4450" dirty="0"/>
          </a:p>
        </p:txBody>
      </p:sp>
      <p:sp>
        <p:nvSpPr>
          <p:cNvPr id="4" name="Shape 1"/>
          <p:cNvSpPr/>
          <p:nvPr/>
        </p:nvSpPr>
        <p:spPr>
          <a:xfrm>
            <a:off x="6280190" y="2851785"/>
            <a:ext cx="3664744" cy="2387084"/>
          </a:xfrm>
          <a:prstGeom prst="roundRect">
            <a:avLst>
              <a:gd name="adj" fmla="val 22806"/>
            </a:avLst>
          </a:prstGeom>
          <a:solidFill>
            <a:srgbClr val="434348"/>
          </a:solidFill>
          <a:ln/>
        </p:spPr>
      </p:sp>
      <p:sp>
        <p:nvSpPr>
          <p:cNvPr id="5" name="Text 2"/>
          <p:cNvSpPr/>
          <p:nvPr/>
        </p:nvSpPr>
        <p:spPr>
          <a:xfrm>
            <a:off x="6507004" y="3078599"/>
            <a:ext cx="3211116" cy="708660"/>
          </a:xfrm>
          <a:prstGeom prst="rect">
            <a:avLst/>
          </a:prstGeom>
          <a:noFill/>
          <a:ln/>
        </p:spPr>
        <p:txBody>
          <a:bodyPr wrap="squar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Không Nặn, Bóp Vết Thương</a:t>
            </a:r>
            <a:endParaRPr lang="en-US" sz="2200" dirty="0"/>
          </a:p>
        </p:txBody>
      </p:sp>
      <p:sp>
        <p:nvSpPr>
          <p:cNvPr id="6" name="Text 3"/>
          <p:cNvSpPr/>
          <p:nvPr/>
        </p:nvSpPr>
        <p:spPr>
          <a:xfrm>
            <a:off x="6507004" y="3923348"/>
            <a:ext cx="3211116"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Tuyệt đối không cố gắng nặn máu hoặc bóp vết thương quá mạnh.</a:t>
            </a:r>
            <a:endParaRPr lang="en-US" sz="1750" dirty="0"/>
          </a:p>
        </p:txBody>
      </p:sp>
      <p:sp>
        <p:nvSpPr>
          <p:cNvPr id="7" name="Shape 4"/>
          <p:cNvSpPr/>
          <p:nvPr/>
        </p:nvSpPr>
        <p:spPr>
          <a:xfrm>
            <a:off x="10171748" y="2851785"/>
            <a:ext cx="3664863" cy="2387084"/>
          </a:xfrm>
          <a:prstGeom prst="roundRect">
            <a:avLst>
              <a:gd name="adj" fmla="val 22806"/>
            </a:avLst>
          </a:prstGeom>
          <a:solidFill>
            <a:srgbClr val="434348"/>
          </a:solidFill>
          <a:ln/>
        </p:spPr>
      </p:sp>
      <p:sp>
        <p:nvSpPr>
          <p:cNvPr id="8" name="Text 5"/>
          <p:cNvSpPr/>
          <p:nvPr/>
        </p:nvSpPr>
        <p:spPr>
          <a:xfrm>
            <a:off x="10398562" y="3078599"/>
            <a:ext cx="3211235" cy="708660"/>
          </a:xfrm>
          <a:prstGeom prst="rect">
            <a:avLst/>
          </a:prstGeom>
          <a:noFill/>
          <a:ln/>
        </p:spPr>
        <p:txBody>
          <a:bodyPr wrap="squar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Không Đắp Thuốc Nam, Lá Cây</a:t>
            </a:r>
            <a:endParaRPr lang="en-US" sz="2200" dirty="0"/>
          </a:p>
        </p:txBody>
      </p:sp>
      <p:sp>
        <p:nvSpPr>
          <p:cNvPr id="9" name="Text 6"/>
          <p:cNvSpPr/>
          <p:nvPr/>
        </p:nvSpPr>
        <p:spPr>
          <a:xfrm>
            <a:off x="10398562" y="3923348"/>
            <a:ext cx="3211235" cy="1088708"/>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Tuyệt đối không đắp các loại thuốc lá, thuốc nam không rõ nguồn gốc lên vết cắn.</a:t>
            </a:r>
            <a:endParaRPr lang="en-US" sz="1750" dirty="0"/>
          </a:p>
        </p:txBody>
      </p:sp>
      <p:sp>
        <p:nvSpPr>
          <p:cNvPr id="10" name="Shape 7"/>
          <p:cNvSpPr/>
          <p:nvPr/>
        </p:nvSpPr>
        <p:spPr>
          <a:xfrm>
            <a:off x="6280190" y="5465683"/>
            <a:ext cx="7556421" cy="1669852"/>
          </a:xfrm>
          <a:prstGeom prst="roundRect">
            <a:avLst>
              <a:gd name="adj" fmla="val 32601"/>
            </a:avLst>
          </a:prstGeom>
          <a:solidFill>
            <a:srgbClr val="434348"/>
          </a:solidFill>
          <a:ln/>
        </p:spPr>
      </p:sp>
      <p:sp>
        <p:nvSpPr>
          <p:cNvPr id="11" name="Text 8"/>
          <p:cNvSpPr/>
          <p:nvPr/>
        </p:nvSpPr>
        <p:spPr>
          <a:xfrm>
            <a:off x="6507004" y="5692497"/>
            <a:ext cx="4026932" cy="354330"/>
          </a:xfrm>
          <a:prstGeom prst="rect">
            <a:avLst/>
          </a:prstGeom>
          <a:noFill/>
          <a:ln/>
        </p:spPr>
        <p:txBody>
          <a:bodyPr wrap="none" lIns="0" tIns="0" rIns="0" bIns="0" rtlCol="0" anchor="t"/>
          <a:lstStyle/>
          <a:p>
            <a:pPr marL="0" indent="0" algn="l">
              <a:lnSpc>
                <a:spcPts val="2750"/>
              </a:lnSpc>
              <a:buNone/>
            </a:pPr>
            <a:r>
              <a:rPr lang="en-US" sz="2200" dirty="0">
                <a:solidFill>
                  <a:srgbClr val="C7CDD6"/>
                </a:solidFill>
                <a:latin typeface="Instrument Sans Medium" pitchFamily="34" charset="0"/>
                <a:ea typeface="Instrument Sans Medium" pitchFamily="34" charset="-122"/>
                <a:cs typeface="Instrument Sans Medium" pitchFamily="34" charset="-120"/>
              </a:rPr>
              <a:t>Không Bỏ Qua Hoặc Chần Chừ</a:t>
            </a:r>
            <a:endParaRPr lang="en-US" sz="2200" dirty="0"/>
          </a:p>
        </p:txBody>
      </p:sp>
      <p:sp>
        <p:nvSpPr>
          <p:cNvPr id="12" name="Text 9"/>
          <p:cNvSpPr/>
          <p:nvPr/>
        </p:nvSpPr>
        <p:spPr>
          <a:xfrm>
            <a:off x="6507004" y="6182916"/>
            <a:ext cx="7102793" cy="725805"/>
          </a:xfrm>
          <a:prstGeom prst="rect">
            <a:avLst/>
          </a:prstGeom>
          <a:noFill/>
          <a:ln/>
        </p:spPr>
        <p:txBody>
          <a:bodyPr wrap="square" lIns="0" tIns="0" rIns="0" bIns="0" rtlCol="0" anchor="t"/>
          <a:lstStyle/>
          <a:p>
            <a:pPr marL="0" indent="0" algn="l">
              <a:lnSpc>
                <a:spcPts val="2850"/>
              </a:lnSpc>
              <a:buNone/>
            </a:pPr>
            <a:r>
              <a:rPr lang="en-US" sz="1750" dirty="0">
                <a:solidFill>
                  <a:srgbClr val="C7CDD6"/>
                </a:solidFill>
                <a:latin typeface="Inter" pitchFamily="34" charset="0"/>
                <a:ea typeface="Inter" pitchFamily="34" charset="-122"/>
                <a:cs typeface="Inter" pitchFamily="34" charset="-120"/>
              </a:rPr>
              <a:t>Tuyệt đối không chủ quan, nghĩ rằng vết cắn nhỏ không sao hoặc chờ xem động vật có biểu hiện Dại hay không.</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0672"/>
          </a:xfrm>
          <a:prstGeom prst="rect">
            <a:avLst/>
          </a:prstGeom>
        </p:spPr>
      </p:pic>
      <p:sp>
        <p:nvSpPr>
          <p:cNvPr id="3" name="Text 0"/>
          <p:cNvSpPr/>
          <p:nvPr/>
        </p:nvSpPr>
        <p:spPr>
          <a:xfrm>
            <a:off x="673298" y="528995"/>
            <a:ext cx="7797403" cy="1202531"/>
          </a:xfrm>
          <a:prstGeom prst="rect">
            <a:avLst/>
          </a:prstGeom>
          <a:noFill/>
          <a:ln/>
        </p:spPr>
        <p:txBody>
          <a:bodyPr wrap="square" lIns="0" tIns="0" rIns="0" bIns="0" rtlCol="0" anchor="t"/>
          <a:lstStyle/>
          <a:p>
            <a:pPr marL="0" indent="0" algn="l">
              <a:lnSpc>
                <a:spcPts val="4700"/>
              </a:lnSpc>
              <a:buNone/>
            </a:pPr>
            <a:r>
              <a:rPr lang="en-US" sz="3750" dirty="0">
                <a:solidFill>
                  <a:srgbClr val="EFD5FA"/>
                </a:solidFill>
                <a:latin typeface="Instrument Sans Medium" pitchFamily="34" charset="0"/>
                <a:ea typeface="Instrument Sans Medium" pitchFamily="34" charset="-122"/>
                <a:cs typeface="Instrument Sans Medium" pitchFamily="34" charset="-120"/>
              </a:rPr>
              <a:t>Khuyến Cáo Chính Thức Từ Bộ Y Tế</a:t>
            </a:r>
            <a:endParaRPr lang="en-US" sz="3750" dirty="0"/>
          </a:p>
        </p:txBody>
      </p:sp>
      <p:sp>
        <p:nvSpPr>
          <p:cNvPr id="4" name="Text 1"/>
          <p:cNvSpPr/>
          <p:nvPr/>
        </p:nvSpPr>
        <p:spPr>
          <a:xfrm>
            <a:off x="961787" y="2236351"/>
            <a:ext cx="7508915" cy="923330"/>
          </a:xfrm>
          <a:prstGeom prst="rect">
            <a:avLst/>
          </a:prstGeom>
          <a:noFill/>
          <a:ln/>
        </p:spPr>
        <p:txBody>
          <a:bodyPr wrap="square" lIns="0" tIns="0" rIns="0" bIns="0" rtlCol="0" anchor="t"/>
          <a:lstStyle/>
          <a:p>
            <a:pPr marL="0" indent="0" algn="l">
              <a:lnSpc>
                <a:spcPts val="2400"/>
              </a:lnSpc>
              <a:buNone/>
            </a:pPr>
            <a:r>
              <a:rPr lang="en-US" sz="1500" dirty="0">
                <a:solidFill>
                  <a:srgbClr val="C7CDD6"/>
                </a:solidFill>
                <a:latin typeface="Inter" pitchFamily="34" charset="0"/>
                <a:ea typeface="Inter" pitchFamily="34" charset="-122"/>
                <a:cs typeface="Inter" pitchFamily="34" charset="-120"/>
              </a:rPr>
              <a:t>"Tiêm vắc xin Dại ngay lập tức sau khi bị cắn là biện pháp duy nhất và hiệu quả nhất để phòng ngừa bệnh Dại ở người. Không có trường hợp nào được điều trị khỏi bệnh Dại khi đã phát bệnh."</a:t>
            </a:r>
            <a:endParaRPr lang="en-US" sz="1500" dirty="0"/>
          </a:p>
        </p:txBody>
      </p:sp>
      <p:sp>
        <p:nvSpPr>
          <p:cNvPr id="5" name="Shape 2"/>
          <p:cNvSpPr/>
          <p:nvPr/>
        </p:nvSpPr>
        <p:spPr>
          <a:xfrm>
            <a:off x="673298" y="2020014"/>
            <a:ext cx="22860" cy="1356003"/>
          </a:xfrm>
          <a:prstGeom prst="rect">
            <a:avLst/>
          </a:prstGeom>
          <a:solidFill>
            <a:srgbClr val="FDC4C4"/>
          </a:solidFill>
          <a:ln/>
        </p:spPr>
      </p:sp>
      <p:sp>
        <p:nvSpPr>
          <p:cNvPr id="6" name="Shape 3"/>
          <p:cNvSpPr/>
          <p:nvPr/>
        </p:nvSpPr>
        <p:spPr>
          <a:xfrm>
            <a:off x="673298" y="3592354"/>
            <a:ext cx="769501" cy="1154311"/>
          </a:xfrm>
          <a:prstGeom prst="roundRect">
            <a:avLst>
              <a:gd name="adj" fmla="val 360045"/>
            </a:avLst>
          </a:prstGeom>
          <a:solidFill>
            <a:srgbClr val="434348"/>
          </a:solidFill>
          <a:ln/>
        </p:spPr>
      </p:sp>
      <p:sp>
        <p:nvSpPr>
          <p:cNvPr id="7" name="Text 4"/>
          <p:cNvSpPr/>
          <p:nvPr/>
        </p:nvSpPr>
        <p:spPr>
          <a:xfrm>
            <a:off x="913805" y="3989189"/>
            <a:ext cx="288488" cy="360640"/>
          </a:xfrm>
          <a:prstGeom prst="rect">
            <a:avLst/>
          </a:prstGeom>
          <a:noFill/>
          <a:ln/>
        </p:spPr>
        <p:txBody>
          <a:bodyPr wrap="none" lIns="0" tIns="0" rIns="0" bIns="0" rtlCol="0" anchor="t"/>
          <a:lstStyle/>
          <a:p>
            <a:pPr marL="0" indent="0" algn="l">
              <a:lnSpc>
                <a:spcPts val="2250"/>
              </a:lnSpc>
              <a:buNone/>
            </a:pPr>
            <a:r>
              <a:rPr lang="en-US" sz="2250" dirty="0">
                <a:solidFill>
                  <a:srgbClr val="C7CDD6"/>
                </a:solidFill>
                <a:latin typeface="Instrument Sans Medium" pitchFamily="34" charset="0"/>
                <a:ea typeface="Instrument Sans Medium" pitchFamily="34" charset="-122"/>
                <a:cs typeface="Instrument Sans Medium" pitchFamily="34" charset="-120"/>
              </a:rPr>
              <a:t>1</a:t>
            </a:r>
            <a:endParaRPr lang="en-US" sz="2250" dirty="0"/>
          </a:p>
        </p:txBody>
      </p:sp>
      <p:sp>
        <p:nvSpPr>
          <p:cNvPr id="8" name="Text 5"/>
          <p:cNvSpPr/>
          <p:nvPr/>
        </p:nvSpPr>
        <p:spPr>
          <a:xfrm>
            <a:off x="1635085" y="3784640"/>
            <a:ext cx="2674977" cy="300633"/>
          </a:xfrm>
          <a:prstGeom prst="rect">
            <a:avLst/>
          </a:prstGeom>
          <a:noFill/>
          <a:ln/>
        </p:spPr>
        <p:txBody>
          <a:bodyPr wrap="none" lIns="0" tIns="0" rIns="0" bIns="0" rtlCol="0" anchor="t"/>
          <a:lstStyle/>
          <a:p>
            <a:pPr marL="0" indent="0" algn="l">
              <a:lnSpc>
                <a:spcPts val="2350"/>
              </a:lnSpc>
              <a:buNone/>
            </a:pPr>
            <a:r>
              <a:rPr lang="en-US" sz="1850" dirty="0">
                <a:solidFill>
                  <a:srgbClr val="C7CDD6"/>
                </a:solidFill>
                <a:latin typeface="Instrument Sans Medium" pitchFamily="34" charset="0"/>
                <a:ea typeface="Instrument Sans Medium" pitchFamily="34" charset="-122"/>
                <a:cs typeface="Instrument Sans Medium" pitchFamily="34" charset="-120"/>
              </a:rPr>
              <a:t>Tiêm Phòng Vắc Xin Dại</a:t>
            </a:r>
            <a:endParaRPr lang="en-US" sz="1850" dirty="0"/>
          </a:p>
        </p:txBody>
      </p:sp>
      <p:sp>
        <p:nvSpPr>
          <p:cNvPr id="9" name="Text 6"/>
          <p:cNvSpPr/>
          <p:nvPr/>
        </p:nvSpPr>
        <p:spPr>
          <a:xfrm>
            <a:off x="1635085" y="4200644"/>
            <a:ext cx="6835616" cy="307777"/>
          </a:xfrm>
          <a:prstGeom prst="rect">
            <a:avLst/>
          </a:prstGeom>
          <a:noFill/>
          <a:ln/>
        </p:spPr>
        <p:txBody>
          <a:bodyPr wrap="none" lIns="0" tIns="0" rIns="0" bIns="0" rtlCol="0" anchor="t"/>
          <a:lstStyle/>
          <a:p>
            <a:pPr marL="0" indent="0" algn="l">
              <a:lnSpc>
                <a:spcPts val="2400"/>
              </a:lnSpc>
              <a:buNone/>
            </a:pPr>
            <a:r>
              <a:rPr lang="en-US" sz="1500" dirty="0">
                <a:solidFill>
                  <a:srgbClr val="C7CDD6"/>
                </a:solidFill>
                <a:latin typeface="Inter" pitchFamily="34" charset="0"/>
                <a:ea typeface="Inter" pitchFamily="34" charset="-122"/>
                <a:cs typeface="Inter" pitchFamily="34" charset="-120"/>
              </a:rPr>
              <a:t>Chủ động tiêm phòng Dại cho chó, mèo nuôi theo định kỳ.</a:t>
            </a:r>
            <a:endParaRPr lang="en-US" sz="1500" dirty="0"/>
          </a:p>
        </p:txBody>
      </p:sp>
      <p:sp>
        <p:nvSpPr>
          <p:cNvPr id="10" name="Shape 7"/>
          <p:cNvSpPr/>
          <p:nvPr/>
        </p:nvSpPr>
        <p:spPr>
          <a:xfrm>
            <a:off x="673298" y="4938951"/>
            <a:ext cx="769501" cy="1154311"/>
          </a:xfrm>
          <a:prstGeom prst="roundRect">
            <a:avLst>
              <a:gd name="adj" fmla="val 360045"/>
            </a:avLst>
          </a:prstGeom>
          <a:solidFill>
            <a:srgbClr val="434348"/>
          </a:solidFill>
          <a:ln/>
        </p:spPr>
      </p:sp>
      <p:sp>
        <p:nvSpPr>
          <p:cNvPr id="11" name="Text 8"/>
          <p:cNvSpPr/>
          <p:nvPr/>
        </p:nvSpPr>
        <p:spPr>
          <a:xfrm>
            <a:off x="913805" y="5335786"/>
            <a:ext cx="288488" cy="360640"/>
          </a:xfrm>
          <a:prstGeom prst="rect">
            <a:avLst/>
          </a:prstGeom>
          <a:noFill/>
          <a:ln/>
        </p:spPr>
        <p:txBody>
          <a:bodyPr wrap="none" lIns="0" tIns="0" rIns="0" bIns="0" rtlCol="0" anchor="t"/>
          <a:lstStyle/>
          <a:p>
            <a:pPr marL="0" indent="0" algn="l">
              <a:lnSpc>
                <a:spcPts val="2250"/>
              </a:lnSpc>
              <a:buNone/>
            </a:pPr>
            <a:r>
              <a:rPr lang="en-US" sz="2250" dirty="0">
                <a:solidFill>
                  <a:srgbClr val="C7CDD6"/>
                </a:solidFill>
                <a:latin typeface="Instrument Sans Medium" pitchFamily="34" charset="0"/>
                <a:ea typeface="Instrument Sans Medium" pitchFamily="34" charset="-122"/>
                <a:cs typeface="Instrument Sans Medium" pitchFamily="34" charset="-120"/>
              </a:rPr>
              <a:t>2</a:t>
            </a:r>
            <a:endParaRPr lang="en-US" sz="2250" dirty="0"/>
          </a:p>
        </p:txBody>
      </p:sp>
      <p:sp>
        <p:nvSpPr>
          <p:cNvPr id="12" name="Text 9"/>
          <p:cNvSpPr/>
          <p:nvPr/>
        </p:nvSpPr>
        <p:spPr>
          <a:xfrm>
            <a:off x="1635085" y="5131237"/>
            <a:ext cx="2404943" cy="300633"/>
          </a:xfrm>
          <a:prstGeom prst="rect">
            <a:avLst/>
          </a:prstGeom>
          <a:noFill/>
          <a:ln/>
        </p:spPr>
        <p:txBody>
          <a:bodyPr wrap="none" lIns="0" tIns="0" rIns="0" bIns="0" rtlCol="0" anchor="t"/>
          <a:lstStyle/>
          <a:p>
            <a:pPr marL="0" indent="0" algn="l">
              <a:lnSpc>
                <a:spcPts val="2350"/>
              </a:lnSpc>
              <a:buNone/>
            </a:pPr>
            <a:r>
              <a:rPr lang="en-US" sz="1850" dirty="0">
                <a:solidFill>
                  <a:srgbClr val="C7CDD6"/>
                </a:solidFill>
                <a:latin typeface="Instrument Sans Medium" pitchFamily="34" charset="0"/>
                <a:ea typeface="Instrument Sans Medium" pitchFamily="34" charset="-122"/>
                <a:cs typeface="Instrument Sans Medium" pitchFamily="34" charset="-120"/>
              </a:rPr>
              <a:t>Giám Sát Vật Nuôi</a:t>
            </a:r>
            <a:endParaRPr lang="en-US" sz="1850" dirty="0"/>
          </a:p>
        </p:txBody>
      </p:sp>
      <p:sp>
        <p:nvSpPr>
          <p:cNvPr id="13" name="Text 10"/>
          <p:cNvSpPr/>
          <p:nvPr/>
        </p:nvSpPr>
        <p:spPr>
          <a:xfrm>
            <a:off x="1635085" y="5547241"/>
            <a:ext cx="6835616" cy="307777"/>
          </a:xfrm>
          <a:prstGeom prst="rect">
            <a:avLst/>
          </a:prstGeom>
          <a:noFill/>
          <a:ln/>
        </p:spPr>
        <p:txBody>
          <a:bodyPr wrap="none" lIns="0" tIns="0" rIns="0" bIns="0" rtlCol="0" anchor="t"/>
          <a:lstStyle/>
          <a:p>
            <a:pPr marL="0" indent="0" algn="l">
              <a:lnSpc>
                <a:spcPts val="2400"/>
              </a:lnSpc>
              <a:buNone/>
            </a:pPr>
            <a:r>
              <a:rPr lang="en-US" sz="1500" dirty="0">
                <a:solidFill>
                  <a:srgbClr val="C7CDD6"/>
                </a:solidFill>
                <a:latin typeface="Inter" pitchFamily="34" charset="0"/>
                <a:ea typeface="Inter" pitchFamily="34" charset="-122"/>
                <a:cs typeface="Inter" pitchFamily="34" charset="-120"/>
              </a:rPr>
              <a:t>Quản lý chặt chẽ vật nuôi, không thả rông chó mèo.</a:t>
            </a:r>
            <a:endParaRPr lang="en-US" sz="1500" dirty="0"/>
          </a:p>
        </p:txBody>
      </p:sp>
      <p:sp>
        <p:nvSpPr>
          <p:cNvPr id="14" name="Shape 11"/>
          <p:cNvSpPr/>
          <p:nvPr/>
        </p:nvSpPr>
        <p:spPr>
          <a:xfrm>
            <a:off x="673298" y="6285548"/>
            <a:ext cx="769501" cy="1416129"/>
          </a:xfrm>
          <a:prstGeom prst="roundRect">
            <a:avLst>
              <a:gd name="adj" fmla="val 360045"/>
            </a:avLst>
          </a:prstGeom>
          <a:solidFill>
            <a:srgbClr val="434348"/>
          </a:solidFill>
          <a:ln/>
        </p:spPr>
      </p:sp>
      <p:sp>
        <p:nvSpPr>
          <p:cNvPr id="15" name="Text 12"/>
          <p:cNvSpPr/>
          <p:nvPr/>
        </p:nvSpPr>
        <p:spPr>
          <a:xfrm>
            <a:off x="913805" y="6813232"/>
            <a:ext cx="288488" cy="360640"/>
          </a:xfrm>
          <a:prstGeom prst="rect">
            <a:avLst/>
          </a:prstGeom>
          <a:noFill/>
          <a:ln/>
        </p:spPr>
        <p:txBody>
          <a:bodyPr wrap="none" lIns="0" tIns="0" rIns="0" bIns="0" rtlCol="0" anchor="t"/>
          <a:lstStyle/>
          <a:p>
            <a:pPr marL="0" indent="0" algn="l">
              <a:lnSpc>
                <a:spcPts val="2250"/>
              </a:lnSpc>
              <a:buNone/>
            </a:pPr>
            <a:r>
              <a:rPr lang="en-US" sz="2250" dirty="0">
                <a:solidFill>
                  <a:srgbClr val="C7CDD6"/>
                </a:solidFill>
                <a:latin typeface="Instrument Sans Medium" pitchFamily="34" charset="0"/>
                <a:ea typeface="Instrument Sans Medium" pitchFamily="34" charset="-122"/>
                <a:cs typeface="Instrument Sans Medium" pitchFamily="34" charset="-120"/>
              </a:rPr>
              <a:t>3</a:t>
            </a:r>
            <a:endParaRPr lang="en-US" sz="2250" dirty="0"/>
          </a:p>
        </p:txBody>
      </p:sp>
      <p:sp>
        <p:nvSpPr>
          <p:cNvPr id="16" name="Text 13"/>
          <p:cNvSpPr/>
          <p:nvPr/>
        </p:nvSpPr>
        <p:spPr>
          <a:xfrm>
            <a:off x="1635085" y="6477833"/>
            <a:ext cx="2404943" cy="300633"/>
          </a:xfrm>
          <a:prstGeom prst="rect">
            <a:avLst/>
          </a:prstGeom>
          <a:noFill/>
          <a:ln/>
        </p:spPr>
        <p:txBody>
          <a:bodyPr wrap="none" lIns="0" tIns="0" rIns="0" bIns="0" rtlCol="0" anchor="t"/>
          <a:lstStyle/>
          <a:p>
            <a:pPr marL="0" indent="0" algn="l">
              <a:lnSpc>
                <a:spcPts val="2350"/>
              </a:lnSpc>
              <a:buNone/>
            </a:pPr>
            <a:r>
              <a:rPr lang="en-US" sz="1850" dirty="0">
                <a:solidFill>
                  <a:srgbClr val="C7CDD6"/>
                </a:solidFill>
                <a:latin typeface="Instrument Sans Medium" pitchFamily="34" charset="0"/>
                <a:ea typeface="Instrument Sans Medium" pitchFamily="34" charset="-122"/>
                <a:cs typeface="Instrument Sans Medium" pitchFamily="34" charset="-120"/>
              </a:rPr>
              <a:t>Nâng Cao Nhận Thức</a:t>
            </a:r>
            <a:endParaRPr lang="en-US" sz="1850" dirty="0"/>
          </a:p>
        </p:txBody>
      </p:sp>
      <p:sp>
        <p:nvSpPr>
          <p:cNvPr id="17" name="Text 14"/>
          <p:cNvSpPr/>
          <p:nvPr/>
        </p:nvSpPr>
        <p:spPr>
          <a:xfrm>
            <a:off x="1635085" y="6893838"/>
            <a:ext cx="6835616" cy="615553"/>
          </a:xfrm>
          <a:prstGeom prst="rect">
            <a:avLst/>
          </a:prstGeom>
          <a:noFill/>
          <a:ln/>
        </p:spPr>
        <p:txBody>
          <a:bodyPr wrap="square" lIns="0" tIns="0" rIns="0" bIns="0" rtlCol="0" anchor="t"/>
          <a:lstStyle/>
          <a:p>
            <a:pPr marL="0" indent="0" algn="l">
              <a:lnSpc>
                <a:spcPts val="2400"/>
              </a:lnSpc>
              <a:buNone/>
            </a:pPr>
            <a:r>
              <a:rPr lang="en-US" sz="1500" dirty="0">
                <a:solidFill>
                  <a:srgbClr val="C7CDD6"/>
                </a:solidFill>
                <a:latin typeface="Inter" pitchFamily="34" charset="0"/>
                <a:ea typeface="Inter" pitchFamily="34" charset="-122"/>
                <a:cs typeface="Inter" pitchFamily="34" charset="-120"/>
              </a:rPr>
              <a:t>Tuyên truyền kiến thức phòng chống bệnh Dại trong cộng đồng, đặc biệt là học sinh.</a:t>
            </a:r>
            <a:endParaRPr lang="en-US" sz="15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10</TotalTime>
  <Words>794</Words>
  <Application>Microsoft Office PowerPoint</Application>
  <PresentationFormat>Custom</PresentationFormat>
  <Paragraphs>84</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Wingdings 3</vt:lpstr>
      <vt:lpstr>Century Gothic</vt:lpstr>
      <vt:lpstr>Instrument Sans Medium</vt:lpstr>
      <vt:lpstr>Times New Roman</vt:lpstr>
      <vt:lpstr>Inter</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Thao Do</cp:lastModifiedBy>
  <cp:revision>3</cp:revision>
  <dcterms:created xsi:type="dcterms:W3CDTF">2025-12-16T15:37:19Z</dcterms:created>
  <dcterms:modified xsi:type="dcterms:W3CDTF">2025-12-16T15:48:06Z</dcterms:modified>
</cp:coreProperties>
</file>