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81" r:id="rId5"/>
    <p:sldId id="283" r:id="rId6"/>
    <p:sldId id="267" r:id="rId7"/>
    <p:sldId id="284" r:id="rId8"/>
    <p:sldId id="270" r:id="rId9"/>
    <p:sldId id="289" r:id="rId10"/>
    <p:sldId id="274" r:id="rId11"/>
    <p:sldId id="275" r:id="rId12"/>
    <p:sldId id="276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ACE85-F798-42BC-9862-7D24201FEE4C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942B-33E4-4D2D-83EE-22E9D32AB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C127-A77E-47A5-8F21-B43DB8ACA278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A678-9AC8-44D4-8619-9A89D91F7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6547498" y="1145890"/>
            <a:ext cx="3104611" cy="1621556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696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3A.</a:t>
            </a:r>
            <a:endParaRPr lang="en-US" sz="26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23331" y="3500356"/>
            <a:ext cx="9788293" cy="1579408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ĐỌC: NHỮNG CÁI TÊN ĐÁNG YÊU</a:t>
            </a:r>
          </a:p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( 4 </a:t>
            </a:r>
            <a:r>
              <a:rPr lang="en-US" sz="26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390356" y="5855594"/>
            <a:ext cx="5939471" cy="831967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2696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ĐỖ </a:t>
            </a:r>
            <a:r>
              <a:rPr lang="en-US" sz="2696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696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THÚY HƯỜNG.</a:t>
            </a:r>
            <a:endParaRPr lang="en-US" sz="2696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07711" y="974670"/>
            <a:ext cx="1597922" cy="1995077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97" dirty="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99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59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298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6" rIns="68489" bIns="34246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5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2747455" y="52867"/>
            <a:ext cx="6715269" cy="519295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696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VINH QUANG</a:t>
            </a:r>
            <a:r>
              <a:rPr lang="vi-VN" sz="2696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96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117601"/>
            <a:ext cx="42552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151" y="117601"/>
            <a:ext cx="32920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4709577"/>
            <a:ext cx="1217658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BƯỚM 5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5825739" y="1081768"/>
            <a:ext cx="46528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076931" y="5050625"/>
            <a:ext cx="446937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844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3610" y="439348"/>
            <a:ext cx="12192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29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284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3896141" y="1608683"/>
            <a:ext cx="8120932" cy="4809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3609" y="1371604"/>
            <a:ext cx="7466275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Những từ dưới </a:t>
            </a:r>
            <a:r>
              <a:rPr lang="vi-VN" sz="2996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có </a:t>
            </a:r>
            <a:r>
              <a:rPr lang="vi-VN" sz="29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</a:t>
            </a:r>
            <a:r>
              <a:rPr lang="vi-VN" sz="2996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  <a:r>
              <a:rPr lang="en-US" sz="2996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vi-VN" sz="2996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996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29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  <p:extLst>
      <p:ext uri="{BB962C8B-B14F-4D97-AF65-F5344CB8AC3E}">
        <p14:creationId xmlns:p14="http://schemas.microsoft.com/office/powerpoint/2010/main" val="3939811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198" y="724446"/>
            <a:ext cx="114424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khác màu dưới đây: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880" y="3040400"/>
            <a:ext cx="8765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Từ ngữ có nghĩa giống với mỗi từ in đậm:</a:t>
            </a: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</p:spTree>
    <p:extLst>
      <p:ext uri="{BB962C8B-B14F-4D97-AF65-F5344CB8AC3E}">
        <p14:creationId xmlns:p14="http://schemas.microsoft.com/office/powerpoint/2010/main" val="23601978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367" y="800551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Mẫu:</a:t>
            </a: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 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 đất bò đến bên cây nấm?</a:t>
            </a:r>
          </a:p>
          <a:p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sáng,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 đất bò đến bên cây nấm.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23" y="3517824"/>
            <a:ext cx="11642753" cy="271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2846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bò đến chân cây nấm?</a:t>
            </a:r>
          </a:p>
          <a:p>
            <a:r>
              <a:rPr lang="vi-VN" sz="28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trưa, 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nắng chang chang. Kiến bò đến bên cây nấm.</a:t>
            </a:r>
          </a:p>
          <a:p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2846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chú bướm bay lượn quanh cây nấm?</a:t>
            </a:r>
          </a:p>
          <a:p>
            <a:r>
              <a:rPr lang="vi-VN" sz="28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chiều, 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chú bướm bay lượn quanh cây nấm.</a:t>
            </a:r>
          </a:p>
          <a:p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2846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cốm đi dạo và nhìn thấy cây nấm?</a:t>
            </a:r>
            <a:endParaRPr lang="en-US" sz="284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4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đến, </a:t>
            </a:r>
            <a:r>
              <a:rPr lang="vi-VN" sz="284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5948787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63040"/>
            <a:ext cx="11575444" cy="500072"/>
          </a:xfrm>
          <a:prstGeom prst="rect">
            <a:avLst/>
          </a:prstGeom>
        </p:spPr>
        <p:txBody>
          <a:bodyPr wrap="square" lIns="68516" tIns="34258" rIns="68516" bIns="34258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7222" r="47265" b="18704"/>
          <a:stretch/>
        </p:blipFill>
        <p:spPr bwMode="auto">
          <a:xfrm>
            <a:off x="0" y="1998617"/>
            <a:ext cx="12192000" cy="485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355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Sáu ngày 7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3758"/>
            <a:ext cx="12192000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Việt (Luyện viết đoạn)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535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475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27222" r="47265" b="18704"/>
          <a:stretch/>
        </p:blipFill>
        <p:spPr bwMode="auto">
          <a:xfrm>
            <a:off x="3448594" y="2063930"/>
            <a:ext cx="8743406" cy="317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97" y="1076429"/>
            <a:ext cx="3693072" cy="48474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67" y="1665093"/>
            <a:ext cx="3795467" cy="48474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449" y="2243163"/>
            <a:ext cx="1233532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449" y="2745430"/>
            <a:ext cx="1233532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765" y="3188162"/>
            <a:ext cx="1233532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081" y="3506964"/>
            <a:ext cx="1233388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……..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73" y="3995206"/>
            <a:ext cx="3202581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197" y="4585826"/>
            <a:ext cx="2972042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7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3367" y="526330"/>
            <a:ext cx="11575444" cy="500072"/>
          </a:xfrm>
          <a:prstGeom prst="rect">
            <a:avLst/>
          </a:prstGeom>
        </p:spPr>
        <p:txBody>
          <a:bodyPr wrap="square" lIns="68516" tIns="34258" rIns="68516" bIns="34258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5068618"/>
            <a:ext cx="123847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Trong bức tranh, các bạn nhỏ đang trồng cây.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bén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Chắc chắn, cây sẽ ngày càng phát triển. Em đã đặt tên cho bức tranh là “Ngày hội trồng cây ”.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7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1528355"/>
            <a:ext cx="10616422" cy="484748"/>
          </a:xfrm>
          <a:prstGeom prst="rect">
            <a:avLst/>
          </a:prstGeom>
        </p:spPr>
        <p:txBody>
          <a:bodyPr wrap="square" lIns="68516" tIns="34258" rIns="68516" bIns="34258">
            <a:spAutoFit/>
          </a:bodyPr>
          <a:lstStyle/>
          <a:p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sung ý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2734667" y="2243546"/>
            <a:ext cx="8643082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9184448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3862D86-0037-7A04-AF86-53DE14807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>
          <a:xfrm>
            <a:off x="-300251" y="4348"/>
            <a:ext cx="12492251" cy="684930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070AF2D-236C-1337-3F69-BAEA1FCAF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28" y="867077"/>
            <a:ext cx="553721" cy="1349061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974A38-0CC6-B3A9-5B71-A8A981BF1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/>
          <a:stretch/>
        </p:blipFill>
        <p:spPr>
          <a:xfrm>
            <a:off x="-300251" y="3785737"/>
            <a:ext cx="10962455" cy="3067915"/>
          </a:xfrm>
          <a:prstGeom prst="rect">
            <a:avLst/>
          </a:prstGeom>
        </p:spPr>
      </p:pic>
      <p:pic>
        <p:nvPicPr>
          <p:cNvPr id="7" name="Picture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A6308E79-2B56-9808-EAFA-1C04BA20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4972282" y="3072264"/>
            <a:ext cx="1156153" cy="221177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B1E0D-B066-0B87-15F3-5E2EECF2D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505" r="-1" b="2635"/>
          <a:stretch/>
        </p:blipFill>
        <p:spPr>
          <a:xfrm>
            <a:off x="1892419" y="1854466"/>
            <a:ext cx="1484919" cy="262067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1740169" y="1160400"/>
            <a:ext cx="4659880" cy="1106468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>
              <a:defRPr/>
            </a:pP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591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91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591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348" y="4355"/>
            <a:ext cx="6849305" cy="584017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1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196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1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196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1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31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3983" y="503758"/>
            <a:ext cx="5136978" cy="584017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1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96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1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2784674"/>
            <a:ext cx="47494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886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68488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cách kiếm ăn)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img.loigiaihay.com/picture/2022/0416/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61" y="2339493"/>
            <a:ext cx="6031139" cy="27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96841" y="5080407"/>
            <a:ext cx="6695159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Mèo – đặt tên theo tiếng kêu</a:t>
            </a:r>
          </a:p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Chim cánh cụt – đặt tên theo hình dáng</a:t>
            </a:r>
          </a:p>
          <a:p>
            <a:pPr latinLnBrk="0"/>
            <a:r>
              <a:rPr lang="vi-VN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Chim bói cá – đặt tên theo cách kiếm ăn</a:t>
            </a:r>
          </a:p>
        </p:txBody>
      </p:sp>
    </p:spTree>
    <p:extLst>
      <p:ext uri="{BB962C8B-B14F-4D97-AF65-F5344CB8AC3E}">
        <p14:creationId xmlns:p14="http://schemas.microsoft.com/office/powerpoint/2010/main" val="11530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473983" y="503758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30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" descr="https://img.loigiaihay.com/picture/2022/0416/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4084"/>
            <a:ext cx="12192000" cy="52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6010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90546" y="1851335"/>
            <a:ext cx="55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73983" y="503758"/>
            <a:ext cx="5136978" cy="523103"/>
          </a:xfrm>
          <a:prstGeom prst="rect">
            <a:avLst/>
          </a:prstGeom>
          <a:noFill/>
        </p:spPr>
        <p:txBody>
          <a:bodyPr wrap="square" lIns="91322" tIns="45662" rIns="91322" bIns="4566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0030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056" y="2781762"/>
            <a:ext cx="2157963" cy="111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9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9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9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r>
              <a:rPr lang="en-US" sz="29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9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3383" y="2805507"/>
            <a:ext cx="6923314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49"/>
              </a:spcBef>
              <a:spcAft>
                <a:spcPts val="449"/>
              </a:spcAft>
            </a:pP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23096" y="3336442"/>
            <a:ext cx="2539478" cy="507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96" dirty="0"/>
          </a:p>
        </p:txBody>
      </p:sp>
    </p:spTree>
    <p:extLst>
      <p:ext uri="{BB962C8B-B14F-4D97-AF65-F5344CB8AC3E}">
        <p14:creationId xmlns:p14="http://schemas.microsoft.com/office/powerpoint/2010/main" val="1917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352" y="553492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507" y="1137996"/>
            <a:ext cx="12192000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Mỗi 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507" y="1958547"/>
            <a:ext cx="116412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054" indent="-428054" algn="just"/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Giun đất nghển cổ uống giọt sương đêm – nói: Chiếc bàn xinh xắn ơi, thức uống ở đây thật ngon.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nằm ngủ dưới chân cây nấm - nói: Mái nhà xinh đẹp ơi, ngủ ở đây thật mát.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Bướm lượn quanh cây nấm – nói: Sao chiếc mũ này lại có chân nhỉ?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054" indent="-428054" algn="just"/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Ếch cốm nhảy lên tán nấm ngồi nghỉ - nói: Ghế nhỏ ơi, đừng đi đâu, ở nguyên đây nhé.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56849" y="1053749"/>
            <a:ext cx="11347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849" y="1637536"/>
            <a:ext cx="11860832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Vì mỗi con vật cảm nhận và gọi tên cây nấm bằng 1 cách khác nhau.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52277" y="5027171"/>
            <a:ext cx="766563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661" y="2243187"/>
            <a:ext cx="11746677" cy="530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849" y="3443512"/>
            <a:ext cx="12192000" cy="9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 – 3 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849" y="2821489"/>
            <a:ext cx="1001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Khi được gọi bằng nhiều tên khác nhau, nấm cảm thấy rất vui.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565" y="4510529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Nấm là một bạn nhỏ đáng yêu. Bạn có hình dáng giống một chiếc ô nhỏ. - Nấm rất hòa đồng và thân thiện với các bạn xung quanh.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6093" y="140024"/>
            <a:ext cx="3429000" cy="48259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98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74219" y="1180471"/>
            <a:ext cx="4357718" cy="508447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497" y="2212020"/>
            <a:ext cx="10352599" cy="939334"/>
          </a:xfrm>
          <a:prstGeom prst="rect">
            <a:avLst/>
          </a:prstGeom>
          <a:noFill/>
        </p:spPr>
        <p:txBody>
          <a:bodyPr wrap="square" lIns="76810" tIns="38405" rIns="76810" bIns="38405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*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sự vật đều có thể được mọi người gọi bằng những cái tên khác nhau, tùy theo cách cảm nhận riêng của từng người.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9" y="343380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nl-NL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2800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943" y="1111384"/>
            <a:ext cx="12192000" cy="9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4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câu chuyện, bài văn, bài thơ,...về hiện tượng tự nhiên: mưa, nắng, … và viết phiếu đọc sách theo mẫu (làm việc cá nhân, nhóm 4)</a:t>
            </a:r>
            <a:endParaRPr lang="en-US" sz="2846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2385960" y="3257768"/>
            <a:ext cx="6678072" cy="1641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71040"/>
            <a:ext cx="9833141" cy="507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Chia sẻ với bạn về những thông tin mới mà em biết sau khi đọc.</a:t>
            </a:r>
            <a:endParaRPr lang="en-US" sz="2696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20326" t="48348" r="36848" b="21565"/>
          <a:stretch/>
        </p:blipFill>
        <p:spPr bwMode="auto">
          <a:xfrm>
            <a:off x="1025717" y="2324382"/>
            <a:ext cx="10352599" cy="3422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01520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300399" y="680107"/>
            <a:ext cx="5390377" cy="1621556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2696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23331" y="2833965"/>
            <a:ext cx="10559570" cy="1579408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NHAU.</a:t>
            </a:r>
          </a:p>
          <a:p>
            <a:pPr algn="ctr"/>
            <a:r>
              <a:rPr lang="en-US" sz="26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VÀ TRẢ LỜI CÂU HỎI: KHI NÀO?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390356" y="5855594"/>
            <a:ext cx="5939471" cy="831967"/>
          </a:xfrm>
          <a:prstGeom prst="rect">
            <a:avLst/>
          </a:prstGeom>
        </p:spPr>
        <p:txBody>
          <a:bodyPr wrap="none" lIns="91322" tIns="45662" rIns="91322" bIns="4566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696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" y="117601"/>
            <a:ext cx="42552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151" y="117601"/>
            <a:ext cx="329206" cy="185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0" y="4696404"/>
            <a:ext cx="1217658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647061" y="4745555"/>
            <a:ext cx="446937" cy="4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844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871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Administrator</cp:lastModifiedBy>
  <cp:revision>20</cp:revision>
  <dcterms:created xsi:type="dcterms:W3CDTF">2024-01-19T02:51:50Z</dcterms:created>
  <dcterms:modified xsi:type="dcterms:W3CDTF">2025-02-05T08:59:57Z</dcterms:modified>
</cp:coreProperties>
</file>