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35" r:id="rId3"/>
    <p:sldId id="336" r:id="rId4"/>
    <p:sldId id="256" r:id="rId5"/>
    <p:sldId id="338" r:id="rId6"/>
    <p:sldId id="3920" r:id="rId7"/>
    <p:sldId id="3919" r:id="rId8"/>
    <p:sldId id="3956" r:id="rId9"/>
    <p:sldId id="3925" r:id="rId10"/>
    <p:sldId id="3926" r:id="rId11"/>
    <p:sldId id="3923" r:id="rId12"/>
    <p:sldId id="3929" r:id="rId13"/>
    <p:sldId id="3932" r:id="rId14"/>
    <p:sldId id="3933" r:id="rId15"/>
    <p:sldId id="3934" r:id="rId16"/>
    <p:sldId id="3930" r:id="rId17"/>
    <p:sldId id="3931" r:id="rId18"/>
    <p:sldId id="3928" r:id="rId19"/>
    <p:sldId id="3937" r:id="rId20"/>
    <p:sldId id="3938" r:id="rId21"/>
    <p:sldId id="3939" r:id="rId22"/>
    <p:sldId id="3957" r:id="rId23"/>
    <p:sldId id="3958" r:id="rId24"/>
    <p:sldId id="3959" r:id="rId25"/>
    <p:sldId id="3948" r:id="rId26"/>
    <p:sldId id="3949" r:id="rId27"/>
    <p:sldId id="3953" r:id="rId28"/>
    <p:sldId id="3954" r:id="rId29"/>
    <p:sldId id="334"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16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940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353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180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5/11/2025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0515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grpSp>
        <p:nvGrpSpPr>
          <p:cNvPr id="27" name="Nhóm 26">
            <a:extLst>
              <a:ext uri="{FF2B5EF4-FFF2-40B4-BE49-F238E27FC236}">
                <a16:creationId xmlns:a16="http://schemas.microsoft.com/office/drawing/2014/main" id="{C321C331-80FB-9966-6656-3CE8DD93CCAA}"/>
              </a:ext>
            </a:extLst>
          </p:cNvPr>
          <p:cNvGrpSpPr/>
          <p:nvPr/>
        </p:nvGrpSpPr>
        <p:grpSpPr>
          <a:xfrm>
            <a:off x="1932650" y="234090"/>
            <a:ext cx="13760972" cy="4017364"/>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9297" y="2654639"/>
            <a:ext cx="4495534" cy="3474958"/>
          </a:xfrm>
          <a:prstGeom prst="rect">
            <a:avLst/>
          </a:prstGeom>
        </p:spPr>
      </p:pic>
      <p:pic>
        <p:nvPicPr>
          <p:cNvPr id="2" name="Picture 1">
            <a:extLst>
              <a:ext uri="{FF2B5EF4-FFF2-40B4-BE49-F238E27FC236}">
                <a16:creationId xmlns:a16="http://schemas.microsoft.com/office/drawing/2014/main" id="{93223298-C6DC-3A01-ABA4-255EF48C0C9F}"/>
              </a:ext>
            </a:extLst>
          </p:cNvPr>
          <p:cNvPicPr>
            <a:picLocks noChangeAspect="1"/>
          </p:cNvPicPr>
          <p:nvPr/>
        </p:nvPicPr>
        <p:blipFill>
          <a:blip r:embed="rId7"/>
          <a:stretch>
            <a:fillRect/>
          </a:stretch>
        </p:blipFill>
        <p:spPr>
          <a:xfrm>
            <a:off x="3657600" y="952500"/>
            <a:ext cx="10290940" cy="2145978"/>
          </a:xfrm>
          <a:prstGeom prst="rect">
            <a:avLst/>
          </a:prstGeom>
        </p:spPr>
      </p:pic>
    </p:spTree>
    <p:extLst>
      <p:ext uri="{BB962C8B-B14F-4D97-AF65-F5344CB8AC3E}">
        <p14:creationId xmlns:p14="http://schemas.microsoft.com/office/powerpoint/2010/main" val="1615257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rộn</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rã</a:t>
              </a:r>
              <a:endParaRPr lang="en-US" sz="8000" b="1" dirty="0">
                <a:solidFill>
                  <a:srgbClr val="00B0F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13738997" y="584221"/>
            <a:ext cx="3994242" cy="3994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9"/>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a:solidFill>
                  <a:srgbClr val="002060"/>
                </a:solidFill>
                <a:latin typeface="Calibri"/>
              </a:rPr>
              <a:t>Trong </a:t>
            </a:r>
            <a:r>
              <a:rPr lang="en-US" sz="7200" b="1" dirty="0" err="1">
                <a:solidFill>
                  <a:srgbClr val="002060"/>
                </a:solidFill>
                <a:latin typeface="Calibri"/>
              </a:rPr>
              <a:t>bài</a:t>
            </a:r>
            <a:r>
              <a:rPr lang="en-US" sz="7200" b="1" dirty="0">
                <a:solidFill>
                  <a:srgbClr val="002060"/>
                </a:solidFill>
                <a:latin typeface="Calibri"/>
              </a:rPr>
              <a:t> </a:t>
            </a:r>
            <a:r>
              <a:rPr lang="en-US" sz="7200" b="1" dirty="0" err="1">
                <a:solidFill>
                  <a:srgbClr val="002060"/>
                </a:solidFill>
                <a:latin typeface="Calibri"/>
              </a:rPr>
              <a:t>đọc</a:t>
            </a:r>
            <a:r>
              <a:rPr lang="en-US" sz="7200" b="1" dirty="0">
                <a:solidFill>
                  <a:srgbClr val="002060"/>
                </a:solidFill>
                <a:latin typeface="Calibri"/>
              </a:rPr>
              <a:t> </a:t>
            </a:r>
            <a:r>
              <a:rPr lang="en-US" sz="7200" b="1" dirty="0" err="1">
                <a:solidFill>
                  <a:srgbClr val="002060"/>
                </a:solidFill>
                <a:latin typeface="Calibri"/>
              </a:rPr>
              <a:t>có</a:t>
            </a:r>
            <a:r>
              <a:rPr lang="en-US" sz="7200" b="1" dirty="0">
                <a:solidFill>
                  <a:srgbClr val="002060"/>
                </a:solidFill>
                <a:latin typeface="Calibri"/>
              </a:rPr>
              <a:t> </a:t>
            </a:r>
            <a:r>
              <a:rPr lang="en-US" sz="7200" b="1" dirty="0" err="1">
                <a:solidFill>
                  <a:srgbClr val="002060"/>
                </a:solidFill>
                <a:latin typeface="Calibri"/>
              </a:rPr>
              <a:t>từ</a:t>
            </a:r>
            <a:r>
              <a:rPr lang="en-US" sz="7200" b="1" dirty="0">
                <a:solidFill>
                  <a:srgbClr val="002060"/>
                </a:solidFill>
                <a:latin typeface="Calibri"/>
              </a:rPr>
              <a:t> </a:t>
            </a:r>
            <a:r>
              <a:rPr lang="en-US" sz="7200" b="1" dirty="0" err="1">
                <a:solidFill>
                  <a:srgbClr val="002060"/>
                </a:solidFill>
                <a:latin typeface="Calibri"/>
              </a:rPr>
              <a:t>nào</a:t>
            </a:r>
            <a:r>
              <a:rPr lang="en-US" sz="7200" b="1" dirty="0">
                <a:solidFill>
                  <a:srgbClr val="002060"/>
                </a:solidFill>
                <a:latin typeface="Calibri"/>
              </a:rPr>
              <a:t> </a:t>
            </a:r>
            <a:r>
              <a:rPr lang="en-US" sz="7200" b="1" dirty="0" err="1">
                <a:solidFill>
                  <a:srgbClr val="002060"/>
                </a:solidFill>
                <a:latin typeface="Calibri"/>
              </a:rPr>
              <a:t>em</a:t>
            </a:r>
            <a:r>
              <a:rPr lang="en-US" sz="7200" b="1" dirty="0">
                <a:solidFill>
                  <a:srgbClr val="002060"/>
                </a:solidFill>
                <a:latin typeface="Calibri"/>
              </a:rPr>
              <a:t> </a:t>
            </a:r>
            <a:r>
              <a:rPr lang="en-US" sz="7200" b="1" dirty="0" err="1">
                <a:solidFill>
                  <a:srgbClr val="002060"/>
                </a:solidFill>
                <a:latin typeface="Calibri"/>
              </a:rPr>
              <a:t>chưa</a:t>
            </a:r>
            <a:r>
              <a:rPr lang="en-US" sz="7200" b="1" dirty="0">
                <a:solidFill>
                  <a:srgbClr val="002060"/>
                </a:solidFill>
                <a:latin typeface="Calibri"/>
              </a:rPr>
              <a:t> </a:t>
            </a:r>
            <a:r>
              <a:rPr lang="en-US" sz="7200" b="1" dirty="0" err="1">
                <a:solidFill>
                  <a:srgbClr val="002060"/>
                </a:solidFill>
                <a:latin typeface="Calibri"/>
              </a:rPr>
              <a:t>hiểu</a:t>
            </a:r>
            <a:r>
              <a:rPr lang="en-US" sz="7200" b="1" dirty="0">
                <a:solidFill>
                  <a:srgbClr val="002060"/>
                </a:solidFill>
                <a:latin typeface="Calibri"/>
              </a:rPr>
              <a:t> ?</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181675" y="2486806"/>
            <a:ext cx="6550702" cy="859584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18550762-19D6-3F36-F7C3-982D03A590EF}"/>
              </a:ext>
            </a:extLst>
          </p:cNvPr>
          <p:cNvPicPr>
            <a:picLocks noChangeAspect="1"/>
          </p:cNvPicPr>
          <p:nvPr/>
        </p:nvPicPr>
        <p:blipFill>
          <a:blip r:embed="rId5"/>
          <a:stretch>
            <a:fillRect/>
          </a:stretch>
        </p:blipFill>
        <p:spPr>
          <a:xfrm>
            <a:off x="-381000" y="1409700"/>
            <a:ext cx="8583912" cy="5645385"/>
          </a:xfrm>
          <a:prstGeom prst="rect">
            <a:avLst/>
          </a:prstGeom>
        </p:spPr>
      </p:pic>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pic>
        <p:nvPicPr>
          <p:cNvPr id="2" name="Picture 1">
            <a:extLst>
              <a:ext uri="{FF2B5EF4-FFF2-40B4-BE49-F238E27FC236}">
                <a16:creationId xmlns:a16="http://schemas.microsoft.com/office/drawing/2014/main" id="{AC8CD5CD-40E2-531C-1980-E7B4DDAA6A75}"/>
              </a:ext>
            </a:extLst>
          </p:cNvPr>
          <p:cNvPicPr>
            <a:picLocks noChangeAspect="1"/>
          </p:cNvPicPr>
          <p:nvPr/>
        </p:nvPicPr>
        <p:blipFill>
          <a:blip r:embed="rId6"/>
          <a:stretch>
            <a:fillRect/>
          </a:stretch>
        </p:blipFill>
        <p:spPr>
          <a:xfrm>
            <a:off x="-32657" y="1485900"/>
            <a:ext cx="8480271" cy="547468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3A2E5E72-B1A1-59A2-FCDD-227903907C12}"/>
              </a:ext>
            </a:extLst>
          </p:cNvPr>
          <p:cNvPicPr>
            <a:picLocks noChangeAspect="1"/>
          </p:cNvPicPr>
          <p:nvPr/>
        </p:nvPicPr>
        <p:blipFill>
          <a:blip r:embed="rId7"/>
          <a:stretch>
            <a:fillRect/>
          </a:stretch>
        </p:blipFill>
        <p:spPr>
          <a:xfrm>
            <a:off x="2971800" y="1333500"/>
            <a:ext cx="12881964" cy="2243522"/>
          </a:xfrm>
          <a:prstGeom prst="rect">
            <a:avLst/>
          </a:prstGeom>
        </p:spPr>
      </p:pic>
    </p:spTree>
    <p:extLst>
      <p:ext uri="{BB962C8B-B14F-4D97-AF65-F5344CB8AC3E}">
        <p14:creationId xmlns:p14="http://schemas.microsoft.com/office/powerpoint/2010/main" val="2784468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FB8EFC-5876-4511-985B-58A13B5642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8768863" y="196066"/>
            <a:ext cx="9238082" cy="10308492"/>
          </a:xfrm>
          <a:prstGeom prst="rect">
            <a:avLst/>
          </a:prstGeom>
        </p:spPr>
      </p:pic>
      <p:pic>
        <p:nvPicPr>
          <p:cNvPr id="3" name="Picture 2">
            <a:extLst>
              <a:ext uri="{FF2B5EF4-FFF2-40B4-BE49-F238E27FC236}">
                <a16:creationId xmlns:a16="http://schemas.microsoft.com/office/drawing/2014/main" id="{A38AEC9C-0559-4D65-B9DA-BA14D86995E3}"/>
              </a:ext>
            </a:extLst>
          </p:cNvPr>
          <p:cNvPicPr>
            <a:picLocks noChangeAspect="1"/>
          </p:cNvPicPr>
          <p:nvPr/>
        </p:nvPicPr>
        <p:blipFill>
          <a:blip r:embed="rId6"/>
          <a:stretch>
            <a:fillRect/>
          </a:stretch>
        </p:blipFill>
        <p:spPr>
          <a:xfrm>
            <a:off x="1169740" y="949956"/>
            <a:ext cx="7974260" cy="6828112"/>
          </a:xfrm>
          <a:prstGeom prst="rect">
            <a:avLst/>
          </a:prstGeom>
        </p:spPr>
      </p:pic>
    </p:spTree>
    <p:extLst>
      <p:ext uri="{BB962C8B-B14F-4D97-AF65-F5344CB8AC3E}">
        <p14:creationId xmlns:p14="http://schemas.microsoft.com/office/powerpoint/2010/main" val="24578108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731520" y="578250"/>
            <a:ext cx="16824960" cy="913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7" name="TextBox 6">
            <a:extLst>
              <a:ext uri="{FF2B5EF4-FFF2-40B4-BE49-F238E27FC236}">
                <a16:creationId xmlns:a16="http://schemas.microsoft.com/office/drawing/2014/main" id="{236DE688-8F8F-437E-8B86-8EEFFB42421E}"/>
              </a:ext>
            </a:extLst>
          </p:cNvPr>
          <p:cNvSpPr txBox="1"/>
          <p:nvPr/>
        </p:nvSpPr>
        <p:spPr>
          <a:xfrm>
            <a:off x="1371600" y="3390900"/>
            <a:ext cx="8229600" cy="4154984"/>
          </a:xfrm>
          <a:prstGeom prst="rect">
            <a:avLst/>
          </a:prstGeom>
          <a:noFill/>
        </p:spPr>
        <p:txBody>
          <a:bodyPr wrap="square" rtlCol="0">
            <a:spAutoFit/>
          </a:bodyPr>
          <a:lstStyle/>
          <a:p>
            <a:pPr algn="ctr" defTabSz="1828800"/>
            <a:r>
              <a:rPr lang="en-US" sz="8800" b="1" dirty="0" err="1">
                <a:solidFill>
                  <a:prstClr val="black"/>
                </a:solidFill>
                <a:latin typeface="Arial" panose="020B0604020202020204" pitchFamily="34" charset="0"/>
              </a:rPr>
              <a:t>Nói</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những</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điều</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em</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biết</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về</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Tây</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Nguyên</a:t>
            </a:r>
            <a:endParaRPr lang="en-US" sz="8800" b="1"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EEFF829-A020-4515-B336-CCB1F34E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5325" y="3662076"/>
            <a:ext cx="4935626" cy="5749808"/>
          </a:xfrm>
          <a:prstGeom prst="rect">
            <a:avLst/>
          </a:prstGeom>
        </p:spPr>
      </p:pic>
      <p:sp>
        <p:nvSpPr>
          <p:cNvPr id="10" name="TextBox 9">
            <a:extLst>
              <a:ext uri="{FF2B5EF4-FFF2-40B4-BE49-F238E27FC236}">
                <a16:creationId xmlns:a16="http://schemas.microsoft.com/office/drawing/2014/main" id="{15390232-6F49-44E7-915A-C3512F17943D}"/>
              </a:ext>
            </a:extLst>
          </p:cNvPr>
          <p:cNvSpPr txBox="1"/>
          <p:nvPr/>
        </p:nvSpPr>
        <p:spPr>
          <a:xfrm>
            <a:off x="9753600" y="2324100"/>
            <a:ext cx="8206154" cy="1200329"/>
          </a:xfrm>
          <a:prstGeom prst="rect">
            <a:avLst/>
          </a:prstGeom>
          <a:noFill/>
        </p:spPr>
        <p:txBody>
          <a:bodyPr wrap="square" rtlCol="0">
            <a:spAutoFit/>
          </a:bodyPr>
          <a:lstStyle/>
          <a:p>
            <a:pPr defTabSz="1828800"/>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Chia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sẻ</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nhóm</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đôi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8843938"/>
              <a:gd name="connsiteY0" fmla="*/ 958324 h 5749830"/>
              <a:gd name="connsiteX1" fmla="*/ 958324 w 8843938"/>
              <a:gd name="connsiteY1" fmla="*/ 0 h 5749830"/>
              <a:gd name="connsiteX2" fmla="*/ 7885614 w 8843938"/>
              <a:gd name="connsiteY2" fmla="*/ 0 h 5749830"/>
              <a:gd name="connsiteX3" fmla="*/ 8843938 w 8843938"/>
              <a:gd name="connsiteY3" fmla="*/ 958324 h 5749830"/>
              <a:gd name="connsiteX4" fmla="*/ 8843938 w 8843938"/>
              <a:gd name="connsiteY4" fmla="*/ 4791506 h 5749830"/>
              <a:gd name="connsiteX5" fmla="*/ 7885614 w 8843938"/>
              <a:gd name="connsiteY5" fmla="*/ 5749830 h 5749830"/>
              <a:gd name="connsiteX6" fmla="*/ 958324 w 8843938"/>
              <a:gd name="connsiteY6" fmla="*/ 5749830 h 5749830"/>
              <a:gd name="connsiteX7" fmla="*/ 0 w 8843938"/>
              <a:gd name="connsiteY7" fmla="*/ 4791506 h 5749830"/>
              <a:gd name="connsiteX8" fmla="*/ 0 w 8843938"/>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3938" h="5749830" fill="none" extrusionOk="0">
                <a:moveTo>
                  <a:pt x="0" y="958324"/>
                </a:moveTo>
                <a:cubicBezTo>
                  <a:pt x="6254" y="338704"/>
                  <a:pt x="443453" y="-5362"/>
                  <a:pt x="958324" y="0"/>
                </a:cubicBezTo>
                <a:cubicBezTo>
                  <a:pt x="1934259" y="-55486"/>
                  <a:pt x="5530782" y="165853"/>
                  <a:pt x="7885614" y="0"/>
                </a:cubicBezTo>
                <a:cubicBezTo>
                  <a:pt x="8437554" y="-15003"/>
                  <a:pt x="8934480" y="424555"/>
                  <a:pt x="8843938" y="958324"/>
                </a:cubicBezTo>
                <a:cubicBezTo>
                  <a:pt x="8918970" y="2668504"/>
                  <a:pt x="8745749" y="4303257"/>
                  <a:pt x="8843938" y="4791506"/>
                </a:cubicBezTo>
                <a:cubicBezTo>
                  <a:pt x="8852185" y="5334520"/>
                  <a:pt x="8399684" y="5722557"/>
                  <a:pt x="7885614" y="5749830"/>
                </a:cubicBezTo>
                <a:cubicBezTo>
                  <a:pt x="5312142" y="5656375"/>
                  <a:pt x="2671906" y="5814582"/>
                  <a:pt x="958324" y="5749830"/>
                </a:cubicBezTo>
                <a:cubicBezTo>
                  <a:pt x="387865" y="5672832"/>
                  <a:pt x="-13785" y="5348093"/>
                  <a:pt x="0" y="4791506"/>
                </a:cubicBezTo>
                <a:cubicBezTo>
                  <a:pt x="151805" y="2976189"/>
                  <a:pt x="-78664" y="1905263"/>
                  <a:pt x="0" y="958324"/>
                </a:cubicBezTo>
                <a:close/>
              </a:path>
              <a:path w="8843938" h="5749830" stroke="0" extrusionOk="0">
                <a:moveTo>
                  <a:pt x="0" y="958324"/>
                </a:moveTo>
                <a:cubicBezTo>
                  <a:pt x="11761" y="409488"/>
                  <a:pt x="445176" y="11801"/>
                  <a:pt x="958324" y="0"/>
                </a:cubicBezTo>
                <a:cubicBezTo>
                  <a:pt x="3034311" y="-8015"/>
                  <a:pt x="5378327" y="-157793"/>
                  <a:pt x="7885614" y="0"/>
                </a:cubicBezTo>
                <a:cubicBezTo>
                  <a:pt x="8363119" y="-69130"/>
                  <a:pt x="8819771" y="478376"/>
                  <a:pt x="8843938" y="958324"/>
                </a:cubicBezTo>
                <a:cubicBezTo>
                  <a:pt x="8760788" y="1682996"/>
                  <a:pt x="8791203" y="4175049"/>
                  <a:pt x="8843938" y="4791506"/>
                </a:cubicBezTo>
                <a:cubicBezTo>
                  <a:pt x="8886019" y="5361116"/>
                  <a:pt x="8405488" y="5746995"/>
                  <a:pt x="7885614" y="5749830"/>
                </a:cubicBezTo>
                <a:cubicBezTo>
                  <a:pt x="5961119" y="5738525"/>
                  <a:pt x="4021385" y="5684392"/>
                  <a:pt x="958324" y="5749830"/>
                </a:cubicBezTo>
                <a:cubicBezTo>
                  <a:pt x="421558" y="5661918"/>
                  <a:pt x="68219" y="5301873"/>
                  <a:pt x="0" y="4791506"/>
                </a:cubicBezTo>
                <a:cubicBezTo>
                  <a:pt x="-119429" y="3393724"/>
                  <a:pt x="-124321" y="1949980"/>
                  <a:pt x="0" y="958324"/>
                </a:cubicBezTo>
                <a:close/>
              </a:path>
            </a:pathLst>
          </a:custGeom>
          <a:ln w="38100">
            <a:solidFill>
              <a:srgbClr val="7030A0"/>
            </a:solidFill>
            <a:extLst>
              <a:ext uri="{C807C97D-BFC1-408E-A445-0C87EB9F89A2}">
                <ask:lineSketchStyleProps xmlns:ask="http://schemas.microsoft.com/office/drawing/2018/sketchyshapes" xmln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400" b="1" dirty="0">
                <a:solidFill>
                  <a:srgbClr val="4472C4">
                    <a:lumMod val="50000"/>
                  </a:srgbClr>
                </a:solidFill>
                <a:latin typeface="Calibri"/>
              </a:rPr>
              <a:t>Người Tây Nguyên đã tạo ra vẻ đẹp riêng cho vùng đất Tây Nguyên từ bao đời nay. Biết thể hiện tình cảm, cảm xúc và sự trân trọng bàn tay, khối óc, tâm hồn con người bao đời đã tạo nên vẻ đẹp riêng cho mỗi vùng miền trên đất nước ta.</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41952082-AF31-9FD9-D72B-5EA3BCB2E9F8}"/>
              </a:ext>
            </a:extLst>
          </p:cNvPr>
          <p:cNvPicPr>
            <a:picLocks noChangeAspect="1"/>
          </p:cNvPicPr>
          <p:nvPr/>
        </p:nvPicPr>
        <p:blipFill>
          <a:blip r:embed="rId7"/>
          <a:stretch>
            <a:fillRect/>
          </a:stretch>
        </p:blipFill>
        <p:spPr>
          <a:xfrm>
            <a:off x="3276600" y="1714500"/>
            <a:ext cx="11991871" cy="2127688"/>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562C0BE4-F569-40A8-9261-A6BE145428F2}"/>
              </a:ext>
            </a:extLst>
          </p:cNvPr>
          <p:cNvPicPr>
            <a:picLocks noChangeAspect="1"/>
          </p:cNvPicPr>
          <p:nvPr/>
        </p:nvPicPr>
        <p:blipFill>
          <a:blip r:embed="rId5"/>
          <a:stretch>
            <a:fillRect/>
          </a:stretch>
        </p:blipFill>
        <p:spPr>
          <a:xfrm>
            <a:off x="10194530" y="-153881"/>
            <a:ext cx="4326456" cy="4829438"/>
          </a:xfrm>
          <a:prstGeom prst="rect">
            <a:avLst/>
          </a:prstGeom>
        </p:spPr>
      </p:pic>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5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5989320" y="6141721"/>
            <a:ext cx="6690360" cy="4806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C5CDD3-3E82-C10B-5441-149DA69CD5C0}"/>
              </a:ext>
            </a:extLst>
          </p:cNvPr>
          <p:cNvPicPr>
            <a:picLocks noChangeAspect="1"/>
          </p:cNvPicPr>
          <p:nvPr/>
        </p:nvPicPr>
        <p:blipFill>
          <a:blip r:embed="rId6"/>
          <a:stretch>
            <a:fillRect/>
          </a:stretch>
        </p:blipFill>
        <p:spPr>
          <a:xfrm>
            <a:off x="2133600" y="1333500"/>
            <a:ext cx="14095174" cy="4188315"/>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7"/>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43"/>
            <a:ext cx="5711488" cy="334191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02929"/>
            <a:ext cx="3416076" cy="334191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6579" y="7429503"/>
            <a:ext cx="2141422" cy="3341914"/>
          </a:xfrm>
          <a:prstGeom prst="rect">
            <a:avLst/>
          </a:prstGeom>
        </p:spPr>
      </p:pic>
      <p:pic>
        <p:nvPicPr>
          <p:cNvPr id="31" name="Content Placeholder 30"/>
          <p:cNvPicPr>
            <a:picLocks noGrp="1" noChangeAspect="1"/>
          </p:cNvPicPr>
          <p:nvPr>
            <p:ph idx="1"/>
          </p:nvPr>
        </p:nvPicPr>
        <p:blipFill>
          <a:blip r:embed="rId6"/>
          <a:stretch>
            <a:fillRect/>
          </a:stretch>
        </p:blipFill>
        <p:spPr>
          <a:xfrm>
            <a:off x="6892291" y="4130043"/>
            <a:ext cx="4330066" cy="5620702"/>
          </a:xfrm>
          <a:prstGeom prst="rect">
            <a:avLst/>
          </a:prstGeom>
        </p:spPr>
      </p:pic>
      <p:grpSp>
        <p:nvGrpSpPr>
          <p:cNvPr id="16" name="组合 15"/>
          <p:cNvGrpSpPr/>
          <p:nvPr/>
        </p:nvGrpSpPr>
        <p:grpSpPr>
          <a:xfrm>
            <a:off x="3" y="8616860"/>
            <a:ext cx="18287998" cy="1670140"/>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88013" y="-13863"/>
            <a:ext cx="6161942" cy="4358110"/>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019" y="3679509"/>
            <a:ext cx="1383030" cy="94869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939291" y="3771900"/>
            <a:ext cx="4917758" cy="3946208"/>
          </a:xfrm>
          <a:prstGeom prst="rect">
            <a:avLst/>
          </a:prstGeom>
        </p:spPr>
      </p:pic>
      <p:sp>
        <p:nvSpPr>
          <p:cNvPr id="44" name="TextBox 7"/>
          <p:cNvSpPr txBox="1"/>
          <p:nvPr/>
        </p:nvSpPr>
        <p:spPr>
          <a:xfrm rot="18960000">
            <a:off x="2335531" y="5093940"/>
            <a:ext cx="4125278" cy="1384995"/>
          </a:xfrm>
          <a:prstGeom prst="rect">
            <a:avLst/>
          </a:prstGeom>
          <a:noFill/>
        </p:spPr>
        <p:txBody>
          <a:bodyPr wrap="square" lIns="0" tIns="0" rIns="0" bIns="0" rtlCol="0">
            <a:spAutoFit/>
          </a:bodyPr>
          <a:lstStyle/>
          <a:p>
            <a:pPr algn="ctr" defTabSz="1371600">
              <a:defRPr/>
            </a:pPr>
            <a:r>
              <a:rPr lang="en-US" sz="9000" b="1" dirty="0">
                <a:solidFill>
                  <a:srgbClr val="F8077A"/>
                </a:solidFill>
              </a:rPr>
              <a:t>Tay </a:t>
            </a:r>
            <a:r>
              <a:rPr lang="en-US" sz="9000" b="1" dirty="0" err="1">
                <a:solidFill>
                  <a:srgbClr val="F8077A"/>
                </a:solidFill>
              </a:rPr>
              <a:t>dò</a:t>
            </a:r>
            <a:endParaRPr lang="en-US" sz="9000" b="1" dirty="0">
              <a:solidFill>
                <a:srgbClr val="F8077A"/>
              </a:solidFill>
            </a:endParaRPr>
          </a:p>
        </p:txBody>
      </p:sp>
      <p:grpSp>
        <p:nvGrpSpPr>
          <p:cNvPr id="49" name="Group 48"/>
          <p:cNvGrpSpPr/>
          <p:nvPr/>
        </p:nvGrpSpPr>
        <p:grpSpPr>
          <a:xfrm>
            <a:off x="6598921" y="161927"/>
            <a:ext cx="4917758" cy="3946208"/>
            <a:chOff x="6928" y="202"/>
            <a:chExt cx="5163" cy="4143"/>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9"/>
            </a:xfrm>
            <a:prstGeom prst="rect">
              <a:avLst/>
            </a:prstGeom>
            <a:noFill/>
          </p:spPr>
          <p:txBody>
            <a:bodyPr wrap="square" lIns="0" tIns="0" rIns="0" bIns="0" rtlCol="0">
              <a:spAutoFit/>
            </a:bodyPr>
            <a:lstStyle/>
            <a:p>
              <a:pPr algn="ctr" defTabSz="1371600">
                <a:defRPr/>
              </a:pPr>
              <a:r>
                <a:rPr lang="en-US" sz="8100" b="1" dirty="0" err="1">
                  <a:solidFill>
                    <a:srgbClr val="ED7D31"/>
                  </a:solidFill>
                </a:rPr>
                <a:t>Mắt</a:t>
              </a:r>
              <a:r>
                <a:rPr lang="en-US" sz="8100" b="1" dirty="0">
                  <a:solidFill>
                    <a:srgbClr val="ED7D31"/>
                  </a:solidFill>
                </a:rPr>
                <a:t> </a:t>
              </a:r>
              <a:r>
                <a:rPr lang="en-US" sz="8100" b="1" dirty="0" err="1">
                  <a:solidFill>
                    <a:srgbClr val="ED7D31"/>
                  </a:solidFill>
                </a:rPr>
                <a:t>dõi</a:t>
              </a:r>
              <a:endParaRPr lang="en-US" sz="8100" b="1" dirty="0">
                <a:solidFill>
                  <a:srgbClr val="ED7D31"/>
                </a:solidFill>
              </a:endParaRPr>
            </a:p>
          </p:txBody>
        </p:sp>
      </p:grpSp>
      <p:grpSp>
        <p:nvGrpSpPr>
          <p:cNvPr id="53" name="Group 52"/>
          <p:cNvGrpSpPr/>
          <p:nvPr/>
        </p:nvGrpSpPr>
        <p:grpSpPr>
          <a:xfrm>
            <a:off x="11256647" y="3743326"/>
            <a:ext cx="4917758" cy="3946208"/>
            <a:chOff x="11818" y="3930"/>
            <a:chExt cx="5163" cy="4143"/>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4"/>
              <a:ext cx="4331" cy="1260"/>
            </a:xfrm>
            <a:prstGeom prst="rect">
              <a:avLst/>
            </a:prstGeom>
            <a:noFill/>
          </p:spPr>
          <p:txBody>
            <a:bodyPr wrap="square" lIns="0" tIns="0" rIns="0" bIns="0" rtlCol="0">
              <a:spAutoFit/>
            </a:bodyPr>
            <a:lstStyle/>
            <a:p>
              <a:pPr algn="ctr" defTabSz="1371600">
                <a:defRPr/>
              </a:pPr>
              <a:r>
                <a:rPr lang="en-US" sz="7800" b="1">
                  <a:solidFill>
                    <a:srgbClr val="00B0F0"/>
                  </a:solidFill>
                </a:rPr>
                <a:t>Tai nghe</a:t>
              </a:r>
            </a:p>
          </p:txBody>
        </p:sp>
      </p:grpSp>
    </p:spTree>
    <p:extLst>
      <p:ext uri="{BB962C8B-B14F-4D97-AF65-F5344CB8AC3E}">
        <p14:creationId xmlns:p14="http://schemas.microsoft.com/office/powerpoint/2010/main" val="323232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2" name="Rectangle: Rounded Corners 1">
            <a:extLst>
              <a:ext uri="{FF2B5EF4-FFF2-40B4-BE49-F238E27FC236}">
                <a16:creationId xmlns:a16="http://schemas.microsoft.com/office/drawing/2014/main" id="{874BEBAB-E09E-4BF5-B6BE-8053B9BCEE40}"/>
              </a:ext>
            </a:extLst>
          </p:cNvPr>
          <p:cNvSpPr/>
          <p:nvPr/>
        </p:nvSpPr>
        <p:spPr>
          <a:xfrm>
            <a:off x="687753" y="3985847"/>
            <a:ext cx="16928122" cy="59805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1114</Words>
  <Application>Microsoft Office PowerPoint</Application>
  <PresentationFormat>Custom</PresentationFormat>
  <Paragraphs>69</Paragraphs>
  <Slides>28</Slides>
  <Notes>27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宋体</vt:lpstr>
      <vt:lpstr>Arial</vt:lpstr>
      <vt:lpstr>Arial-BoldMT</vt:lpstr>
      <vt:lpstr>Arial-ItalicMT</vt:lpstr>
      <vt:lpstr>ArialMT</vt:lpstr>
      <vt:lpstr>Calibri</vt:lpstr>
      <vt:lpstr>Calibri Light</vt:lpstr>
      <vt:lpstr>Cambria</vt:lpstr>
      <vt:lpstr>等线</vt:lpstr>
      <vt:lpstr>Lato Hairline</vt:lpstr>
      <vt:lpstr>Lato Light</vt:lpstr>
      <vt:lpstr>Lato Regular</vt:lpstr>
      <vt:lpstr>SVN-Poky's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Administrator</cp:lastModifiedBy>
  <cp:revision>25</cp:revision>
  <dcterms:created xsi:type="dcterms:W3CDTF">2006-08-16T00:00:00Z</dcterms:created>
  <dcterms:modified xsi:type="dcterms:W3CDTF">2025-05-11T09:45:07Z</dcterms:modified>
  <dc:identifier>DAGU8QCx2sU</dc:identifier>
</cp:coreProperties>
</file>