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 id="2147483762" r:id="rId6"/>
  </p:sldMasterIdLst>
  <p:notesMasterIdLst>
    <p:notesMasterId r:id="rId39"/>
  </p:notesMasterIdLst>
  <p:sldIdLst>
    <p:sldId id="523" r:id="rId7"/>
    <p:sldId id="524" r:id="rId8"/>
    <p:sldId id="263" r:id="rId9"/>
    <p:sldId id="482" r:id="rId10"/>
    <p:sldId id="540" r:id="rId11"/>
    <p:sldId id="525" r:id="rId12"/>
    <p:sldId id="539" r:id="rId13"/>
    <p:sldId id="541" r:id="rId14"/>
    <p:sldId id="542" r:id="rId15"/>
    <p:sldId id="258" r:id="rId16"/>
    <p:sldId id="526" r:id="rId17"/>
    <p:sldId id="543" r:id="rId18"/>
    <p:sldId id="531" r:id="rId19"/>
    <p:sldId id="532" r:id="rId20"/>
    <p:sldId id="485" r:id="rId21"/>
    <p:sldId id="533" r:id="rId22"/>
    <p:sldId id="544" r:id="rId23"/>
    <p:sldId id="257" r:id="rId24"/>
    <p:sldId id="536" r:id="rId25"/>
    <p:sldId id="268" r:id="rId26"/>
    <p:sldId id="269" r:id="rId27"/>
    <p:sldId id="270" r:id="rId28"/>
    <p:sldId id="271" r:id="rId29"/>
    <p:sldId id="545" r:id="rId30"/>
    <p:sldId id="507" r:id="rId31"/>
    <p:sldId id="486" r:id="rId32"/>
    <p:sldId id="537" r:id="rId33"/>
    <p:sldId id="546" r:id="rId34"/>
    <p:sldId id="547" r:id="rId35"/>
    <p:sldId id="548" r:id="rId36"/>
    <p:sldId id="508" r:id="rId37"/>
    <p:sldId id="5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2/16/2025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2/16/2025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41096456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4656232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121440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88018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3925769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8489319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406181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82731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917438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34214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24480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2/16/2025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7C5639F6-F1E6-DEEF-3230-16577069CA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2025/2/16</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40306259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8.jpg"/><Relationship Id="rId1" Type="http://schemas.openxmlformats.org/officeDocument/2006/relationships/slideLayout" Target="../slideLayouts/slideLayout18.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2.xm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slide" Target="slide20.xml"/><Relationship Id="rId5" Type="http://schemas.openxmlformats.org/officeDocument/2006/relationships/image" Target="../media/image53.png"/><Relationship Id="rId15" Type="http://schemas.openxmlformats.org/officeDocument/2006/relationships/slide" Target="slide24.xml"/><Relationship Id="rId10" Type="http://schemas.microsoft.com/office/2007/relationships/hdphoto" Target="../media/hdphoto3.wdp"/><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9.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9.xml"/><Relationship Id="rId7" Type="http://schemas.openxmlformats.org/officeDocument/2006/relationships/image" Target="../media/image6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slide" Target="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1FA1B31-AD50-55B5-C9D7-EDFEACCF9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1234</Words>
  <Application>Microsoft Office PowerPoint</Application>
  <PresentationFormat>Widescreen</PresentationFormat>
  <Paragraphs>79</Paragraphs>
  <Slides>32</Slides>
  <Notes>13</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32</vt:i4>
      </vt:variant>
    </vt:vector>
  </HeadingPairs>
  <TitlesOfParts>
    <vt:vector size="47" baseType="lpstr">
      <vt:lpstr>Aptos</vt:lpstr>
      <vt:lpstr>Arial</vt:lpstr>
      <vt:lpstr>Arial-Rounded</vt:lpstr>
      <vt:lpstr>Barlow Condensed</vt:lpstr>
      <vt:lpstr>Calibri</vt:lpstr>
      <vt:lpstr>Calibri Light</vt:lpstr>
      <vt:lpstr>Cambria</vt:lpstr>
      <vt:lpstr>Tahoma</vt:lpstr>
      <vt:lpstr>Times New Roman</vt:lpstr>
      <vt:lpstr>Office 主题​​</vt:lpstr>
      <vt:lpstr>Office Theme</vt:lpstr>
      <vt:lpstr>2_Office Theme</vt:lpstr>
      <vt:lpstr>1_Chủ đề Office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80</cp:revision>
  <dcterms:created xsi:type="dcterms:W3CDTF">2023-10-22T04:26:35Z</dcterms:created>
  <dcterms:modified xsi:type="dcterms:W3CDTF">2025-02-15T18:05:30Z</dcterms:modified>
</cp:coreProperties>
</file>