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71" r:id="rId7"/>
    <p:sldId id="285" r:id="rId8"/>
    <p:sldId id="256" r:id="rId9"/>
    <p:sldId id="286" r:id="rId10"/>
    <p:sldId id="272" r:id="rId11"/>
    <p:sldId id="273" r:id="rId12"/>
    <p:sldId id="288" r:id="rId13"/>
    <p:sldId id="287" r:id="rId14"/>
    <p:sldId id="289" r:id="rId15"/>
    <p:sldId id="290" r:id="rId16"/>
    <p:sldId id="291" r:id="rId17"/>
    <p:sldId id="311" r:id="rId18"/>
    <p:sldId id="312" r:id="rId19"/>
    <p:sldId id="313" r:id="rId20"/>
    <p:sldId id="314" r:id="rId21"/>
    <p:sldId id="315" r:id="rId22"/>
    <p:sldId id="316" r:id="rId23"/>
    <p:sldId id="317" r:id="rId24"/>
    <p:sldId id="306" r:id="rId25"/>
    <p:sldId id="269" r:id="rId26"/>
    <p:sldId id="555"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54" autoAdjust="0"/>
  </p:normalViewPr>
  <p:slideViewPr>
    <p:cSldViewPr snapToGrid="0">
      <p:cViewPr varScale="1">
        <p:scale>
          <a:sx n="54" d="100"/>
          <a:sy n="54" d="100"/>
        </p:scale>
        <p:origin x="11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16/02/2025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41236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51256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93913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5187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2628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66729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77721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6545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0703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67945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2/16/2025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612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554633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118323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0951639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98088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191176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9617119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297674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5519177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8704982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4804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722901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16/02/2025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6DB513E5-0D2E-B91E-F604-AADD3EA3E1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7608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9" y="-7670948"/>
            <a:ext cx="1523559" cy="1523559"/>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8" y="2"/>
            <a:ext cx="1729311" cy="1729311"/>
          </a:xfrm>
          <a:prstGeom prst="rect">
            <a:avLst/>
          </a:prstGeom>
        </p:spPr>
      </p:pic>
    </p:spTree>
    <p:extLst>
      <p:ext uri="{BB962C8B-B14F-4D97-AF65-F5344CB8AC3E}">
        <p14:creationId xmlns:p14="http://schemas.microsoft.com/office/powerpoint/2010/main" val="32593225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1"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4008121"/>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180</TotalTime>
  <Words>580</Words>
  <Application>Microsoft Office PowerPoint</Application>
  <PresentationFormat>Widescreen</PresentationFormat>
  <Paragraphs>44</Paragraphs>
  <Slides>21</Slides>
  <Notes>0</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21</vt:i4>
      </vt:variant>
    </vt:vector>
  </HeadingPairs>
  <TitlesOfParts>
    <vt:vector size="31" baseType="lpstr">
      <vt:lpstr>Aptos</vt:lpstr>
      <vt:lpstr>Arial</vt:lpstr>
      <vt:lpstr>Calibri</vt:lpstr>
      <vt:lpstr>Cambria</vt:lpstr>
      <vt:lpstr>Office Theme</vt:lpstr>
      <vt:lpstr>1_Office Theme</vt:lpstr>
      <vt:lpstr>1_Chủ đề Office</vt:lpstr>
      <vt:lpstr>Custom Design</vt:lpstr>
      <vt:lpstr>1_Custom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46</cp:revision>
  <dcterms:created xsi:type="dcterms:W3CDTF">2024-08-28T11:01:25Z</dcterms:created>
  <dcterms:modified xsi:type="dcterms:W3CDTF">2025-02-15T18:01:23Z</dcterms:modified>
  <cp:category>9Slide.vn</cp:category>
</cp:coreProperties>
</file>