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0" r:id="rId3"/>
    <p:sldMasterId id="2147483700" r:id="rId4"/>
  </p:sldMasterIdLst>
  <p:notesMasterIdLst>
    <p:notesMasterId r:id="rId27"/>
  </p:notesMasterIdLst>
  <p:sldIdLst>
    <p:sldId id="361" r:id="rId5"/>
    <p:sldId id="356" r:id="rId6"/>
    <p:sldId id="353" r:id="rId7"/>
    <p:sldId id="386" r:id="rId8"/>
    <p:sldId id="387" r:id="rId9"/>
    <p:sldId id="347" r:id="rId10"/>
    <p:sldId id="257" r:id="rId11"/>
    <p:sldId id="258" r:id="rId12"/>
    <p:sldId id="259" r:id="rId13"/>
    <p:sldId id="380" r:id="rId14"/>
    <p:sldId id="4411" r:id="rId15"/>
    <p:sldId id="260" r:id="rId16"/>
    <p:sldId id="389" r:id="rId17"/>
    <p:sldId id="313" r:id="rId18"/>
    <p:sldId id="314" r:id="rId19"/>
    <p:sldId id="311" r:id="rId20"/>
    <p:sldId id="4412" r:id="rId21"/>
    <p:sldId id="350" r:id="rId22"/>
    <p:sldId id="328" r:id="rId23"/>
    <p:sldId id="321" r:id="rId24"/>
    <p:sldId id="331" r:id="rId25"/>
    <p:sldId id="441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9" d="100"/>
          <a:sy n="109" d="100"/>
        </p:scale>
        <p:origin x="124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F1155-84E3-4E83-856D-00973BC5A7C1}"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20209-C7A6-4191-A3F8-5E67A9FF5450}" type="slidenum">
              <a:rPr lang="en-US" smtClean="0"/>
              <a:t>‹#›</a:t>
            </a:fld>
            <a:endParaRPr lang="en-US"/>
          </a:p>
        </p:txBody>
      </p:sp>
    </p:spTree>
    <p:extLst>
      <p:ext uri="{BB962C8B-B14F-4D97-AF65-F5344CB8AC3E}">
        <p14:creationId xmlns:p14="http://schemas.microsoft.com/office/powerpoint/2010/main" val="328013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207799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071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82623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Sau khi HS hoàn thành câu hỏi, thầy cô kích vào cỏ sẽ xuất hiện kéo tỉa và cỏ biến mất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310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974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811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880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9099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588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51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896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2309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35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152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3302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4539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cf4fa4bf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bcf4fa4bf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Zalo 0972115126</a:t>
            </a: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22.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15103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80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83710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472044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648679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1185660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66909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86998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3260786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866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314F7-128D-47A6-B736-546EDBFEE2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4B47CD-C4C4-4F12-B3BA-F449BFDEC6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A592B9-673F-4B8E-93DC-FDD342DCAED6}"/>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3/11/2025</a:t>
            </a:fld>
            <a:endParaRPr lang="en-US"/>
          </a:p>
        </p:txBody>
      </p:sp>
      <p:sp>
        <p:nvSpPr>
          <p:cNvPr id="5" name="Footer Placeholder 4">
            <a:extLst>
              <a:ext uri="{FF2B5EF4-FFF2-40B4-BE49-F238E27FC236}">
                <a16:creationId xmlns:a16="http://schemas.microsoft.com/office/drawing/2014/main" id="{8B9C46A1-B850-4030-811A-690C9D8E8E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A5B96A-41D1-4308-9F4E-53CFE9B6F0D1}"/>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91302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973908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CFB64-308D-43C5-AA0E-4F89F1CFFE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C858345-C9D9-48D5-B735-976AD85E19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B4323-04B8-47D7-BF3C-45C8BA4B0EA2}"/>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3/11/2025</a:t>
            </a:fld>
            <a:endParaRPr lang="en-US"/>
          </a:p>
        </p:txBody>
      </p:sp>
      <p:sp>
        <p:nvSpPr>
          <p:cNvPr id="5" name="Footer Placeholder 4">
            <a:extLst>
              <a:ext uri="{FF2B5EF4-FFF2-40B4-BE49-F238E27FC236}">
                <a16:creationId xmlns:a16="http://schemas.microsoft.com/office/drawing/2014/main" id="{D81EE880-2711-4DB1-9F31-10B6AC3121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56B7F9-A76F-4006-86FA-02CC34D98A0C}"/>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11402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DD07-9EA9-49B3-915C-23548E21B9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B85C65-AE76-442F-B312-98A8281F8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E961DC-7FB3-47B8-9801-B7A209373CA3}"/>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3/11/2025</a:t>
            </a:fld>
            <a:endParaRPr lang="en-US"/>
          </a:p>
        </p:txBody>
      </p:sp>
      <p:sp>
        <p:nvSpPr>
          <p:cNvPr id="5" name="Footer Placeholder 4">
            <a:extLst>
              <a:ext uri="{FF2B5EF4-FFF2-40B4-BE49-F238E27FC236}">
                <a16:creationId xmlns:a16="http://schemas.microsoft.com/office/drawing/2014/main" id="{5962D6D5-1E90-481C-A585-AA7ECD4D1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E44AD2-8370-42DE-8A48-D85EC854BC6D}"/>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1588551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FA11-F897-4BBB-B7E1-4714976358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D52418C-F9F7-4EB8-9EAE-2750190EDF5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B8105C-28D4-455F-A394-F04E1A9E86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165AAB-189C-4BF0-84F5-85CA1845BD54}"/>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3/11/2025</a:t>
            </a:fld>
            <a:endParaRPr lang="en-US"/>
          </a:p>
        </p:txBody>
      </p:sp>
      <p:sp>
        <p:nvSpPr>
          <p:cNvPr id="6" name="Footer Placeholder 5">
            <a:extLst>
              <a:ext uri="{FF2B5EF4-FFF2-40B4-BE49-F238E27FC236}">
                <a16:creationId xmlns:a16="http://schemas.microsoft.com/office/drawing/2014/main" id="{4EAB1BBD-90C2-45FE-9EA8-37EEE89799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2B12A5-F535-40BC-AB12-842B5F791A3E}"/>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54745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F5766-27D2-421B-A1FB-D814CEE957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171A41-219C-4A94-9E47-5D2CA951E0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4C1BD8-1F7C-480C-A678-AF4BC31498D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57CF8E-C66A-4FFE-B767-0D0FA3139D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289EE4-D0B2-4C77-95CE-E2E88EC4767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15A1CD-C758-4233-8686-FEEAE8C1A0D5}"/>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3/11/2025</a:t>
            </a:fld>
            <a:endParaRPr lang="en-US"/>
          </a:p>
        </p:txBody>
      </p:sp>
      <p:sp>
        <p:nvSpPr>
          <p:cNvPr id="8" name="Footer Placeholder 7">
            <a:extLst>
              <a:ext uri="{FF2B5EF4-FFF2-40B4-BE49-F238E27FC236}">
                <a16:creationId xmlns:a16="http://schemas.microsoft.com/office/drawing/2014/main" id="{66AFA339-50A1-40C6-9924-409FD7506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2E72CB6-3BB2-4765-AB56-C87449F41739}"/>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950533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4EE44-DE2F-4AE9-951A-FEFB48512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05B3ACF-E1F1-4501-B32B-EDE1C91A93AC}"/>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3/11/2025</a:t>
            </a:fld>
            <a:endParaRPr lang="en-US"/>
          </a:p>
        </p:txBody>
      </p:sp>
      <p:sp>
        <p:nvSpPr>
          <p:cNvPr id="4" name="Footer Placeholder 3">
            <a:extLst>
              <a:ext uri="{FF2B5EF4-FFF2-40B4-BE49-F238E27FC236}">
                <a16:creationId xmlns:a16="http://schemas.microsoft.com/office/drawing/2014/main" id="{B60B1BBD-0988-48D2-96B6-9300BA8740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29EF3E-BF13-479A-A79C-939BBD7FFA6B}"/>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1398426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BA596C-259E-4EFA-9814-1FC3838E2433}"/>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3/11/2025</a:t>
            </a:fld>
            <a:endParaRPr lang="en-US"/>
          </a:p>
        </p:txBody>
      </p:sp>
      <p:sp>
        <p:nvSpPr>
          <p:cNvPr id="3" name="Footer Placeholder 2">
            <a:extLst>
              <a:ext uri="{FF2B5EF4-FFF2-40B4-BE49-F238E27FC236}">
                <a16:creationId xmlns:a16="http://schemas.microsoft.com/office/drawing/2014/main" id="{465F31C3-190E-4C46-9ECF-C9416CBA3B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AC8627-9809-46B8-B6BB-1FE44FD17BEE}"/>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449387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8C92-9905-4234-B649-F408ACF431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A46777-837E-40FE-84A6-1B64AB5ECC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04700E-CB13-4546-A123-8A33CC337C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C0889-16A4-4086-91B5-6ECA8AC0C9A7}"/>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3/11/2025</a:t>
            </a:fld>
            <a:endParaRPr lang="en-US"/>
          </a:p>
        </p:txBody>
      </p:sp>
      <p:sp>
        <p:nvSpPr>
          <p:cNvPr id="6" name="Footer Placeholder 5">
            <a:extLst>
              <a:ext uri="{FF2B5EF4-FFF2-40B4-BE49-F238E27FC236}">
                <a16:creationId xmlns:a16="http://schemas.microsoft.com/office/drawing/2014/main" id="{D39E2A24-CD2D-4516-B019-5829114B77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1D44D8-C6C3-4700-A490-538ECB1EF5C4}"/>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3095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8EC00-A4DC-4BF6-85CD-5A85F64F3B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11D21E-4647-44E3-8D27-5FA28FCAE6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52943D-0FE0-4077-922C-2FF0E97296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BBD663-8821-42DA-B216-612BE7A00FBD}"/>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3/11/2025</a:t>
            </a:fld>
            <a:endParaRPr lang="en-US"/>
          </a:p>
        </p:txBody>
      </p:sp>
      <p:sp>
        <p:nvSpPr>
          <p:cNvPr id="6" name="Footer Placeholder 5">
            <a:extLst>
              <a:ext uri="{FF2B5EF4-FFF2-40B4-BE49-F238E27FC236}">
                <a16:creationId xmlns:a16="http://schemas.microsoft.com/office/drawing/2014/main" id="{BF86A56B-770A-49E1-B405-3C3D256C3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510698-FFA8-4677-9215-8D5E6EFA69C5}"/>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50763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B14F2-B4F0-436A-BB08-5D2E910AB41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DF7D8F-1D10-48BE-994C-B23C9DBF42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7C48D-61B0-48C7-A9BF-A021520D343D}"/>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3/11/2025</a:t>
            </a:fld>
            <a:endParaRPr lang="en-US"/>
          </a:p>
        </p:txBody>
      </p:sp>
      <p:sp>
        <p:nvSpPr>
          <p:cNvPr id="5" name="Footer Placeholder 4">
            <a:extLst>
              <a:ext uri="{FF2B5EF4-FFF2-40B4-BE49-F238E27FC236}">
                <a16:creationId xmlns:a16="http://schemas.microsoft.com/office/drawing/2014/main" id="{90915AAA-F09B-4810-81E7-8D0DA60184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5B86E7-50E9-4C71-B5BA-532E9326FE36}"/>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448377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16146-6668-41E4-B2ED-F82F0548F6B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D4122B-F92F-445D-B8FB-6DD339076B8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FA460-F48A-489C-9C99-343E82E291AC}"/>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3/11/2025</a:t>
            </a:fld>
            <a:endParaRPr lang="en-US"/>
          </a:p>
        </p:txBody>
      </p:sp>
      <p:sp>
        <p:nvSpPr>
          <p:cNvPr id="5" name="Footer Placeholder 4">
            <a:extLst>
              <a:ext uri="{FF2B5EF4-FFF2-40B4-BE49-F238E27FC236}">
                <a16:creationId xmlns:a16="http://schemas.microsoft.com/office/drawing/2014/main" id="{031501BA-E21D-46AD-A615-008CDD139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FDFADD-4B2F-4960-8E12-6A00B058D2CF}"/>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55188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33864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11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3" y="1914401"/>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2" y="1645879"/>
            <a:ext cx="3937628" cy="4096878"/>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4"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191497" y="4112654"/>
            <a:ext cx="2409754" cy="1290070"/>
          </a:xfrm>
          <a:prstGeom prst="rect">
            <a:avLst/>
          </a:prstGeom>
        </p:spPr>
      </p:pic>
    </p:spTree>
    <p:extLst>
      <p:ext uri="{BB962C8B-B14F-4D97-AF65-F5344CB8AC3E}">
        <p14:creationId xmlns:p14="http://schemas.microsoft.com/office/powerpoint/2010/main" val="126948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92F0645A-18B9-437F-8BCE-A8E56994CD1D}"/>
              </a:ext>
            </a:extLst>
          </p:cNvPr>
          <p:cNvSpPr/>
          <p:nvPr userDrawn="1"/>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480E2959-2275-4A63-94ED-2631360C9C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id="{7472A700-1A0D-4070-ACFA-126C327B9A9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sp>
        <p:nvSpPr>
          <p:cNvPr id="9" name="矩形 8">
            <a:extLst>
              <a:ext uri="{FF2B5EF4-FFF2-40B4-BE49-F238E27FC236}">
                <a16:creationId xmlns:a16="http://schemas.microsoft.com/office/drawing/2014/main" id="{F765F7B5-FF41-4AA3-A43C-389A51865F41}"/>
              </a:ext>
            </a:extLst>
          </p:cNvPr>
          <p:cNvSpPr/>
          <p:nvPr userDrawn="1"/>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id="{B3A40FC9-0E13-4A27-88B0-D9226E3E16B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7783126" y="3447899"/>
            <a:ext cx="2409754" cy="1290070"/>
          </a:xfrm>
          <a:prstGeom prst="rect">
            <a:avLst/>
          </a:prstGeom>
        </p:spPr>
      </p:pic>
    </p:spTree>
    <p:extLst>
      <p:ext uri="{BB962C8B-B14F-4D97-AF65-F5344CB8AC3E}">
        <p14:creationId xmlns:p14="http://schemas.microsoft.com/office/powerpoint/2010/main" val="261029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2F10E82C-BCA5-41DA-837F-4DBC4BAF139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B016DAA2-C119-4DE8-8240-3C90EC9993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id="{C525ABEE-41C3-4A5E-A073-CE8889D1CD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22" name="组合 21">
            <a:extLst>
              <a:ext uri="{FF2B5EF4-FFF2-40B4-BE49-F238E27FC236}">
                <a16:creationId xmlns:a16="http://schemas.microsoft.com/office/drawing/2014/main" id="{A51F15F9-BA13-4460-8142-9C6FEEA7EF54}"/>
              </a:ext>
            </a:extLst>
          </p:cNvPr>
          <p:cNvGrpSpPr/>
          <p:nvPr userDrawn="1"/>
        </p:nvGrpSpPr>
        <p:grpSpPr>
          <a:xfrm>
            <a:off x="4029548" y="524106"/>
            <a:ext cx="4132903" cy="808792"/>
            <a:chOff x="4029548" y="685471"/>
            <a:chExt cx="4132903" cy="808792"/>
          </a:xfrm>
        </p:grpSpPr>
        <p:sp>
          <p:nvSpPr>
            <p:cNvPr id="11" name="矩形: 圆角 10">
              <a:extLst>
                <a:ext uri="{FF2B5EF4-FFF2-40B4-BE49-F238E27FC236}">
                  <a16:creationId xmlns:a16="http://schemas.microsoft.com/office/drawing/2014/main" id="{26E569E2-751C-463C-8A75-50ABCD6239F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21" name="组合 20">
              <a:extLst>
                <a:ext uri="{FF2B5EF4-FFF2-40B4-BE49-F238E27FC236}">
                  <a16:creationId xmlns:a16="http://schemas.microsoft.com/office/drawing/2014/main" id="{384130DF-5256-41EA-9C12-071D06ED52D3}"/>
                </a:ext>
              </a:extLst>
            </p:cNvPr>
            <p:cNvGrpSpPr/>
            <p:nvPr userDrawn="1"/>
          </p:nvGrpSpPr>
          <p:grpSpPr>
            <a:xfrm>
              <a:off x="4228523" y="685471"/>
              <a:ext cx="3743809" cy="642921"/>
              <a:chOff x="4207007" y="685471"/>
              <a:chExt cx="3743809" cy="642921"/>
            </a:xfrm>
          </p:grpSpPr>
          <p:grpSp>
            <p:nvGrpSpPr>
              <p:cNvPr id="17" name="组合 16">
                <a:extLst>
                  <a:ext uri="{FF2B5EF4-FFF2-40B4-BE49-F238E27FC236}">
                    <a16:creationId xmlns:a16="http://schemas.microsoft.com/office/drawing/2014/main" id="{32EF5879-ECE7-4468-98E5-4BC081A6B4CC}"/>
                  </a:ext>
                </a:extLst>
              </p:cNvPr>
              <p:cNvGrpSpPr/>
              <p:nvPr userDrawn="1"/>
            </p:nvGrpSpPr>
            <p:grpSpPr>
              <a:xfrm>
                <a:off x="4207007" y="685471"/>
                <a:ext cx="235133" cy="642921"/>
                <a:chOff x="4454433" y="685471"/>
                <a:chExt cx="235133" cy="642921"/>
              </a:xfrm>
            </p:grpSpPr>
            <p:cxnSp>
              <p:nvCxnSpPr>
                <p:cNvPr id="13" name="直接连接符 12">
                  <a:extLst>
                    <a:ext uri="{FF2B5EF4-FFF2-40B4-BE49-F238E27FC236}">
                      <a16:creationId xmlns:a16="http://schemas.microsoft.com/office/drawing/2014/main" id="{10D593B2-9D37-4401-9C6B-1AEF9632F8F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F0FDC6A6-874D-4D2B-95AF-7BC7424C43FB}"/>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FECAF79D-C9F9-4FD5-BAE0-858E5D5296C2}"/>
                  </a:ext>
                </a:extLst>
              </p:cNvPr>
              <p:cNvGrpSpPr/>
              <p:nvPr userDrawn="1"/>
            </p:nvGrpSpPr>
            <p:grpSpPr>
              <a:xfrm>
                <a:off x="7715683" y="685471"/>
                <a:ext cx="235133" cy="642921"/>
                <a:chOff x="4454433" y="685471"/>
                <a:chExt cx="235133" cy="642921"/>
              </a:xfrm>
            </p:grpSpPr>
            <p:cxnSp>
              <p:nvCxnSpPr>
                <p:cNvPr id="19" name="直接连接符 18">
                  <a:extLst>
                    <a:ext uri="{FF2B5EF4-FFF2-40B4-BE49-F238E27FC236}">
                      <a16:creationId xmlns:a16="http://schemas.microsoft.com/office/drawing/2014/main" id="{9D75DC75-44FF-450A-AFD0-EE1E1D19EC1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id="{5493F22F-265D-4EAA-958E-B9F157613B8F}"/>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308574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D5982FBE-1C8A-40CB-935A-9ECFF77FB202}"/>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B1676F0A-7FD5-4714-BA6B-22EE524253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2" name="图片 11">
            <a:extLst>
              <a:ext uri="{FF2B5EF4-FFF2-40B4-BE49-F238E27FC236}">
                <a16:creationId xmlns:a16="http://schemas.microsoft.com/office/drawing/2014/main" id="{BB7F5AAC-CB42-41FD-9562-F142B6647F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13" name="组合 12">
            <a:extLst>
              <a:ext uri="{FF2B5EF4-FFF2-40B4-BE49-F238E27FC236}">
                <a16:creationId xmlns:a16="http://schemas.microsoft.com/office/drawing/2014/main" id="{AD88DA1E-8532-41E4-826B-BC6E552CD37D}"/>
              </a:ext>
            </a:extLst>
          </p:cNvPr>
          <p:cNvGrpSpPr/>
          <p:nvPr userDrawn="1"/>
        </p:nvGrpSpPr>
        <p:grpSpPr>
          <a:xfrm>
            <a:off x="4029548" y="524106"/>
            <a:ext cx="4132903" cy="808792"/>
            <a:chOff x="4029548" y="685471"/>
            <a:chExt cx="4132903" cy="808792"/>
          </a:xfrm>
        </p:grpSpPr>
        <p:sp>
          <p:nvSpPr>
            <p:cNvPr id="14" name="矩形: 圆角 13">
              <a:extLst>
                <a:ext uri="{FF2B5EF4-FFF2-40B4-BE49-F238E27FC236}">
                  <a16:creationId xmlns:a16="http://schemas.microsoft.com/office/drawing/2014/main" id="{16AE8B10-5C3A-4604-9B2E-37FBA072957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5" name="组合 14">
              <a:extLst>
                <a:ext uri="{FF2B5EF4-FFF2-40B4-BE49-F238E27FC236}">
                  <a16:creationId xmlns:a16="http://schemas.microsoft.com/office/drawing/2014/main" id="{B94BF722-B479-4702-BB30-417A26BC04FB}"/>
                </a:ext>
              </a:extLst>
            </p:cNvPr>
            <p:cNvGrpSpPr/>
            <p:nvPr userDrawn="1"/>
          </p:nvGrpSpPr>
          <p:grpSpPr>
            <a:xfrm>
              <a:off x="4228523" y="685471"/>
              <a:ext cx="3743809" cy="642921"/>
              <a:chOff x="4207007" y="685471"/>
              <a:chExt cx="3743809" cy="642921"/>
            </a:xfrm>
          </p:grpSpPr>
          <p:grpSp>
            <p:nvGrpSpPr>
              <p:cNvPr id="16" name="组合 15">
                <a:extLst>
                  <a:ext uri="{FF2B5EF4-FFF2-40B4-BE49-F238E27FC236}">
                    <a16:creationId xmlns:a16="http://schemas.microsoft.com/office/drawing/2014/main" id="{E5B5F2D1-364F-45A2-816B-A9C7AE715FF8}"/>
                  </a:ext>
                </a:extLst>
              </p:cNvPr>
              <p:cNvGrpSpPr/>
              <p:nvPr userDrawn="1"/>
            </p:nvGrpSpPr>
            <p:grpSpPr>
              <a:xfrm>
                <a:off x="4207007" y="685471"/>
                <a:ext cx="235133" cy="642921"/>
                <a:chOff x="4454433" y="685471"/>
                <a:chExt cx="235133" cy="642921"/>
              </a:xfrm>
            </p:grpSpPr>
            <p:cxnSp>
              <p:nvCxnSpPr>
                <p:cNvPr id="20" name="直接连接符 19">
                  <a:extLst>
                    <a:ext uri="{FF2B5EF4-FFF2-40B4-BE49-F238E27FC236}">
                      <a16:creationId xmlns:a16="http://schemas.microsoft.com/office/drawing/2014/main" id="{0C786428-846B-4280-AE92-FB2B3C5062B1}"/>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id="{50DCD29A-3CF1-4415-8C1D-B387A2EB1980}"/>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17BE55E5-5514-49FC-8942-75BDC779AD33}"/>
                  </a:ext>
                </a:extLst>
              </p:cNvPr>
              <p:cNvGrpSpPr/>
              <p:nvPr userDrawn="1"/>
            </p:nvGrpSpPr>
            <p:grpSpPr>
              <a:xfrm>
                <a:off x="7715683" y="685471"/>
                <a:ext cx="235133" cy="642921"/>
                <a:chOff x="4454433" y="685471"/>
                <a:chExt cx="235133" cy="642921"/>
              </a:xfrm>
            </p:grpSpPr>
            <p:cxnSp>
              <p:nvCxnSpPr>
                <p:cNvPr id="18" name="直接连接符 17">
                  <a:extLst>
                    <a:ext uri="{FF2B5EF4-FFF2-40B4-BE49-F238E27FC236}">
                      <a16:creationId xmlns:a16="http://schemas.microsoft.com/office/drawing/2014/main" id="{B8B6B3AF-9B46-4555-9483-231493111B9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id="{C81ABF99-5387-4EF9-B39C-D7EFD6F4FB3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47379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759FFFEB-D577-46C2-83B6-E986266027B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3A896F24-1165-4292-AC1A-48F7D77E48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id="{C8D913F4-5503-4A6A-AC87-6F4491D42C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9" name="组合 8">
            <a:extLst>
              <a:ext uri="{FF2B5EF4-FFF2-40B4-BE49-F238E27FC236}">
                <a16:creationId xmlns:a16="http://schemas.microsoft.com/office/drawing/2014/main" id="{4D082E6F-EC48-413E-BE38-D1AA8769D900}"/>
              </a:ext>
            </a:extLst>
          </p:cNvPr>
          <p:cNvGrpSpPr/>
          <p:nvPr userDrawn="1"/>
        </p:nvGrpSpPr>
        <p:grpSpPr>
          <a:xfrm>
            <a:off x="4029548" y="524106"/>
            <a:ext cx="4132903" cy="808792"/>
            <a:chOff x="4029548" y="685471"/>
            <a:chExt cx="4132903" cy="808792"/>
          </a:xfrm>
        </p:grpSpPr>
        <p:sp>
          <p:nvSpPr>
            <p:cNvPr id="10" name="矩形: 圆角 9">
              <a:extLst>
                <a:ext uri="{FF2B5EF4-FFF2-40B4-BE49-F238E27FC236}">
                  <a16:creationId xmlns:a16="http://schemas.microsoft.com/office/drawing/2014/main" id="{586A89F1-5537-4804-BF13-3E2E8CF6897C}"/>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1" name="组合 10">
              <a:extLst>
                <a:ext uri="{FF2B5EF4-FFF2-40B4-BE49-F238E27FC236}">
                  <a16:creationId xmlns:a16="http://schemas.microsoft.com/office/drawing/2014/main" id="{68A9C95B-1DA7-47A3-96A3-343759102BE4}"/>
                </a:ext>
              </a:extLst>
            </p:cNvPr>
            <p:cNvGrpSpPr/>
            <p:nvPr userDrawn="1"/>
          </p:nvGrpSpPr>
          <p:grpSpPr>
            <a:xfrm>
              <a:off x="4228523" y="685471"/>
              <a:ext cx="3743809" cy="642921"/>
              <a:chOff x="4207007" y="685471"/>
              <a:chExt cx="3743809" cy="642921"/>
            </a:xfrm>
          </p:grpSpPr>
          <p:grpSp>
            <p:nvGrpSpPr>
              <p:cNvPr id="12" name="组合 11">
                <a:extLst>
                  <a:ext uri="{FF2B5EF4-FFF2-40B4-BE49-F238E27FC236}">
                    <a16:creationId xmlns:a16="http://schemas.microsoft.com/office/drawing/2014/main" id="{C78FFD77-09F1-4B70-85A6-08152CD00B82}"/>
                  </a:ext>
                </a:extLst>
              </p:cNvPr>
              <p:cNvGrpSpPr/>
              <p:nvPr userDrawn="1"/>
            </p:nvGrpSpPr>
            <p:grpSpPr>
              <a:xfrm>
                <a:off x="4207007" y="685471"/>
                <a:ext cx="235133" cy="642921"/>
                <a:chOff x="4454433" y="685471"/>
                <a:chExt cx="235133" cy="642921"/>
              </a:xfrm>
            </p:grpSpPr>
            <p:cxnSp>
              <p:nvCxnSpPr>
                <p:cNvPr id="16" name="直接连接符 15">
                  <a:extLst>
                    <a:ext uri="{FF2B5EF4-FFF2-40B4-BE49-F238E27FC236}">
                      <a16:creationId xmlns:a16="http://schemas.microsoft.com/office/drawing/2014/main" id="{D17C174F-2A54-44A8-9BCA-6C54FCAE7F1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id="{5707558A-0E85-4828-8332-C0888E6B850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id="{56E7A15D-08C8-49FE-A2F4-6ED4E1709CC7}"/>
                  </a:ext>
                </a:extLst>
              </p:cNvPr>
              <p:cNvGrpSpPr/>
              <p:nvPr userDrawn="1"/>
            </p:nvGrpSpPr>
            <p:grpSpPr>
              <a:xfrm>
                <a:off x="7715683" y="685471"/>
                <a:ext cx="235133" cy="642921"/>
                <a:chOff x="4454433" y="685471"/>
                <a:chExt cx="235133" cy="642921"/>
              </a:xfrm>
            </p:grpSpPr>
            <p:cxnSp>
              <p:nvCxnSpPr>
                <p:cNvPr id="14" name="直接连接符 13">
                  <a:extLst>
                    <a:ext uri="{FF2B5EF4-FFF2-40B4-BE49-F238E27FC236}">
                      <a16:creationId xmlns:a16="http://schemas.microsoft.com/office/drawing/2014/main" id="{8EAD2DED-C37A-4B33-AB12-1EA125863C7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FCE5F093-2CE0-4931-A94A-42FE38861863}"/>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38284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949AB25D-8BA0-45D3-A76A-2B6D6C2237B1}"/>
              </a:ext>
            </a:extLst>
          </p:cNvPr>
          <p:cNvSpPr/>
          <p:nvPr userDrawn="1"/>
        </p:nvSpPr>
        <p:spPr>
          <a:xfrm>
            <a:off x="1583871" y="935916"/>
            <a:ext cx="9024257" cy="4996542"/>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id="{6ABA5CDA-4DA1-4E0D-88BE-82994794FC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20" name="图片 19">
            <a:extLst>
              <a:ext uri="{FF2B5EF4-FFF2-40B4-BE49-F238E27FC236}">
                <a16:creationId xmlns:a16="http://schemas.microsoft.com/office/drawing/2014/main" id="{C9C3D7CD-9E38-4913-A3E6-8BFB6C1693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21" name="图片 20">
            <a:extLst>
              <a:ext uri="{FF2B5EF4-FFF2-40B4-BE49-F238E27FC236}">
                <a16:creationId xmlns:a16="http://schemas.microsoft.com/office/drawing/2014/main" id="{2F2D619F-17D3-4169-96B3-1A137F2E7DB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342" b="4653"/>
          <a:stretch/>
        </p:blipFill>
        <p:spPr>
          <a:xfrm>
            <a:off x="9806360" y="4313539"/>
            <a:ext cx="2320653" cy="2455251"/>
          </a:xfrm>
          <a:prstGeom prst="rect">
            <a:avLst/>
          </a:prstGeom>
          <a:effectLst>
            <a:outerShdw blurRad="50800" dist="38100" dir="2700000" algn="tl" rotWithShape="0">
              <a:prstClr val="black">
                <a:alpha val="40000"/>
              </a:prstClr>
            </a:outerShdw>
          </a:effectLst>
        </p:spPr>
      </p:pic>
      <p:grpSp>
        <p:nvGrpSpPr>
          <p:cNvPr id="22" name="组合 21">
            <a:extLst>
              <a:ext uri="{FF2B5EF4-FFF2-40B4-BE49-F238E27FC236}">
                <a16:creationId xmlns:a16="http://schemas.microsoft.com/office/drawing/2014/main" id="{088F8910-914E-4F34-8B1B-758EC85C9D52}"/>
              </a:ext>
            </a:extLst>
          </p:cNvPr>
          <p:cNvGrpSpPr/>
          <p:nvPr userDrawn="1"/>
        </p:nvGrpSpPr>
        <p:grpSpPr>
          <a:xfrm>
            <a:off x="5522050" y="925542"/>
            <a:ext cx="3942764" cy="5059622"/>
            <a:chOff x="5522050" y="925542"/>
            <a:chExt cx="3942764" cy="5059622"/>
          </a:xfrm>
          <a:solidFill>
            <a:schemeClr val="bg1">
              <a:alpha val="50000"/>
            </a:schemeClr>
          </a:solidFill>
        </p:grpSpPr>
        <p:sp>
          <p:nvSpPr>
            <p:cNvPr id="23" name="平行四边形 22">
              <a:extLst>
                <a:ext uri="{FF2B5EF4-FFF2-40B4-BE49-F238E27FC236}">
                  <a16:creationId xmlns:a16="http://schemas.microsoft.com/office/drawing/2014/main" id="{DEE1B63D-60C5-4D6D-9E98-AB07B50F60A8}"/>
                </a:ext>
              </a:extLst>
            </p:cNvPr>
            <p:cNvSpPr/>
            <p:nvPr userDrawn="1"/>
          </p:nvSpPr>
          <p:spPr>
            <a:xfrm>
              <a:off x="5882715"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a:extLst>
                <a:ext uri="{FF2B5EF4-FFF2-40B4-BE49-F238E27FC236}">
                  <a16:creationId xmlns:a16="http://schemas.microsoft.com/office/drawing/2014/main" id="{2FC027C7-455F-4ED0-BC86-CAEFB87DB698}"/>
                </a:ext>
              </a:extLst>
            </p:cNvPr>
            <p:cNvSpPr/>
            <p:nvPr userDrawn="1"/>
          </p:nvSpPr>
          <p:spPr>
            <a:xfrm>
              <a:off x="624338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a:extLst>
                <a:ext uri="{FF2B5EF4-FFF2-40B4-BE49-F238E27FC236}">
                  <a16:creationId xmlns:a16="http://schemas.microsoft.com/office/drawing/2014/main" id="{DCB66CEE-F0D2-45F0-967A-1E1CEBEB4C9A}"/>
                </a:ext>
              </a:extLst>
            </p:cNvPr>
            <p:cNvSpPr/>
            <p:nvPr userDrawn="1"/>
          </p:nvSpPr>
          <p:spPr>
            <a:xfrm>
              <a:off x="6604044"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a:extLst>
                <a:ext uri="{FF2B5EF4-FFF2-40B4-BE49-F238E27FC236}">
                  <a16:creationId xmlns:a16="http://schemas.microsoft.com/office/drawing/2014/main" id="{ACFFF094-B6AE-449D-B877-2CB6DD807425}"/>
                </a:ext>
              </a:extLst>
            </p:cNvPr>
            <p:cNvSpPr/>
            <p:nvPr userDrawn="1"/>
          </p:nvSpPr>
          <p:spPr>
            <a:xfrm>
              <a:off x="552205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26">
            <a:extLst>
              <a:ext uri="{FF2B5EF4-FFF2-40B4-BE49-F238E27FC236}">
                <a16:creationId xmlns:a16="http://schemas.microsoft.com/office/drawing/2014/main" id="{F0C840D3-E7F6-49F3-8147-7C247C695BC0}"/>
              </a:ext>
            </a:extLst>
          </p:cNvPr>
          <p:cNvSpPr/>
          <p:nvPr userDrawn="1"/>
        </p:nvSpPr>
        <p:spPr>
          <a:xfrm>
            <a:off x="2429417" y="1620479"/>
            <a:ext cx="7333163" cy="3617040"/>
          </a:xfrm>
          <a:prstGeom prst="rect">
            <a:avLst/>
          </a:prstGeom>
          <a:solidFill>
            <a:schemeClr val="bg1"/>
          </a:solidFill>
          <a:ln w="1270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图片包含 定居者&#10;&#10;描述已自动生成">
            <a:extLst>
              <a:ext uri="{FF2B5EF4-FFF2-40B4-BE49-F238E27FC236}">
                <a16:creationId xmlns:a16="http://schemas.microsoft.com/office/drawing/2014/main" id="{A8D24D6F-CBF0-40A6-9E32-40ADD2481A1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762024" y="4150526"/>
            <a:ext cx="3309134" cy="1771556"/>
          </a:xfrm>
          <a:prstGeom prst="rect">
            <a:avLst/>
          </a:prstGeom>
        </p:spPr>
      </p:pic>
    </p:spTree>
    <p:extLst>
      <p:ext uri="{BB962C8B-B14F-4D97-AF65-F5344CB8AC3E}">
        <p14:creationId xmlns:p14="http://schemas.microsoft.com/office/powerpoint/2010/main" val="153633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B44AB3F5-4055-4785-9A4C-C51DAAAF237A}"/>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9CB77B5C-CB19-4DAB-97BC-8A001350AF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0" name="图片 9">
            <a:extLst>
              <a:ext uri="{FF2B5EF4-FFF2-40B4-BE49-F238E27FC236}">
                <a16:creationId xmlns:a16="http://schemas.microsoft.com/office/drawing/2014/main" id="{27C56B0F-8B8F-4C51-A2F3-90D2DA9E0B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spTree>
    <p:extLst>
      <p:ext uri="{BB962C8B-B14F-4D97-AF65-F5344CB8AC3E}">
        <p14:creationId xmlns:p14="http://schemas.microsoft.com/office/powerpoint/2010/main" val="210696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2025/3/11</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4858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7542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950967" y="1934359"/>
            <a:ext cx="4328000" cy="1092800"/>
          </a:xfrm>
          <a:prstGeom prst="rect">
            <a:avLst/>
          </a:prstGeom>
        </p:spPr>
        <p:txBody>
          <a:bodyPr spcFirstLastPara="1" wrap="square" lIns="91425" tIns="91425" rIns="91425" bIns="91425" anchor="b" anchorCtr="0">
            <a:noAutofit/>
          </a:bodyPr>
          <a:lstStyle>
            <a:lvl1pPr lvl="0" algn="l">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49" name="Google Shape;49;p9"/>
          <p:cNvSpPr txBox="1">
            <a:spLocks noGrp="1"/>
          </p:cNvSpPr>
          <p:nvPr>
            <p:ph type="subTitle" idx="1"/>
          </p:nvPr>
        </p:nvSpPr>
        <p:spPr>
          <a:xfrm>
            <a:off x="950967" y="2940792"/>
            <a:ext cx="4328800" cy="200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50" name="Google Shape;50;p9"/>
          <p:cNvSpPr/>
          <p:nvPr/>
        </p:nvSpPr>
        <p:spPr>
          <a:xfrm>
            <a:off x="5652034" y="190067"/>
            <a:ext cx="6999685" cy="6727767"/>
          </a:xfrm>
          <a:custGeom>
            <a:avLst/>
            <a:gdLst/>
            <a:ahLst/>
            <a:cxnLst/>
            <a:rect l="l" t="t" r="r" b="b"/>
            <a:pathLst>
              <a:path w="205129" h="201833" extrusionOk="0">
                <a:moveTo>
                  <a:pt x="51815" y="201833"/>
                </a:moveTo>
                <a:cubicBezTo>
                  <a:pt x="58621" y="199562"/>
                  <a:pt x="61055" y="184749"/>
                  <a:pt x="55216" y="180579"/>
                </a:cubicBezTo>
                <a:cubicBezTo>
                  <a:pt x="51667" y="178044"/>
                  <a:pt x="44599" y="178083"/>
                  <a:pt x="42180" y="181712"/>
                </a:cubicBezTo>
                <a:cubicBezTo>
                  <a:pt x="41069" y="183379"/>
                  <a:pt x="41726" y="186142"/>
                  <a:pt x="43030" y="187663"/>
                </a:cubicBezTo>
                <a:cubicBezTo>
                  <a:pt x="44334" y="189184"/>
                  <a:pt x="47987" y="188553"/>
                  <a:pt x="48982" y="186813"/>
                </a:cubicBezTo>
                <a:cubicBezTo>
                  <a:pt x="53204" y="179431"/>
                  <a:pt x="40158" y="170702"/>
                  <a:pt x="32262" y="167543"/>
                </a:cubicBezTo>
                <a:cubicBezTo>
                  <a:pt x="26624" y="165287"/>
                  <a:pt x="18487" y="167466"/>
                  <a:pt x="14692" y="162725"/>
                </a:cubicBezTo>
                <a:cubicBezTo>
                  <a:pt x="10265" y="157193"/>
                  <a:pt x="10980" y="149042"/>
                  <a:pt x="8740" y="142321"/>
                </a:cubicBezTo>
                <a:cubicBezTo>
                  <a:pt x="3995" y="128085"/>
                  <a:pt x="-1123" y="113057"/>
                  <a:pt x="239" y="98113"/>
                </a:cubicBezTo>
                <a:cubicBezTo>
                  <a:pt x="1220" y="87344"/>
                  <a:pt x="-2225" y="69624"/>
                  <a:pt x="8174" y="66657"/>
                </a:cubicBezTo>
                <a:cubicBezTo>
                  <a:pt x="11259" y="65777"/>
                  <a:pt x="18009" y="71523"/>
                  <a:pt x="15258" y="73174"/>
                </a:cubicBezTo>
                <a:cubicBezTo>
                  <a:pt x="11077" y="75682"/>
                  <a:pt x="4577" y="65633"/>
                  <a:pt x="6757" y="61272"/>
                </a:cubicBezTo>
                <a:cubicBezTo>
                  <a:pt x="9117" y="56552"/>
                  <a:pt x="12803" y="51605"/>
                  <a:pt x="17809" y="49937"/>
                </a:cubicBezTo>
                <a:cubicBezTo>
                  <a:pt x="23726" y="47965"/>
                  <a:pt x="30515" y="51084"/>
                  <a:pt x="36512" y="49370"/>
                </a:cubicBezTo>
                <a:cubicBezTo>
                  <a:pt x="41272" y="48010"/>
                  <a:pt x="43209" y="42076"/>
                  <a:pt x="46431" y="38318"/>
                </a:cubicBezTo>
                <a:cubicBezTo>
                  <a:pt x="50427" y="33656"/>
                  <a:pt x="57236" y="31982"/>
                  <a:pt x="61167" y="27266"/>
                </a:cubicBezTo>
                <a:cubicBezTo>
                  <a:pt x="65242" y="22378"/>
                  <a:pt x="67651" y="12778"/>
                  <a:pt x="63151" y="8278"/>
                </a:cubicBezTo>
                <a:cubicBezTo>
                  <a:pt x="60164" y="5291"/>
                  <a:pt x="54196" y="3667"/>
                  <a:pt x="50682" y="6011"/>
                </a:cubicBezTo>
                <a:cubicBezTo>
                  <a:pt x="48226" y="7649"/>
                  <a:pt x="47461" y="12707"/>
                  <a:pt x="49548" y="14796"/>
                </a:cubicBezTo>
                <a:cubicBezTo>
                  <a:pt x="55140" y="20393"/>
                  <a:pt x="62113" y="4877"/>
                  <a:pt x="69386" y="1761"/>
                </a:cubicBezTo>
                <a:cubicBezTo>
                  <a:pt x="77027" y="-1513"/>
                  <a:pt x="86076" y="728"/>
                  <a:pt x="94324" y="1761"/>
                </a:cubicBezTo>
                <a:cubicBezTo>
                  <a:pt x="100230" y="2501"/>
                  <a:pt x="106403" y="600"/>
                  <a:pt x="112177" y="2044"/>
                </a:cubicBezTo>
                <a:cubicBezTo>
                  <a:pt x="117956" y="3489"/>
                  <a:pt x="125384" y="4933"/>
                  <a:pt x="128047" y="10262"/>
                </a:cubicBezTo>
                <a:cubicBezTo>
                  <a:pt x="132788" y="19749"/>
                  <a:pt x="128473" y="35324"/>
                  <a:pt x="137682" y="40585"/>
                </a:cubicBezTo>
                <a:cubicBezTo>
                  <a:pt x="142301" y="43224"/>
                  <a:pt x="149661" y="40205"/>
                  <a:pt x="152985" y="36051"/>
                </a:cubicBezTo>
                <a:cubicBezTo>
                  <a:pt x="155529" y="32872"/>
                  <a:pt x="155915" y="25378"/>
                  <a:pt x="152135" y="23865"/>
                </a:cubicBezTo>
                <a:cubicBezTo>
                  <a:pt x="147434" y="21984"/>
                  <a:pt x="143539" y="37372"/>
                  <a:pt x="148451" y="38601"/>
                </a:cubicBezTo>
                <a:cubicBezTo>
                  <a:pt x="156991" y="40737"/>
                  <a:pt x="162681" y="28085"/>
                  <a:pt x="170555" y="24148"/>
                </a:cubicBezTo>
                <a:cubicBezTo>
                  <a:pt x="173854" y="22498"/>
                  <a:pt x="178999" y="22107"/>
                  <a:pt x="181607" y="24715"/>
                </a:cubicBezTo>
                <a:cubicBezTo>
                  <a:pt x="184730" y="27838"/>
                  <a:pt x="186605" y="32362"/>
                  <a:pt x="190392" y="34634"/>
                </a:cubicBezTo>
                <a:cubicBezTo>
                  <a:pt x="194667" y="37199"/>
                  <a:pt x="201604" y="35608"/>
                  <a:pt x="205129" y="3208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5532852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51168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2025/3/11</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10040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2025/3/11</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5685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2025/3/11</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44634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2025/3/11</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39325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2025/3/11</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052915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2025/3/11</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1008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2025/3/11</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3617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2025/3/11</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38353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366938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5334200" y="4296800"/>
            <a:ext cx="4072000" cy="68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5" name="Google Shape;75;p14"/>
          <p:cNvSpPr txBox="1">
            <a:spLocks noGrp="1"/>
          </p:cNvSpPr>
          <p:nvPr>
            <p:ph type="subTitle" idx="1"/>
          </p:nvPr>
        </p:nvSpPr>
        <p:spPr>
          <a:xfrm>
            <a:off x="2785800" y="1807600"/>
            <a:ext cx="6620400" cy="23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85857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769440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349525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110883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jp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19.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pic>
        <p:nvPicPr>
          <p:cNvPr id="5" name="Picture 4" descr="A round pink circle with white text and a black background&#10;&#10;Description automatically generated">
            <a:extLst>
              <a:ext uri="{FF2B5EF4-FFF2-40B4-BE49-F238E27FC236}">
                <a16:creationId xmlns:a16="http://schemas.microsoft.com/office/drawing/2014/main" id="{156038A9-A095-407F-D7D4-24BF43DC2CA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2374" y="73572"/>
            <a:ext cx="1500711" cy="1500711"/>
          </a:xfrm>
          <a:prstGeom prst="rect">
            <a:avLst/>
          </a:prstGeom>
        </p:spPr>
      </p:pic>
    </p:spTree>
    <p:extLst>
      <p:ext uri="{BB962C8B-B14F-4D97-AF65-F5344CB8AC3E}">
        <p14:creationId xmlns:p14="http://schemas.microsoft.com/office/powerpoint/2010/main" val="339963877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29416854"/>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6057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2025/3/11</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34213005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25.png"/><Relationship Id="rId11" Type="http://schemas.openxmlformats.org/officeDocument/2006/relationships/image" Target="../media/image28.png"/><Relationship Id="rId5" Type="http://schemas.microsoft.com/office/2007/relationships/hdphoto" Target="../media/hdphoto1.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0.png"/><Relationship Id="rId5" Type="http://schemas.openxmlformats.org/officeDocument/2006/relationships/image" Target="../media/image71.png"/><Relationship Id="rId4" Type="http://schemas.microsoft.com/office/2007/relationships/hdphoto" Target="../media/hdphoto16.wdp"/></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40.png"/><Relationship Id="rId4" Type="http://schemas.microsoft.com/office/2007/relationships/hdphoto" Target="../media/hdphoto16.wdp"/></Relationships>
</file>

<file path=ppt/slides/_rels/slide12.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75.png"/><Relationship Id="rId18" Type="http://schemas.openxmlformats.org/officeDocument/2006/relationships/image" Target="../media/image79.png"/><Relationship Id="rId3" Type="http://schemas.openxmlformats.org/officeDocument/2006/relationships/image" Target="../media/image65.png"/><Relationship Id="rId7" Type="http://schemas.openxmlformats.org/officeDocument/2006/relationships/image" Target="../media/image72.png"/><Relationship Id="rId12" Type="http://schemas.microsoft.com/office/2007/relationships/hdphoto" Target="../media/hdphoto18.wdp"/><Relationship Id="rId17" Type="http://schemas.openxmlformats.org/officeDocument/2006/relationships/image" Target="../media/image78.png"/><Relationship Id="rId2" Type="http://schemas.openxmlformats.org/officeDocument/2006/relationships/notesSlide" Target="../notesSlides/notesSlide12.xml"/><Relationship Id="rId16" Type="http://schemas.microsoft.com/office/2007/relationships/hdphoto" Target="../media/hdphoto19.wdp"/><Relationship Id="rId20" Type="http://schemas.microsoft.com/office/2007/relationships/hdphoto" Target="../media/hdphoto20.wdp"/><Relationship Id="rId1" Type="http://schemas.openxmlformats.org/officeDocument/2006/relationships/slideLayout" Target="../slideLayouts/slideLayout6.xml"/><Relationship Id="rId6" Type="http://schemas.microsoft.com/office/2007/relationships/hdphoto" Target="../media/hdphoto10.wdp"/><Relationship Id="rId11" Type="http://schemas.openxmlformats.org/officeDocument/2006/relationships/image" Target="../media/image74.png"/><Relationship Id="rId5" Type="http://schemas.openxmlformats.org/officeDocument/2006/relationships/image" Target="../media/image66.png"/><Relationship Id="rId15" Type="http://schemas.openxmlformats.org/officeDocument/2006/relationships/image" Target="../media/image77.png"/><Relationship Id="rId10" Type="http://schemas.openxmlformats.org/officeDocument/2006/relationships/image" Target="../media/image43.png"/><Relationship Id="rId19" Type="http://schemas.openxmlformats.org/officeDocument/2006/relationships/image" Target="../media/image80.png"/><Relationship Id="rId4" Type="http://schemas.microsoft.com/office/2007/relationships/hdphoto" Target="../media/hdphoto13.wdp"/><Relationship Id="rId9" Type="http://schemas.openxmlformats.org/officeDocument/2006/relationships/image" Target="../media/image42.jpeg"/><Relationship Id="rId14" Type="http://schemas.openxmlformats.org/officeDocument/2006/relationships/image" Target="../media/image76.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0.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microsoft.com/office/2007/relationships/hdphoto" Target="../media/hdphoto13.wdp"/><Relationship Id="rId5" Type="http://schemas.openxmlformats.org/officeDocument/2006/relationships/image" Target="../media/image65.png"/><Relationship Id="rId4" Type="http://schemas.microsoft.com/office/2007/relationships/hdphoto" Target="../media/hdphoto16.wdp"/></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microsoft.com/office/2007/relationships/hdphoto" Target="../media/hdphoto3.wdp"/><Relationship Id="rId3" Type="http://schemas.openxmlformats.org/officeDocument/2006/relationships/image" Target="../media/image64.jpeg"/><Relationship Id="rId7" Type="http://schemas.microsoft.com/office/2007/relationships/hdphoto" Target="../media/hdphoto10.wdp"/><Relationship Id="rId12"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66.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20.wdp"/><Relationship Id="rId10" Type="http://schemas.openxmlformats.org/officeDocument/2006/relationships/image" Target="../media/image68.png"/><Relationship Id="rId4" Type="http://schemas.openxmlformats.org/officeDocument/2006/relationships/image" Target="../media/image65.png"/><Relationship Id="rId9" Type="http://schemas.microsoft.com/office/2007/relationships/hdphoto" Target="../media/hdphoto14.wdp"/><Relationship Id="rId14" Type="http://schemas.openxmlformats.org/officeDocument/2006/relationships/image" Target="../media/image80.png"/></Relationships>
</file>

<file path=ppt/slides/_rels/slide15.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83.png"/><Relationship Id="rId18" Type="http://schemas.microsoft.com/office/2007/relationships/hdphoto" Target="../media/hdphoto15.wdp"/><Relationship Id="rId3" Type="http://schemas.openxmlformats.org/officeDocument/2006/relationships/image" Target="../media/image65.png"/><Relationship Id="rId7" Type="http://schemas.openxmlformats.org/officeDocument/2006/relationships/image" Target="../media/image81.png"/><Relationship Id="rId12" Type="http://schemas.microsoft.com/office/2007/relationships/hdphoto" Target="../media/hdphoto21.wdp"/><Relationship Id="rId17" Type="http://schemas.openxmlformats.org/officeDocument/2006/relationships/image" Target="../media/image68.png"/><Relationship Id="rId2" Type="http://schemas.openxmlformats.org/officeDocument/2006/relationships/notesSlide" Target="../notesSlides/notesSlide15.xml"/><Relationship Id="rId16" Type="http://schemas.microsoft.com/office/2007/relationships/hdphoto" Target="../media/hdphoto22.wdp"/><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82.png"/><Relationship Id="rId5" Type="http://schemas.openxmlformats.org/officeDocument/2006/relationships/image" Target="../media/image42.jpeg"/><Relationship Id="rId15" Type="http://schemas.openxmlformats.org/officeDocument/2006/relationships/image" Target="../media/image85.png"/><Relationship Id="rId10" Type="http://schemas.openxmlformats.org/officeDocument/2006/relationships/image" Target="../media/image76.png"/><Relationship Id="rId4" Type="http://schemas.microsoft.com/office/2007/relationships/hdphoto" Target="../media/hdphoto13.wdp"/><Relationship Id="rId9" Type="http://schemas.openxmlformats.org/officeDocument/2006/relationships/image" Target="../media/image75.png"/><Relationship Id="rId14" Type="http://schemas.openxmlformats.org/officeDocument/2006/relationships/image" Target="../media/image8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76.png"/><Relationship Id="rId3" Type="http://schemas.openxmlformats.org/officeDocument/2006/relationships/image" Target="../media/image87.jpeg"/><Relationship Id="rId7" Type="http://schemas.openxmlformats.org/officeDocument/2006/relationships/image" Target="../media/image75.png"/><Relationship Id="rId12"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83.png"/><Relationship Id="rId11" Type="http://schemas.microsoft.com/office/2007/relationships/hdphoto" Target="../media/hdphoto15.wdp"/><Relationship Id="rId5" Type="http://schemas.microsoft.com/office/2007/relationships/hdphoto" Target="../media/hdphoto21.wdp"/><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1.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microsoft.com/office/2007/relationships/hdphoto" Target="../media/hdphoto3.wdp"/><Relationship Id="rId3" Type="http://schemas.openxmlformats.org/officeDocument/2006/relationships/image" Target="../media/image64.jpeg"/><Relationship Id="rId7" Type="http://schemas.microsoft.com/office/2007/relationships/hdphoto" Target="../media/hdphoto10.wdp"/><Relationship Id="rId12"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6.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20.wdp"/><Relationship Id="rId10" Type="http://schemas.openxmlformats.org/officeDocument/2006/relationships/image" Target="../media/image68.png"/><Relationship Id="rId4" Type="http://schemas.openxmlformats.org/officeDocument/2006/relationships/image" Target="../media/image65.png"/><Relationship Id="rId9" Type="http://schemas.microsoft.com/office/2007/relationships/hdphoto" Target="../media/hdphoto14.wdp"/><Relationship Id="rId1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0.png"/><Relationship Id="rId26" Type="http://schemas.openxmlformats.org/officeDocument/2006/relationships/image" Target="../media/image58.png"/><Relationship Id="rId21" Type="http://schemas.openxmlformats.org/officeDocument/2006/relationships/image" Target="../media/image53.png"/><Relationship Id="rId34" Type="http://schemas.openxmlformats.org/officeDocument/2006/relationships/image" Target="../media/image90.png"/><Relationship Id="rId7" Type="http://schemas.openxmlformats.org/officeDocument/2006/relationships/image" Target="../media/image42.jpeg"/><Relationship Id="rId12" Type="http://schemas.microsoft.com/office/2007/relationships/hdphoto" Target="../media/hdphoto10.wdp"/><Relationship Id="rId17" Type="http://schemas.microsoft.com/office/2007/relationships/hdphoto" Target="../media/hdphoto11.wdp"/><Relationship Id="rId25" Type="http://schemas.openxmlformats.org/officeDocument/2006/relationships/image" Target="../media/image57.png"/><Relationship Id="rId33" Type="http://schemas.microsoft.com/office/2007/relationships/hdphoto" Target="../media/hdphoto23.wdp"/><Relationship Id="rId2" Type="http://schemas.openxmlformats.org/officeDocument/2006/relationships/notesSlide" Target="../notesSlides/notesSlide20.xml"/><Relationship Id="rId16" Type="http://schemas.openxmlformats.org/officeDocument/2006/relationships/image" Target="../media/image49.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3.xml"/><Relationship Id="rId6" Type="http://schemas.microsoft.com/office/2007/relationships/hdphoto" Target="../media/hdphoto8.wdp"/><Relationship Id="rId11" Type="http://schemas.openxmlformats.org/officeDocument/2006/relationships/image" Target="../media/image45.png"/><Relationship Id="rId24" Type="http://schemas.openxmlformats.org/officeDocument/2006/relationships/image" Target="../media/image56.png"/><Relationship Id="rId32" Type="http://schemas.openxmlformats.org/officeDocument/2006/relationships/image" Target="../media/image89.png"/><Relationship Id="rId37" Type="http://schemas.microsoft.com/office/2007/relationships/hdphoto" Target="../media/hdphoto6.wdp"/><Relationship Id="rId5" Type="http://schemas.openxmlformats.org/officeDocument/2006/relationships/image" Target="../media/image41.png"/><Relationship Id="rId15" Type="http://schemas.openxmlformats.org/officeDocument/2006/relationships/image" Target="../media/image48.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38.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22.wdp"/><Relationship Id="rId4" Type="http://schemas.microsoft.com/office/2007/relationships/hdphoto" Target="../media/hdphoto7.wdp"/><Relationship Id="rId9" Type="http://schemas.openxmlformats.org/officeDocument/2006/relationships/image" Target="../media/image44.png"/><Relationship Id="rId14" Type="http://schemas.openxmlformats.org/officeDocument/2006/relationships/image" Target="../media/image47.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85.png"/><Relationship Id="rId35" Type="http://schemas.microsoft.com/office/2007/relationships/hdphoto" Target="../media/hdphoto24.wdp"/><Relationship Id="rId8" Type="http://schemas.openxmlformats.org/officeDocument/2006/relationships/image" Target="../media/image43.png"/><Relationship Id="rId3"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1.png"/><Relationship Id="rId11" Type="http://schemas.openxmlformats.org/officeDocument/2006/relationships/audio" Target="../media/audio1.wav"/><Relationship Id="rId5" Type="http://schemas.microsoft.com/office/2007/relationships/hdphoto" Target="../media/hdphoto4.wdp"/><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4.sv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audio" Target="NUL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1.png"/><Relationship Id="rId5" Type="http://schemas.microsoft.com/office/2007/relationships/hdphoto" Target="../media/hdphoto4.wdp"/><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audio" Target="NUL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1.png"/><Relationship Id="rId5" Type="http://schemas.microsoft.com/office/2007/relationships/hdphoto" Target="../media/hdphoto4.wdp"/><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13" Type="http://schemas.microsoft.com/office/2007/relationships/hdphoto" Target="../media/hdphoto10.wdp"/><Relationship Id="rId18" Type="http://schemas.microsoft.com/office/2007/relationships/hdphoto" Target="../media/hdphoto11.wdp"/><Relationship Id="rId26" Type="http://schemas.openxmlformats.org/officeDocument/2006/relationships/image" Target="../media/image56.png"/><Relationship Id="rId21" Type="http://schemas.openxmlformats.org/officeDocument/2006/relationships/image" Target="../media/image51.png"/><Relationship Id="rId34" Type="http://schemas.microsoft.com/office/2007/relationships/hdphoto" Target="../media/hdphoto1.wdp"/><Relationship Id="rId7" Type="http://schemas.microsoft.com/office/2007/relationships/hdphoto" Target="../media/hdphoto8.wdp"/><Relationship Id="rId12" Type="http://schemas.openxmlformats.org/officeDocument/2006/relationships/image" Target="../media/image45.png"/><Relationship Id="rId17" Type="http://schemas.openxmlformats.org/officeDocument/2006/relationships/image" Target="../media/image49.png"/><Relationship Id="rId25" Type="http://schemas.openxmlformats.org/officeDocument/2006/relationships/image" Target="../media/image55.png"/><Relationship Id="rId33" Type="http://schemas.openxmlformats.org/officeDocument/2006/relationships/image" Target="../media/image24.png"/><Relationship Id="rId38" Type="http://schemas.microsoft.com/office/2007/relationships/hdphoto" Target="../media/hdphoto3.wdp"/><Relationship Id="rId2" Type="http://schemas.openxmlformats.org/officeDocument/2006/relationships/notesSlide" Target="../notesSlides/notesSlide8.xml"/><Relationship Id="rId16" Type="http://schemas.openxmlformats.org/officeDocument/2006/relationships/image" Target="../media/image48.png"/><Relationship Id="rId20" Type="http://schemas.microsoft.com/office/2007/relationships/hdphoto" Target="../media/hdphoto12.wdp"/><Relationship Id="rId29"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41.png"/><Relationship Id="rId11" Type="http://schemas.microsoft.com/office/2007/relationships/hdphoto" Target="../media/hdphoto9.wdp"/><Relationship Id="rId24" Type="http://schemas.openxmlformats.org/officeDocument/2006/relationships/image" Target="../media/image54.png"/><Relationship Id="rId32" Type="http://schemas.openxmlformats.org/officeDocument/2006/relationships/image" Target="../media/image62.gif"/><Relationship Id="rId37" Type="http://schemas.openxmlformats.org/officeDocument/2006/relationships/image" Target="../media/image26.png"/><Relationship Id="rId5" Type="http://schemas.microsoft.com/office/2007/relationships/hdphoto" Target="../media/hdphoto7.wdp"/><Relationship Id="rId15" Type="http://schemas.openxmlformats.org/officeDocument/2006/relationships/image" Target="../media/image47.png"/><Relationship Id="rId23" Type="http://schemas.openxmlformats.org/officeDocument/2006/relationships/image" Target="../media/image53.png"/><Relationship Id="rId28" Type="http://schemas.openxmlformats.org/officeDocument/2006/relationships/image" Target="../media/image58.png"/><Relationship Id="rId36" Type="http://schemas.microsoft.com/office/2007/relationships/hdphoto" Target="../media/hdphoto2.wdp"/><Relationship Id="rId10" Type="http://schemas.openxmlformats.org/officeDocument/2006/relationships/image" Target="../media/image44.png"/><Relationship Id="rId19" Type="http://schemas.openxmlformats.org/officeDocument/2006/relationships/image" Target="../media/image50.png"/><Relationship Id="rId31" Type="http://schemas.openxmlformats.org/officeDocument/2006/relationships/image" Target="../media/image61.png"/><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46.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 Id="rId35" Type="http://schemas.openxmlformats.org/officeDocument/2006/relationships/image" Target="../media/image25.png"/><Relationship Id="rId8" Type="http://schemas.openxmlformats.org/officeDocument/2006/relationships/image" Target="../media/image42.jpeg"/><Relationship Id="rId3" Type="http://schemas.openxmlformats.org/officeDocument/2006/relationships/image" Target="../media/image39.jpg"/></Relationships>
</file>

<file path=ppt/slides/_rels/slide9.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9.png"/><Relationship Id="rId3" Type="http://schemas.openxmlformats.org/officeDocument/2006/relationships/image" Target="../media/image63.jpg"/><Relationship Id="rId7" Type="http://schemas.openxmlformats.org/officeDocument/2006/relationships/image" Target="../media/image66.png"/><Relationship Id="rId12" Type="http://schemas.microsoft.com/office/2007/relationships/hdphoto" Target="../media/hdphoto15.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13.wdp"/><Relationship Id="rId11" Type="http://schemas.openxmlformats.org/officeDocument/2006/relationships/image" Target="../media/image68.png"/><Relationship Id="rId5" Type="http://schemas.openxmlformats.org/officeDocument/2006/relationships/image" Target="../media/image65.png"/><Relationship Id="rId10" Type="http://schemas.microsoft.com/office/2007/relationships/hdphoto" Target="../media/hdphoto14.wdp"/><Relationship Id="rId4" Type="http://schemas.openxmlformats.org/officeDocument/2006/relationships/image" Target="../media/image64.jpeg"/><Relationship Id="rId9" Type="http://schemas.openxmlformats.org/officeDocument/2006/relationships/image" Target="../media/image67.png"/><Relationship Id="rId1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 name="TextBox 1">
            <a:extLst>
              <a:ext uri="{FF2B5EF4-FFF2-40B4-BE49-F238E27FC236}">
                <a16:creationId xmlns:a16="http://schemas.microsoft.com/office/drawing/2014/main" id="{BF51C00B-0466-9FC2-8D6C-140B56571A32}"/>
              </a:ext>
            </a:extLst>
          </p:cNvPr>
          <p:cNvSpPr txBox="1"/>
          <p:nvPr/>
        </p:nvSpPr>
        <p:spPr>
          <a:xfrm>
            <a:off x="2897283" y="316620"/>
            <a:ext cx="6426050" cy="707886"/>
          </a:xfrm>
          <a:custGeom>
            <a:avLst/>
            <a:gdLst>
              <a:gd name="connsiteX0" fmla="*/ 0 w 6426050"/>
              <a:gd name="connsiteY0" fmla="*/ 0 h 707886"/>
              <a:gd name="connsiteX1" fmla="*/ 642605 w 6426050"/>
              <a:gd name="connsiteY1" fmla="*/ 0 h 707886"/>
              <a:gd name="connsiteX2" fmla="*/ 1413731 w 6426050"/>
              <a:gd name="connsiteY2" fmla="*/ 0 h 707886"/>
              <a:gd name="connsiteX3" fmla="*/ 2056336 w 6426050"/>
              <a:gd name="connsiteY3" fmla="*/ 0 h 707886"/>
              <a:gd name="connsiteX4" fmla="*/ 2634681 w 6426050"/>
              <a:gd name="connsiteY4" fmla="*/ 0 h 707886"/>
              <a:gd name="connsiteX5" fmla="*/ 3277286 w 6426050"/>
              <a:gd name="connsiteY5" fmla="*/ 0 h 707886"/>
              <a:gd name="connsiteX6" fmla="*/ 3727109 w 6426050"/>
              <a:gd name="connsiteY6" fmla="*/ 0 h 707886"/>
              <a:gd name="connsiteX7" fmla="*/ 4305454 w 6426050"/>
              <a:gd name="connsiteY7" fmla="*/ 0 h 707886"/>
              <a:gd name="connsiteX8" fmla="*/ 4819538 w 6426050"/>
              <a:gd name="connsiteY8" fmla="*/ 0 h 707886"/>
              <a:gd name="connsiteX9" fmla="*/ 5590664 w 6426050"/>
              <a:gd name="connsiteY9" fmla="*/ 0 h 707886"/>
              <a:gd name="connsiteX10" fmla="*/ 6426050 w 6426050"/>
              <a:gd name="connsiteY10" fmla="*/ 0 h 707886"/>
              <a:gd name="connsiteX11" fmla="*/ 6426050 w 6426050"/>
              <a:gd name="connsiteY11" fmla="*/ 707886 h 707886"/>
              <a:gd name="connsiteX12" fmla="*/ 5654924 w 6426050"/>
              <a:gd name="connsiteY12" fmla="*/ 707886 h 707886"/>
              <a:gd name="connsiteX13" fmla="*/ 5012319 w 6426050"/>
              <a:gd name="connsiteY13" fmla="*/ 707886 h 707886"/>
              <a:gd name="connsiteX14" fmla="*/ 4305454 w 6426050"/>
              <a:gd name="connsiteY14" fmla="*/ 707886 h 707886"/>
              <a:gd name="connsiteX15" fmla="*/ 3662848 w 6426050"/>
              <a:gd name="connsiteY15" fmla="*/ 707886 h 707886"/>
              <a:gd name="connsiteX16" fmla="*/ 3020244 w 6426050"/>
              <a:gd name="connsiteY16" fmla="*/ 707886 h 707886"/>
              <a:gd name="connsiteX17" fmla="*/ 2313378 w 6426050"/>
              <a:gd name="connsiteY17" fmla="*/ 707886 h 707886"/>
              <a:gd name="connsiteX18" fmla="*/ 1863555 w 6426050"/>
              <a:gd name="connsiteY18" fmla="*/ 707886 h 707886"/>
              <a:gd name="connsiteX19" fmla="*/ 1220950 w 6426050"/>
              <a:gd name="connsiteY19" fmla="*/ 707886 h 707886"/>
              <a:gd name="connsiteX20" fmla="*/ 771126 w 6426050"/>
              <a:gd name="connsiteY20" fmla="*/ 707886 h 707886"/>
              <a:gd name="connsiteX21" fmla="*/ 0 w 6426050"/>
              <a:gd name="connsiteY21" fmla="*/ 707886 h 707886"/>
              <a:gd name="connsiteX22" fmla="*/ 0 w 6426050"/>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707886" extrusionOk="0">
                <a:moveTo>
                  <a:pt x="0" y="0"/>
                </a:moveTo>
                <a:cubicBezTo>
                  <a:pt x="354324" y="1603"/>
                  <a:pt x="513897" y="19912"/>
                  <a:pt x="642605" y="0"/>
                </a:cubicBezTo>
                <a:cubicBezTo>
                  <a:pt x="793886" y="28569"/>
                  <a:pt x="1189616" y="59590"/>
                  <a:pt x="1413731" y="0"/>
                </a:cubicBezTo>
                <a:cubicBezTo>
                  <a:pt x="1599144" y="824"/>
                  <a:pt x="1875305" y="-11420"/>
                  <a:pt x="2056336" y="0"/>
                </a:cubicBezTo>
                <a:cubicBezTo>
                  <a:pt x="2249860" y="-1639"/>
                  <a:pt x="2352314" y="-11608"/>
                  <a:pt x="2634681" y="0"/>
                </a:cubicBezTo>
                <a:cubicBezTo>
                  <a:pt x="2924998" y="-37822"/>
                  <a:pt x="3010893" y="-84895"/>
                  <a:pt x="3277286" y="0"/>
                </a:cubicBezTo>
                <a:cubicBezTo>
                  <a:pt x="3533424" y="50458"/>
                  <a:pt x="3510171" y="842"/>
                  <a:pt x="3727109" y="0"/>
                </a:cubicBezTo>
                <a:cubicBezTo>
                  <a:pt x="3981921" y="-19793"/>
                  <a:pt x="4171218" y="36225"/>
                  <a:pt x="4305454" y="0"/>
                </a:cubicBezTo>
                <a:cubicBezTo>
                  <a:pt x="4480256" y="-59278"/>
                  <a:pt x="4665676" y="51716"/>
                  <a:pt x="4819538" y="0"/>
                </a:cubicBezTo>
                <a:cubicBezTo>
                  <a:pt x="4947483" y="86916"/>
                  <a:pt x="5307311" y="-60166"/>
                  <a:pt x="5590664" y="0"/>
                </a:cubicBezTo>
                <a:cubicBezTo>
                  <a:pt x="5835736" y="39462"/>
                  <a:pt x="6206557" y="-79258"/>
                  <a:pt x="6426050" y="0"/>
                </a:cubicBezTo>
                <a:cubicBezTo>
                  <a:pt x="6477495" y="163316"/>
                  <a:pt x="6461203" y="410021"/>
                  <a:pt x="6426050" y="707886"/>
                </a:cubicBezTo>
                <a:cubicBezTo>
                  <a:pt x="6112465" y="696572"/>
                  <a:pt x="6006052" y="740057"/>
                  <a:pt x="5654924" y="707886"/>
                </a:cubicBezTo>
                <a:cubicBezTo>
                  <a:pt x="5292498" y="685849"/>
                  <a:pt x="5294333" y="657109"/>
                  <a:pt x="5012319" y="707886"/>
                </a:cubicBezTo>
                <a:cubicBezTo>
                  <a:pt x="4738345" y="798290"/>
                  <a:pt x="4532251" y="775502"/>
                  <a:pt x="4305454" y="707886"/>
                </a:cubicBezTo>
                <a:cubicBezTo>
                  <a:pt x="4198488" y="623113"/>
                  <a:pt x="3859165" y="765179"/>
                  <a:pt x="3662848" y="707886"/>
                </a:cubicBezTo>
                <a:cubicBezTo>
                  <a:pt x="3469390" y="675499"/>
                  <a:pt x="3173663" y="669213"/>
                  <a:pt x="3020244" y="707886"/>
                </a:cubicBezTo>
                <a:cubicBezTo>
                  <a:pt x="2914136" y="709269"/>
                  <a:pt x="2656431" y="793680"/>
                  <a:pt x="2313378" y="707886"/>
                </a:cubicBezTo>
                <a:cubicBezTo>
                  <a:pt x="2005649" y="657514"/>
                  <a:pt x="2122368" y="734874"/>
                  <a:pt x="1863555" y="707886"/>
                </a:cubicBezTo>
                <a:cubicBezTo>
                  <a:pt x="1656578" y="669751"/>
                  <a:pt x="1477575" y="701073"/>
                  <a:pt x="1220950" y="707886"/>
                </a:cubicBezTo>
                <a:cubicBezTo>
                  <a:pt x="948386" y="723149"/>
                  <a:pt x="956639" y="727200"/>
                  <a:pt x="771126" y="707886"/>
                </a:cubicBezTo>
                <a:cubicBezTo>
                  <a:pt x="536023" y="790832"/>
                  <a:pt x="330533" y="673551"/>
                  <a:pt x="0" y="707886"/>
                </a:cubicBezTo>
                <a:cubicBezTo>
                  <a:pt x="-9373" y="366691"/>
                  <a:pt x="-26407" y="278084"/>
                  <a:pt x="0" y="0"/>
                </a:cubicBezTo>
                <a:close/>
              </a:path>
            </a:pathLst>
          </a:custGeom>
          <a:noFill/>
          <a:ln w="28575">
            <a:noFill/>
            <a:extLst>
              <a:ext uri="{C807C97D-BFC1-408E-A445-0C87EB9F89A2}">
                <ask:lineSketchStyleProps xmlns:ask="http://schemas.microsoft.com/office/drawing/2018/sketchyshapes" xmlns="" sd="2507589358">
                  <a:custGeom>
                    <a:avLst/>
                    <a:gdLst>
                      <a:gd name="connsiteX0" fmla="*/ 0 w 6426050"/>
                      <a:gd name="connsiteY0" fmla="*/ 0 h 707886"/>
                      <a:gd name="connsiteX1" fmla="*/ 642605 w 6426050"/>
                      <a:gd name="connsiteY1" fmla="*/ 0 h 707886"/>
                      <a:gd name="connsiteX2" fmla="*/ 1413731 w 6426050"/>
                      <a:gd name="connsiteY2" fmla="*/ 0 h 707886"/>
                      <a:gd name="connsiteX3" fmla="*/ 2056336 w 6426050"/>
                      <a:gd name="connsiteY3" fmla="*/ 0 h 707886"/>
                      <a:gd name="connsiteX4" fmla="*/ 2634681 w 6426050"/>
                      <a:gd name="connsiteY4" fmla="*/ 0 h 707886"/>
                      <a:gd name="connsiteX5" fmla="*/ 3277286 w 6426050"/>
                      <a:gd name="connsiteY5" fmla="*/ 0 h 707886"/>
                      <a:gd name="connsiteX6" fmla="*/ 3727109 w 6426050"/>
                      <a:gd name="connsiteY6" fmla="*/ 0 h 707886"/>
                      <a:gd name="connsiteX7" fmla="*/ 4305454 w 6426050"/>
                      <a:gd name="connsiteY7" fmla="*/ 0 h 707886"/>
                      <a:gd name="connsiteX8" fmla="*/ 4819538 w 6426050"/>
                      <a:gd name="connsiteY8" fmla="*/ 0 h 707886"/>
                      <a:gd name="connsiteX9" fmla="*/ 5590664 w 6426050"/>
                      <a:gd name="connsiteY9" fmla="*/ 0 h 707886"/>
                      <a:gd name="connsiteX10" fmla="*/ 6426050 w 6426050"/>
                      <a:gd name="connsiteY10" fmla="*/ 0 h 707886"/>
                      <a:gd name="connsiteX11" fmla="*/ 6426050 w 6426050"/>
                      <a:gd name="connsiteY11" fmla="*/ 707886 h 707886"/>
                      <a:gd name="connsiteX12" fmla="*/ 5654924 w 6426050"/>
                      <a:gd name="connsiteY12" fmla="*/ 707886 h 707886"/>
                      <a:gd name="connsiteX13" fmla="*/ 5012319 w 6426050"/>
                      <a:gd name="connsiteY13" fmla="*/ 707886 h 707886"/>
                      <a:gd name="connsiteX14" fmla="*/ 4305454 w 6426050"/>
                      <a:gd name="connsiteY14" fmla="*/ 707886 h 707886"/>
                      <a:gd name="connsiteX15" fmla="*/ 3662848 w 6426050"/>
                      <a:gd name="connsiteY15" fmla="*/ 707886 h 707886"/>
                      <a:gd name="connsiteX16" fmla="*/ 3020244 w 6426050"/>
                      <a:gd name="connsiteY16" fmla="*/ 707886 h 707886"/>
                      <a:gd name="connsiteX17" fmla="*/ 2313378 w 6426050"/>
                      <a:gd name="connsiteY17" fmla="*/ 707886 h 707886"/>
                      <a:gd name="connsiteX18" fmla="*/ 1863555 w 6426050"/>
                      <a:gd name="connsiteY18" fmla="*/ 707886 h 707886"/>
                      <a:gd name="connsiteX19" fmla="*/ 1220950 w 6426050"/>
                      <a:gd name="connsiteY19" fmla="*/ 707886 h 707886"/>
                      <a:gd name="connsiteX20" fmla="*/ 771126 w 6426050"/>
                      <a:gd name="connsiteY20" fmla="*/ 707886 h 707886"/>
                      <a:gd name="connsiteX21" fmla="*/ 0 w 6426050"/>
                      <a:gd name="connsiteY21" fmla="*/ 707886 h 707886"/>
                      <a:gd name="connsiteX22" fmla="*/ 0 w 6426050"/>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707886" extrusionOk="0">
                        <a:moveTo>
                          <a:pt x="0" y="0"/>
                        </a:moveTo>
                        <a:cubicBezTo>
                          <a:pt x="339117" y="13598"/>
                          <a:pt x="487719" y="17447"/>
                          <a:pt x="642605" y="0"/>
                        </a:cubicBezTo>
                        <a:cubicBezTo>
                          <a:pt x="805572" y="2307"/>
                          <a:pt x="1187747" y="42010"/>
                          <a:pt x="1413731" y="0"/>
                        </a:cubicBezTo>
                        <a:cubicBezTo>
                          <a:pt x="1607944" y="-1410"/>
                          <a:pt x="1869829" y="-7125"/>
                          <a:pt x="2056336" y="0"/>
                        </a:cubicBezTo>
                        <a:cubicBezTo>
                          <a:pt x="2258417" y="-7368"/>
                          <a:pt x="2375580" y="623"/>
                          <a:pt x="2634681" y="0"/>
                        </a:cubicBezTo>
                        <a:cubicBezTo>
                          <a:pt x="2910963" y="-28242"/>
                          <a:pt x="3015912" y="-73475"/>
                          <a:pt x="3277286" y="0"/>
                        </a:cubicBezTo>
                        <a:cubicBezTo>
                          <a:pt x="3526506" y="43937"/>
                          <a:pt x="3509118" y="9364"/>
                          <a:pt x="3727109" y="0"/>
                        </a:cubicBezTo>
                        <a:cubicBezTo>
                          <a:pt x="3960433" y="-15108"/>
                          <a:pt x="4161041" y="22002"/>
                          <a:pt x="4305454" y="0"/>
                        </a:cubicBezTo>
                        <a:cubicBezTo>
                          <a:pt x="4473209" y="-21137"/>
                          <a:pt x="4655842" y="31559"/>
                          <a:pt x="4819538" y="0"/>
                        </a:cubicBezTo>
                        <a:cubicBezTo>
                          <a:pt x="4971720" y="34267"/>
                          <a:pt x="5303583" y="-17477"/>
                          <a:pt x="5590664" y="0"/>
                        </a:cubicBezTo>
                        <a:cubicBezTo>
                          <a:pt x="5852244" y="15780"/>
                          <a:pt x="6205140" y="-70219"/>
                          <a:pt x="6426050" y="0"/>
                        </a:cubicBezTo>
                        <a:cubicBezTo>
                          <a:pt x="6467220" y="166637"/>
                          <a:pt x="6446013" y="400395"/>
                          <a:pt x="6426050" y="707886"/>
                        </a:cubicBezTo>
                        <a:cubicBezTo>
                          <a:pt x="6103351" y="703595"/>
                          <a:pt x="6015620" y="728258"/>
                          <a:pt x="5654924" y="707886"/>
                        </a:cubicBezTo>
                        <a:cubicBezTo>
                          <a:pt x="5290598" y="689920"/>
                          <a:pt x="5294869" y="659850"/>
                          <a:pt x="5012319" y="707886"/>
                        </a:cubicBezTo>
                        <a:cubicBezTo>
                          <a:pt x="4734855" y="780965"/>
                          <a:pt x="4511548" y="763353"/>
                          <a:pt x="4305454" y="707886"/>
                        </a:cubicBezTo>
                        <a:cubicBezTo>
                          <a:pt x="4158237" y="655427"/>
                          <a:pt x="3871966" y="756476"/>
                          <a:pt x="3662848" y="707886"/>
                        </a:cubicBezTo>
                        <a:cubicBezTo>
                          <a:pt x="3441362" y="672615"/>
                          <a:pt x="3179072" y="671879"/>
                          <a:pt x="3020244" y="707886"/>
                        </a:cubicBezTo>
                        <a:cubicBezTo>
                          <a:pt x="2882069" y="722496"/>
                          <a:pt x="2643653" y="742075"/>
                          <a:pt x="2313378" y="707886"/>
                        </a:cubicBezTo>
                        <a:cubicBezTo>
                          <a:pt x="1996880" y="672776"/>
                          <a:pt x="2097941" y="722242"/>
                          <a:pt x="1863555" y="707886"/>
                        </a:cubicBezTo>
                        <a:cubicBezTo>
                          <a:pt x="1646365" y="689960"/>
                          <a:pt x="1481062" y="699172"/>
                          <a:pt x="1220950" y="707886"/>
                        </a:cubicBezTo>
                        <a:cubicBezTo>
                          <a:pt x="948133" y="723387"/>
                          <a:pt x="955263" y="727385"/>
                          <a:pt x="771126" y="707886"/>
                        </a:cubicBezTo>
                        <a:cubicBezTo>
                          <a:pt x="561714" y="739748"/>
                          <a:pt x="338657" y="679756"/>
                          <a:pt x="0" y="707886"/>
                        </a:cubicBezTo>
                        <a:cubicBezTo>
                          <a:pt x="-9537" y="371297"/>
                          <a:pt x="-18078" y="266819"/>
                          <a:pt x="0" y="0"/>
                        </a:cubicBezTo>
                        <a:close/>
                      </a:path>
                    </a:pathLst>
                  </a:custGeom>
                  <ask:type>
                    <ask:lineSketchFreehand/>
                  </ask:type>
                </ask:lineSketchStyleProps>
              </a:ext>
            </a:extLst>
          </a:ln>
        </p:spPr>
        <p:txBody>
          <a:bodyPr wrap="square" rtlCol="0">
            <a:spAutoFit/>
          </a:bodyPr>
          <a:lstStyle/>
          <a:p>
            <a:pPr algn="ct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Thứ</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ngày</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tháng</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năm</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46AF3AFD-4D83-3C62-4D43-45732B4C23CA}"/>
              </a:ext>
            </a:extLst>
          </p:cNvPr>
          <p:cNvPicPr>
            <a:picLocks noChangeAspect="1"/>
          </p:cNvPicPr>
          <p:nvPr/>
        </p:nvPicPr>
        <p:blipFill>
          <a:blip r:embed="rId3"/>
          <a:stretch>
            <a:fillRect/>
          </a:stretch>
        </p:blipFill>
        <p:spPr>
          <a:xfrm>
            <a:off x="2819136" y="884605"/>
            <a:ext cx="6096528" cy="1774090"/>
          </a:xfrm>
          <a:prstGeom prst="rect">
            <a:avLst/>
          </a:prstGeom>
        </p:spPr>
      </p:pic>
      <p:grpSp>
        <p:nvGrpSpPr>
          <p:cNvPr id="8" name="Group 7">
            <a:extLst>
              <a:ext uri="{FF2B5EF4-FFF2-40B4-BE49-F238E27FC236}">
                <a16:creationId xmlns:a16="http://schemas.microsoft.com/office/drawing/2014/main" id="{B2DC39B6-4E15-ADD3-9AD5-CBED31E36567}"/>
              </a:ext>
            </a:extLst>
          </p:cNvPr>
          <p:cNvGrpSpPr/>
          <p:nvPr/>
        </p:nvGrpSpPr>
        <p:grpSpPr>
          <a:xfrm>
            <a:off x="-171545" y="2961612"/>
            <a:ext cx="3483928" cy="3896388"/>
            <a:chOff x="2954620" y="1796136"/>
            <a:chExt cx="3465141" cy="3536579"/>
          </a:xfrm>
        </p:grpSpPr>
        <p:pic>
          <p:nvPicPr>
            <p:cNvPr id="9" name="Picture 4" descr="Premium Vector | Cute chef girl smiling holding cookies logo hand drawn  cartoon art illustration">
              <a:extLst>
                <a:ext uri="{FF2B5EF4-FFF2-40B4-BE49-F238E27FC236}">
                  <a16:creationId xmlns:a16="http://schemas.microsoft.com/office/drawing/2014/main" id="{8C732278-5F78-968A-020D-7499D55B8F8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remium Vector | Happy cute girl chef raising hand to greeting banner logo  cartoon art illustration">
              <a:extLst>
                <a:ext uri="{FF2B5EF4-FFF2-40B4-BE49-F238E27FC236}">
                  <a16:creationId xmlns:a16="http://schemas.microsoft.com/office/drawing/2014/main" id="{CE68B1A9-5C3A-7FC9-787B-97D6679CC23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23946149-1C2E-7BA5-1BD7-22C1D511C0F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8551440" y="3207324"/>
            <a:ext cx="3374183" cy="37755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EFE35CF-4112-A2FB-EEE8-69CABDF91031}"/>
              </a:ext>
            </a:extLst>
          </p:cNvPr>
          <p:cNvPicPr>
            <a:picLocks noChangeAspect="1"/>
          </p:cNvPicPr>
          <p:nvPr/>
        </p:nvPicPr>
        <p:blipFill>
          <a:blip r:embed="rId10"/>
          <a:stretch>
            <a:fillRect/>
          </a:stretch>
        </p:blipFill>
        <p:spPr>
          <a:xfrm>
            <a:off x="4799716" y="4774645"/>
            <a:ext cx="2798307" cy="1072989"/>
          </a:xfrm>
          <a:prstGeom prst="rect">
            <a:avLst/>
          </a:prstGeom>
        </p:spPr>
      </p:pic>
      <p:pic>
        <p:nvPicPr>
          <p:cNvPr id="3" name="Picture 2">
            <a:extLst>
              <a:ext uri="{FF2B5EF4-FFF2-40B4-BE49-F238E27FC236}">
                <a16:creationId xmlns:a16="http://schemas.microsoft.com/office/drawing/2014/main" id="{55A60135-578A-1CBE-6BBB-C15DD250120D}"/>
              </a:ext>
            </a:extLst>
          </p:cNvPr>
          <p:cNvPicPr>
            <a:picLocks noChangeAspect="1"/>
          </p:cNvPicPr>
          <p:nvPr/>
        </p:nvPicPr>
        <p:blipFill>
          <a:blip r:embed="rId11"/>
          <a:stretch>
            <a:fillRect/>
          </a:stretch>
        </p:blipFill>
        <p:spPr>
          <a:xfrm>
            <a:off x="3231653" y="1574146"/>
            <a:ext cx="5596613" cy="3359187"/>
          </a:xfrm>
          <a:prstGeom prst="rect">
            <a:avLst/>
          </a:prstGeom>
        </p:spPr>
      </p:pic>
    </p:spTree>
    <p:extLst>
      <p:ext uri="{BB962C8B-B14F-4D97-AF65-F5344CB8AC3E}">
        <p14:creationId xmlns:p14="http://schemas.microsoft.com/office/powerpoint/2010/main" val="6826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0609297" cy="914073"/>
            <a:chOff x="516467" y="135467"/>
            <a:chExt cx="7956973" cy="685555"/>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1</a:t>
              </a:r>
            </a:p>
          </p:txBody>
        </p:sp>
        <p:sp>
          <p:nvSpPr>
            <p:cNvPr id="9" name="TextBox 8">
              <a:extLst>
                <a:ext uri="{FF2B5EF4-FFF2-40B4-BE49-F238E27FC236}">
                  <a16:creationId xmlns:a16="http://schemas.microsoft.com/office/drawing/2014/main" id="{7E898984-D86B-7117-7A1F-256BF1C6986F}"/>
                </a:ext>
              </a:extLst>
            </p:cNvPr>
            <p:cNvSpPr txBox="1"/>
            <p:nvPr/>
          </p:nvSpPr>
          <p:spPr>
            <a:xfrm>
              <a:off x="1286934" y="228600"/>
              <a:ext cx="7186506" cy="592422"/>
            </a:xfrm>
            <a:prstGeom prst="rect">
              <a:avLst/>
            </a:prstGeom>
            <a:noFill/>
          </p:spPr>
          <p:txBody>
            <a:bodyPr wrap="square" rtlCol="0">
              <a:spAutoFit/>
            </a:bodyPr>
            <a:lstStyle/>
            <a:p>
              <a:pPr defTabSz="1219170">
                <a:buClr>
                  <a:srgbClr val="000000"/>
                </a:buClr>
                <a:defRPr/>
              </a:pPr>
              <a:r>
                <a:rPr lang="en-US" sz="4533" b="1" kern="0" dirty="0" err="1">
                  <a:solidFill>
                    <a:srgbClr val="000000"/>
                  </a:solidFill>
                  <a:latin typeface="Calibri" panose="020F0502020204030204" pitchFamily="34" charset="0"/>
                  <a:cs typeface="Calibri" panose="020F0502020204030204" pitchFamily="34" charset="0"/>
                  <a:sym typeface="Arial"/>
                </a:rPr>
                <a:t>Số</a:t>
              </a:r>
              <a:r>
                <a:rPr lang="en-US" sz="4533" b="1" kern="0" dirty="0">
                  <a:solidFill>
                    <a:srgbClr val="000000"/>
                  </a:solidFill>
                  <a:latin typeface="Calibri" panose="020F0502020204030204" pitchFamily="34" charset="0"/>
                  <a:cs typeface="Calibri" panose="020F0502020204030204" pitchFamily="34" charset="0"/>
                  <a:sym typeface="Arial"/>
                </a:rPr>
                <a:t>?</a:t>
              </a:r>
            </a:p>
          </p:txBody>
        </p:sp>
      </p:grpSp>
      <p:sp>
        <p:nvSpPr>
          <p:cNvPr id="4" name="Rectangle: Rounded Corners 3">
            <a:extLst>
              <a:ext uri="{FF2B5EF4-FFF2-40B4-BE49-F238E27FC236}">
                <a16:creationId xmlns:a16="http://schemas.microsoft.com/office/drawing/2014/main" id="{5907D59D-BF92-3481-2291-0EBEFE6F143A}"/>
              </a:ext>
            </a:extLst>
          </p:cNvPr>
          <p:cNvSpPr/>
          <p:nvPr/>
        </p:nvSpPr>
        <p:spPr>
          <a:xfrm>
            <a:off x="137160" y="1360170"/>
            <a:ext cx="11807190" cy="506349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78E4BAC-9F36-80C4-8E6D-F57C2F02FF83}"/>
              </a:ext>
            </a:extLst>
          </p:cNvPr>
          <p:cNvPicPr>
            <a:picLocks noChangeAspect="1"/>
          </p:cNvPicPr>
          <p:nvPr/>
        </p:nvPicPr>
        <p:blipFill>
          <a:blip r:embed="rId5"/>
          <a:stretch>
            <a:fillRect/>
          </a:stretch>
        </p:blipFill>
        <p:spPr>
          <a:xfrm>
            <a:off x="388620" y="1724813"/>
            <a:ext cx="11209020" cy="2583362"/>
          </a:xfrm>
          <a:prstGeom prst="rect">
            <a:avLst/>
          </a:prstGeom>
        </p:spPr>
      </p:pic>
      <p:pic>
        <p:nvPicPr>
          <p:cNvPr id="20"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2689" y="4075821"/>
            <a:ext cx="2777887" cy="278217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1546C48E-FBF6-EE40-5EB1-8C4973D5ED14}"/>
              </a:ext>
            </a:extLst>
          </p:cNvPr>
          <p:cNvSpPr/>
          <p:nvPr/>
        </p:nvSpPr>
        <p:spPr>
          <a:xfrm>
            <a:off x="3520440" y="170307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44</a:t>
            </a:r>
          </a:p>
        </p:txBody>
      </p:sp>
      <p:sp>
        <p:nvSpPr>
          <p:cNvPr id="22" name="Rectangle: Rounded Corners 21">
            <a:extLst>
              <a:ext uri="{FF2B5EF4-FFF2-40B4-BE49-F238E27FC236}">
                <a16:creationId xmlns:a16="http://schemas.microsoft.com/office/drawing/2014/main" id="{E39DC4E4-A5A3-9CD2-6CF1-2ED745DFD87D}"/>
              </a:ext>
            </a:extLst>
          </p:cNvPr>
          <p:cNvSpPr/>
          <p:nvPr/>
        </p:nvSpPr>
        <p:spPr>
          <a:xfrm>
            <a:off x="3417570" y="2366010"/>
            <a:ext cx="62865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111</a:t>
            </a:r>
          </a:p>
        </p:txBody>
      </p:sp>
      <p:sp>
        <p:nvSpPr>
          <p:cNvPr id="24" name="Rectangle: Rounded Corners 23">
            <a:extLst>
              <a:ext uri="{FF2B5EF4-FFF2-40B4-BE49-F238E27FC236}">
                <a16:creationId xmlns:a16="http://schemas.microsoft.com/office/drawing/2014/main" id="{3F12FC30-62CD-7807-7C0D-C81F47652A96}"/>
              </a:ext>
            </a:extLst>
          </p:cNvPr>
          <p:cNvSpPr/>
          <p:nvPr/>
        </p:nvSpPr>
        <p:spPr>
          <a:xfrm>
            <a:off x="3348990" y="3017520"/>
            <a:ext cx="62865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387</a:t>
            </a:r>
          </a:p>
        </p:txBody>
      </p:sp>
      <p:sp>
        <p:nvSpPr>
          <p:cNvPr id="25" name="Rectangle: Rounded Corners 24">
            <a:extLst>
              <a:ext uri="{FF2B5EF4-FFF2-40B4-BE49-F238E27FC236}">
                <a16:creationId xmlns:a16="http://schemas.microsoft.com/office/drawing/2014/main" id="{52E7E6CC-EC56-5ACB-E3E3-7EAC934130B9}"/>
              </a:ext>
            </a:extLst>
          </p:cNvPr>
          <p:cNvSpPr/>
          <p:nvPr/>
        </p:nvSpPr>
        <p:spPr>
          <a:xfrm>
            <a:off x="3474720" y="3646170"/>
            <a:ext cx="62865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340</a:t>
            </a:r>
          </a:p>
        </p:txBody>
      </p:sp>
      <p:sp>
        <p:nvSpPr>
          <p:cNvPr id="26" name="Rectangle: Rounded Corners 25">
            <a:extLst>
              <a:ext uri="{FF2B5EF4-FFF2-40B4-BE49-F238E27FC236}">
                <a16:creationId xmlns:a16="http://schemas.microsoft.com/office/drawing/2014/main" id="{41179603-AFE1-0F68-EF22-76871151B38A}"/>
              </a:ext>
            </a:extLst>
          </p:cNvPr>
          <p:cNvSpPr/>
          <p:nvPr/>
        </p:nvSpPr>
        <p:spPr>
          <a:xfrm>
            <a:off x="8846820" y="173736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27" name="Rectangle: Rounded Corners 26">
            <a:extLst>
              <a:ext uri="{FF2B5EF4-FFF2-40B4-BE49-F238E27FC236}">
                <a16:creationId xmlns:a16="http://schemas.microsoft.com/office/drawing/2014/main" id="{0E540005-CB44-DA80-3180-1F3EFF4FA23D}"/>
              </a:ext>
            </a:extLst>
          </p:cNvPr>
          <p:cNvSpPr/>
          <p:nvPr/>
        </p:nvSpPr>
        <p:spPr>
          <a:xfrm>
            <a:off x="10115550" y="174879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p>
        </p:txBody>
      </p:sp>
      <p:sp>
        <p:nvSpPr>
          <p:cNvPr id="28" name="Rectangle: Rounded Corners 27">
            <a:extLst>
              <a:ext uri="{FF2B5EF4-FFF2-40B4-BE49-F238E27FC236}">
                <a16:creationId xmlns:a16="http://schemas.microsoft.com/office/drawing/2014/main" id="{29091B1B-7BD9-6DCC-5ED0-569E88CB0DEB}"/>
              </a:ext>
            </a:extLst>
          </p:cNvPr>
          <p:cNvSpPr/>
          <p:nvPr/>
        </p:nvSpPr>
        <p:spPr>
          <a:xfrm>
            <a:off x="8469630" y="237744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29" name="Rectangle: Rounded Corners 28">
            <a:extLst>
              <a:ext uri="{FF2B5EF4-FFF2-40B4-BE49-F238E27FC236}">
                <a16:creationId xmlns:a16="http://schemas.microsoft.com/office/drawing/2014/main" id="{B8220D0D-2C39-1CB4-E72E-2DC9F2840FC1}"/>
              </a:ext>
            </a:extLst>
          </p:cNvPr>
          <p:cNvSpPr/>
          <p:nvPr/>
        </p:nvSpPr>
        <p:spPr>
          <a:xfrm>
            <a:off x="9841230" y="238887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p>
        </p:txBody>
      </p:sp>
      <p:sp>
        <p:nvSpPr>
          <p:cNvPr id="30" name="Rectangle: Rounded Corners 29">
            <a:extLst>
              <a:ext uri="{FF2B5EF4-FFF2-40B4-BE49-F238E27FC236}">
                <a16:creationId xmlns:a16="http://schemas.microsoft.com/office/drawing/2014/main" id="{67E8CF7E-59DC-7125-0130-C2CBC34559E4}"/>
              </a:ext>
            </a:extLst>
          </p:cNvPr>
          <p:cNvSpPr/>
          <p:nvPr/>
        </p:nvSpPr>
        <p:spPr>
          <a:xfrm>
            <a:off x="8732520" y="300609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31" name="Rectangle: Rounded Corners 30">
            <a:extLst>
              <a:ext uri="{FF2B5EF4-FFF2-40B4-BE49-F238E27FC236}">
                <a16:creationId xmlns:a16="http://schemas.microsoft.com/office/drawing/2014/main" id="{F9C68627-25A9-71F0-2466-8C2494E0658B}"/>
              </a:ext>
            </a:extLst>
          </p:cNvPr>
          <p:cNvSpPr/>
          <p:nvPr/>
        </p:nvSpPr>
        <p:spPr>
          <a:xfrm>
            <a:off x="9818370" y="3017520"/>
            <a:ext cx="59436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30</a:t>
            </a:r>
          </a:p>
        </p:txBody>
      </p:sp>
      <p:sp>
        <p:nvSpPr>
          <p:cNvPr id="32" name="Rectangle: Rounded Corners 31">
            <a:extLst>
              <a:ext uri="{FF2B5EF4-FFF2-40B4-BE49-F238E27FC236}">
                <a16:creationId xmlns:a16="http://schemas.microsoft.com/office/drawing/2014/main" id="{33FF177A-C91A-D9D3-EF5A-7608D411929D}"/>
              </a:ext>
            </a:extLst>
          </p:cNvPr>
          <p:cNvSpPr/>
          <p:nvPr/>
        </p:nvSpPr>
        <p:spPr>
          <a:xfrm>
            <a:off x="8732520" y="3691890"/>
            <a:ext cx="52578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p>
        </p:txBody>
      </p:sp>
      <p:sp>
        <p:nvSpPr>
          <p:cNvPr id="35" name="Rectangle: Rounded Corners 34">
            <a:extLst>
              <a:ext uri="{FF2B5EF4-FFF2-40B4-BE49-F238E27FC236}">
                <a16:creationId xmlns:a16="http://schemas.microsoft.com/office/drawing/2014/main" id="{533A9F39-8A9F-27D8-FED3-2E1695B7BED0}"/>
              </a:ext>
            </a:extLst>
          </p:cNvPr>
          <p:cNvSpPr/>
          <p:nvPr/>
        </p:nvSpPr>
        <p:spPr>
          <a:xfrm>
            <a:off x="9978390" y="3680460"/>
            <a:ext cx="594360" cy="49149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25</a:t>
            </a:r>
          </a:p>
        </p:txBody>
      </p:sp>
    </p:spTree>
    <p:extLst>
      <p:ext uri="{BB962C8B-B14F-4D97-AF65-F5344CB8AC3E}">
        <p14:creationId xmlns:p14="http://schemas.microsoft.com/office/powerpoint/2010/main" val="15473585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down)">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wipe(dow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wipe(down)">
                                      <p:cBhvr>
                                        <p:cTn id="60" dur="500"/>
                                        <p:tgtEl>
                                          <p:spTgt spid="3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wipe(down)">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688624" y="180623"/>
            <a:ext cx="11084274" cy="903111"/>
            <a:chOff x="516467" y="135467"/>
            <a:chExt cx="8313206" cy="677333"/>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p>
          </p:txBody>
        </p:sp>
        <p:sp>
          <p:nvSpPr>
            <p:cNvPr id="9" name="TextBox 8">
              <a:extLst>
                <a:ext uri="{FF2B5EF4-FFF2-40B4-BE49-F238E27FC236}">
                  <a16:creationId xmlns:a16="http://schemas.microsoft.com/office/drawing/2014/main" id="{7E898984-D86B-7117-7A1F-256BF1C6986F}"/>
                </a:ext>
              </a:extLst>
            </p:cNvPr>
            <p:cNvSpPr txBox="1"/>
            <p:nvPr/>
          </p:nvSpPr>
          <p:spPr>
            <a:xfrm>
              <a:off x="1286933" y="228600"/>
              <a:ext cx="7542740" cy="4847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b="1" i="0" dirty="0" err="1">
                  <a:solidFill>
                    <a:srgbClr val="333333"/>
                  </a:solidFill>
                  <a:effectLst/>
                  <a:latin typeface="Cambria" panose="02040503050406030204" pitchFamily="18" charset="0"/>
                  <a:ea typeface="Cambria" panose="02040503050406030204" pitchFamily="18" charset="0"/>
                </a:rPr>
                <a:t>Tìm</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số</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tự</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nhiên</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hoặc</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số</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thập</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phân</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thích</a:t>
              </a:r>
              <a:r>
                <a:rPr lang="en-US" sz="3600" b="1" i="0" dirty="0">
                  <a:solidFill>
                    <a:srgbClr val="333333"/>
                  </a:solidFill>
                  <a:effectLst/>
                  <a:latin typeface="Cambria" panose="02040503050406030204" pitchFamily="18" charset="0"/>
                  <a:ea typeface="Cambria" panose="02040503050406030204" pitchFamily="18" charset="0"/>
                </a:rPr>
                <a:t> </a:t>
              </a:r>
              <a:r>
                <a:rPr lang="en-US" sz="3600" b="1" i="0" dirty="0" err="1">
                  <a:solidFill>
                    <a:srgbClr val="333333"/>
                  </a:solidFill>
                  <a:effectLst/>
                  <a:latin typeface="Cambria" panose="02040503050406030204" pitchFamily="18" charset="0"/>
                  <a:ea typeface="Cambria" panose="02040503050406030204" pitchFamily="18" charset="0"/>
                </a:rPr>
                <a:t>hợp</a:t>
              </a:r>
              <a:r>
                <a:rPr lang="en-US" sz="3600" b="1" i="0" dirty="0">
                  <a:solidFill>
                    <a:srgbClr val="333333"/>
                  </a:solidFill>
                  <a:effectLst/>
                  <a:latin typeface="Cambria" panose="02040503050406030204" pitchFamily="18" charset="0"/>
                  <a:ea typeface="Cambria" panose="02040503050406030204" pitchFamily="18" charset="0"/>
                </a:rPr>
                <a:t>. </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4" name="Rectangle: Rounded Corners 3">
            <a:extLst>
              <a:ext uri="{FF2B5EF4-FFF2-40B4-BE49-F238E27FC236}">
                <a16:creationId xmlns:a16="http://schemas.microsoft.com/office/drawing/2014/main" id="{5907D59D-BF92-3481-2291-0EBEFE6F143A}"/>
              </a:ext>
            </a:extLst>
          </p:cNvPr>
          <p:cNvSpPr/>
          <p:nvPr/>
        </p:nvSpPr>
        <p:spPr>
          <a:xfrm>
            <a:off x="137160" y="1360170"/>
            <a:ext cx="11807190" cy="5063490"/>
          </a:xfrm>
          <a:prstGeom prst="roundRect">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E8B76"/>
              </a:solidFill>
              <a:effectLst/>
              <a:uLnTx/>
              <a:uFillTx/>
              <a:latin typeface="Arial"/>
              <a:ea typeface="+mn-ea"/>
              <a:cs typeface="+mn-cs"/>
            </a:endParaRPr>
          </a:p>
        </p:txBody>
      </p:sp>
      <p:pic>
        <p:nvPicPr>
          <p:cNvPr id="20"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2689" y="4075821"/>
            <a:ext cx="2777887" cy="278217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FD1C36-B2B4-1AA9-F3D3-E0A4113D8430}"/>
              </a:ext>
            </a:extLst>
          </p:cNvPr>
          <p:cNvSpPr txBox="1"/>
          <p:nvPr/>
        </p:nvSpPr>
        <p:spPr>
          <a:xfrm>
            <a:off x="205740" y="2994660"/>
            <a:ext cx="11738610" cy="1305037"/>
          </a:xfrm>
          <a:prstGeom prst="rect">
            <a:avLst/>
          </a:prstGeom>
          <a:noFill/>
        </p:spPr>
        <p:txBody>
          <a:bodyPr wrap="square" rtlCol="0">
            <a:spAutoFit/>
          </a:bodyPr>
          <a:lstStyle/>
          <a:p>
            <a:pPr algn="l">
              <a:lnSpc>
                <a:spcPct val="150000"/>
              </a:lnSpc>
            </a:pPr>
            <a:r>
              <a:rPr lang="en-US" sz="2800" b="0" i="0" dirty="0">
                <a:solidFill>
                  <a:srgbClr val="002060"/>
                </a:solidFill>
                <a:effectLst/>
                <a:latin typeface="Cambria" panose="02040503050406030204" pitchFamily="18" charset="0"/>
                <a:ea typeface="Cambria" panose="02040503050406030204" pitchFamily="18" charset="0"/>
              </a:rPr>
              <a:t>b) 45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12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15 </a:t>
            </a:r>
            <a:r>
              <a:rPr lang="en-US" sz="2800" b="0" i="0" dirty="0" err="1">
                <a:solidFill>
                  <a:srgbClr val="002060"/>
                </a:solidFill>
                <a:effectLst/>
                <a:latin typeface="Cambria" panose="02040503050406030204" pitchFamily="18" charset="0"/>
                <a:ea typeface="Cambria" panose="02040503050406030204" pitchFamily="18" charset="0"/>
              </a:rPr>
              <a:t>giây</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a:t>
            </a:r>
          </a:p>
          <a:p>
            <a:pPr algn="l">
              <a:lnSpc>
                <a:spcPct val="150000"/>
              </a:lnSpc>
            </a:pPr>
            <a:r>
              <a:rPr lang="en-US" sz="2800" b="0" i="0" dirty="0">
                <a:solidFill>
                  <a:srgbClr val="002060"/>
                </a:solidFill>
                <a:effectLst/>
                <a:latin typeface="Cambria" panose="02040503050406030204" pitchFamily="18" charset="0"/>
                <a:ea typeface="Cambria" panose="02040503050406030204" pitchFamily="18" charset="0"/>
              </a:rPr>
              <a:t>c) 2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15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5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12 </a:t>
            </a:r>
            <a:r>
              <a:rPr lang="en-US" sz="2800" b="0" i="0" dirty="0" err="1">
                <a:solidFill>
                  <a:srgbClr val="002060"/>
                </a:solidFill>
                <a:effectLst/>
                <a:latin typeface="Cambria" panose="02040503050406030204" pitchFamily="18" charset="0"/>
                <a:ea typeface="Cambria" panose="02040503050406030204" pitchFamily="18" charset="0"/>
              </a:rPr>
              <a:t>giây</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96 </a:t>
            </a:r>
            <a:r>
              <a:rPr lang="en-US" sz="2800" b="0" i="0" dirty="0" err="1">
                <a:solidFill>
                  <a:srgbClr val="002060"/>
                </a:solidFill>
                <a:effectLst/>
                <a:latin typeface="Cambria" panose="02040503050406030204" pitchFamily="18" charset="0"/>
                <a:ea typeface="Cambria" panose="02040503050406030204" pitchFamily="18" charset="0"/>
              </a:rPr>
              <a:t>phút</a:t>
            </a:r>
            <a:r>
              <a:rPr lang="en-US" sz="2800" b="0" i="0" dirty="0">
                <a:solidFill>
                  <a:srgbClr val="002060"/>
                </a:solidFill>
                <a:effectLst/>
                <a:latin typeface="Cambria" panose="02040503050406030204" pitchFamily="18" charset="0"/>
                <a:ea typeface="Cambria" panose="02040503050406030204" pitchFamily="18" charset="0"/>
              </a:rPr>
              <a:t> =          </a:t>
            </a:r>
            <a:r>
              <a:rPr lang="en-US" sz="2800" b="0" i="0" dirty="0" err="1">
                <a:solidFill>
                  <a:srgbClr val="002060"/>
                </a:solidFill>
                <a:effectLst/>
                <a:latin typeface="Cambria" panose="02040503050406030204" pitchFamily="18" charset="0"/>
                <a:ea typeface="Cambria" panose="02040503050406030204" pitchFamily="18" charset="0"/>
              </a:rPr>
              <a:t>giờ</a:t>
            </a:r>
            <a:r>
              <a:rPr lang="en-US" sz="2800" b="0" i="0" dirty="0">
                <a:solidFill>
                  <a:srgbClr val="002060"/>
                </a:solidFill>
                <a:effectLst/>
                <a:latin typeface="Cambria" panose="02040503050406030204" pitchFamily="18" charset="0"/>
                <a:ea typeface="Cambria" panose="02040503050406030204" pitchFamily="18" charset="0"/>
              </a:rPr>
              <a:t>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60AFA03-1051-DE3A-574E-C8F03B4C4CE7}"/>
                  </a:ext>
                </a:extLst>
              </p:cNvPr>
              <p:cNvSpPr txBox="1"/>
              <p:nvPr/>
            </p:nvSpPr>
            <p:spPr>
              <a:xfrm>
                <a:off x="468630" y="1657350"/>
                <a:ext cx="12561570" cy="1054199"/>
              </a:xfrm>
              <a:prstGeom prst="rect">
                <a:avLst/>
              </a:prstGeom>
              <a:noFill/>
            </p:spPr>
            <p:txBody>
              <a:bodyPr wrap="square" rtlCol="0">
                <a:spAutoFit/>
              </a:bodyPr>
              <a:lstStyle/>
              <a:p>
                <a:pPr>
                  <a:lnSpc>
                    <a:spcPct val="150000"/>
                  </a:lnSpc>
                </a:pPr>
                <a:r>
                  <a:rPr lang="en-US" sz="3200" b="0" i="0" dirty="0">
                    <a:solidFill>
                      <a:srgbClr val="002060"/>
                    </a:solidFill>
                    <a:effectLst/>
                    <a:latin typeface="Cambria" panose="02040503050406030204" pitchFamily="18" charset="0"/>
                    <a:ea typeface="Cambria" panose="02040503050406030204" pitchFamily="18" charset="0"/>
                  </a:rPr>
                  <a:t>c) </a:t>
                </a:r>
                <a14:m>
                  <m:oMath xmlns:m="http://schemas.openxmlformats.org/officeDocument/2006/math">
                    <m:f>
                      <m:fPr>
                        <m:ctrlPr>
                          <a:rPr lang="en-US" sz="3200" b="0" i="1" smtClean="0">
                            <a:solidFill>
                              <a:srgbClr val="002060"/>
                            </a:solidFill>
                            <a:effectLst/>
                            <a:latin typeface="Cambria Math" panose="02040503050406030204" pitchFamily="18" charset="0"/>
                            <a:ea typeface="Cambria" panose="02040503050406030204" pitchFamily="18" charset="0"/>
                          </a:rPr>
                        </m:ctrlPr>
                      </m:fPr>
                      <m:num>
                        <m:r>
                          <a:rPr lang="en-US" sz="3200" b="0" i="1" smtClean="0">
                            <a:solidFill>
                              <a:srgbClr val="002060"/>
                            </a:solidFill>
                            <a:effectLst/>
                            <a:latin typeface="Cambria Math" panose="02040503050406030204" pitchFamily="18" charset="0"/>
                            <a:ea typeface="Cambria" panose="02040503050406030204" pitchFamily="18" charset="0"/>
                          </a:rPr>
                          <m:t>3</m:t>
                        </m:r>
                      </m:num>
                      <m:den>
                        <m:r>
                          <a:rPr lang="en-US" sz="3200" b="0" i="1" smtClean="0">
                            <a:solidFill>
                              <a:srgbClr val="002060"/>
                            </a:solidFill>
                            <a:effectLst/>
                            <a:latin typeface="Cambria Math" panose="02040503050406030204" pitchFamily="18" charset="0"/>
                            <a:ea typeface="Cambria" panose="02040503050406030204" pitchFamily="18" charset="0"/>
                          </a:rPr>
                          <m:t>4</m:t>
                        </m:r>
                      </m:den>
                    </m:f>
                    <m:r>
                      <m:rPr>
                        <m:nor/>
                      </m:rPr>
                      <a:rPr lang="en-US" sz="2400">
                        <a:solidFill>
                          <a:srgbClr val="002060"/>
                        </a:solidFill>
                        <a:latin typeface="Cambria" panose="02040503050406030204" pitchFamily="18" charset="0"/>
                        <a:ea typeface="Cambria" panose="02040503050406030204" pitchFamily="18" charset="0"/>
                      </a:rPr>
                      <m:t>th</m:t>
                    </m:r>
                    <m:r>
                      <m:rPr>
                        <m:nor/>
                      </m:rPr>
                      <a:rPr lang="en-US" sz="2400">
                        <a:solidFill>
                          <a:srgbClr val="002060"/>
                        </a:solidFill>
                        <a:latin typeface="Cambria" panose="02040503050406030204" pitchFamily="18" charset="0"/>
                        <a:ea typeface="Cambria" panose="02040503050406030204" pitchFamily="18" charset="0"/>
                      </a:rPr>
                      <m:t>ế </m:t>
                    </m:r>
                    <m:r>
                      <m:rPr>
                        <m:nor/>
                      </m:rPr>
                      <a:rPr lang="en-US" sz="2400">
                        <a:solidFill>
                          <a:srgbClr val="002060"/>
                        </a:solidFill>
                        <a:latin typeface="Cambria" panose="02040503050406030204" pitchFamily="18" charset="0"/>
                        <a:ea typeface="Cambria" panose="02040503050406030204" pitchFamily="18" charset="0"/>
                      </a:rPr>
                      <m:t>k</m:t>
                    </m:r>
                    <m:r>
                      <m:rPr>
                        <m:nor/>
                      </m:rPr>
                      <a:rPr lang="en-US" sz="2400">
                        <a:solidFill>
                          <a:srgbClr val="002060"/>
                        </a:solidFill>
                        <a:latin typeface="Cambria" panose="02040503050406030204" pitchFamily="18" charset="0"/>
                        <a:ea typeface="Cambria" panose="02040503050406030204" pitchFamily="18" charset="0"/>
                      </a:rPr>
                      <m:t>ỉ =   </m:t>
                    </m:r>
                    <m:r>
                      <a:rPr lang="en-US" sz="2400" b="0" i="0" smtClean="0">
                        <a:solidFill>
                          <a:srgbClr val="002060"/>
                        </a:solidFill>
                        <a:latin typeface="Cambria Math" panose="02040503050406030204" pitchFamily="18" charset="0"/>
                        <a:ea typeface="Cambria" panose="02040503050406030204" pitchFamily="18" charset="0"/>
                      </a:rPr>
                      <m:t>        </m:t>
                    </m:r>
                    <m:r>
                      <m:rPr>
                        <m:sty m:val="p"/>
                      </m:rPr>
                      <a:rPr lang="en-US" sz="2400" b="0" i="0" smtClean="0">
                        <a:solidFill>
                          <a:srgbClr val="002060"/>
                        </a:solidFill>
                        <a:latin typeface="Cambria Math" panose="02040503050406030204" pitchFamily="18" charset="0"/>
                        <a:ea typeface="Cambria" panose="02040503050406030204" pitchFamily="18" charset="0"/>
                      </a:rPr>
                      <m:t>n</m:t>
                    </m:r>
                    <m:r>
                      <m:rPr>
                        <m:nor/>
                      </m:rPr>
                      <a:rPr lang="en-US" sz="2400">
                        <a:solidFill>
                          <a:srgbClr val="002060"/>
                        </a:solidFill>
                        <a:latin typeface="Cambria" panose="02040503050406030204" pitchFamily="18" charset="0"/>
                        <a:ea typeface="Cambria" panose="02040503050406030204" pitchFamily="18" charset="0"/>
                      </a:rPr>
                      <m:t>ă</m:t>
                    </m:r>
                    <m:r>
                      <m:rPr>
                        <m:nor/>
                      </m:rPr>
                      <a:rPr lang="en-US" sz="2400">
                        <a:solidFill>
                          <a:srgbClr val="002060"/>
                        </a:solidFill>
                        <a:latin typeface="Cambria" panose="02040503050406030204" pitchFamily="18" charset="0"/>
                        <a:ea typeface="Cambria" panose="02040503050406030204" pitchFamily="18" charset="0"/>
                      </a:rPr>
                      <m:t>m</m:t>
                    </m:r>
                  </m:oMath>
                </a14:m>
                <a:r>
                  <a:rPr lang="en-US" sz="3200"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002060"/>
                            </a:solidFill>
                            <a:latin typeface="Cambria Math" panose="02040503050406030204" pitchFamily="18" charset="0"/>
                            <a:ea typeface="Cambria" panose="02040503050406030204" pitchFamily="18" charset="0"/>
                          </a:rPr>
                        </m:ctrlPr>
                      </m:fPr>
                      <m:num>
                        <m:r>
                          <a:rPr lang="en-US" sz="3200" b="0" i="1" smtClean="0">
                            <a:solidFill>
                              <a:srgbClr val="002060"/>
                            </a:solidFill>
                            <a:latin typeface="Cambria Math" panose="02040503050406030204" pitchFamily="18" charset="0"/>
                            <a:ea typeface="Cambria" panose="02040503050406030204" pitchFamily="18" charset="0"/>
                          </a:rPr>
                          <m:t>7</m:t>
                        </m:r>
                      </m:num>
                      <m:den>
                        <m:r>
                          <a:rPr lang="en-US" sz="3200" b="0" i="1" smtClean="0">
                            <a:solidFill>
                              <a:srgbClr val="002060"/>
                            </a:solidFill>
                            <a:latin typeface="Cambria Math" panose="02040503050406030204" pitchFamily="18" charset="0"/>
                            <a:ea typeface="Cambria" panose="02040503050406030204" pitchFamily="18" charset="0"/>
                          </a:rPr>
                          <m:t>8</m:t>
                        </m:r>
                      </m:den>
                    </m:f>
                    <m:r>
                      <m:rPr>
                        <m:nor/>
                      </m:rPr>
                      <a:rPr lang="en-US" sz="3200" b="0" i="0" smtClean="0">
                        <a:solidFill>
                          <a:srgbClr val="002060"/>
                        </a:solidFill>
                        <a:latin typeface="Cambria" panose="02040503050406030204" pitchFamily="18" charset="0"/>
                        <a:ea typeface="Cambria" panose="02040503050406030204" pitchFamily="18" charset="0"/>
                      </a:rPr>
                      <m:t>ng</m:t>
                    </m:r>
                    <m:r>
                      <m:rPr>
                        <m:nor/>
                      </m:rPr>
                      <a:rPr lang="en-US" sz="3200" b="0" i="0" smtClean="0">
                        <a:solidFill>
                          <a:srgbClr val="002060"/>
                        </a:solidFill>
                        <a:latin typeface="Cambria" panose="02040503050406030204" pitchFamily="18" charset="0"/>
                        <a:ea typeface="Cambria" panose="02040503050406030204" pitchFamily="18" charset="0"/>
                      </a:rPr>
                      <m:t>à</m:t>
                    </m:r>
                    <m:r>
                      <m:rPr>
                        <m:nor/>
                      </m:rPr>
                      <a:rPr lang="en-US" sz="3200" b="0" i="0" smtClean="0">
                        <a:solidFill>
                          <a:srgbClr val="002060"/>
                        </a:solidFill>
                        <a:latin typeface="Cambria" panose="02040503050406030204" pitchFamily="18" charset="0"/>
                        <a:ea typeface="Cambria" panose="02040503050406030204" pitchFamily="18" charset="0"/>
                      </a:rPr>
                      <m:t>y</m:t>
                    </m:r>
                    <m:r>
                      <m:rPr>
                        <m:nor/>
                      </m:rPr>
                      <a:rPr lang="en-US" sz="3200" b="0" i="0" smtClean="0">
                        <a:solidFill>
                          <a:srgbClr val="002060"/>
                        </a:solidFill>
                        <a:latin typeface="Cambria" panose="02040503050406030204" pitchFamily="18" charset="0"/>
                        <a:ea typeface="Cambria" panose="02040503050406030204" pitchFamily="18" charset="0"/>
                      </a:rPr>
                      <m:t> =        </m:t>
                    </m:r>
                    <m:r>
                      <m:rPr>
                        <m:sty m:val="p"/>
                      </m:rPr>
                      <a:rPr lang="en-US" sz="3200" b="0" i="0" smtClean="0">
                        <a:solidFill>
                          <a:srgbClr val="002060"/>
                        </a:solidFill>
                        <a:latin typeface="Cambria Math" panose="02040503050406030204" pitchFamily="18" charset="0"/>
                      </a:rPr>
                      <m:t>gi</m:t>
                    </m:r>
                    <m:r>
                      <a:rPr lang="en-US" sz="3200" b="0" i="0" smtClean="0">
                        <a:solidFill>
                          <a:srgbClr val="002060"/>
                        </a:solidFill>
                        <a:latin typeface="Cambria Math" panose="02040503050406030204" pitchFamily="18" charset="0"/>
                      </a:rPr>
                      <m:t>ờ</m:t>
                    </m:r>
                  </m:oMath>
                </a14:m>
                <a:r>
                  <a:rPr lang="en-US" sz="3200"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200" i="1">
                            <a:solidFill>
                              <a:srgbClr val="002060"/>
                            </a:solidFill>
                            <a:latin typeface="Cambria Math" panose="02040503050406030204" pitchFamily="18" charset="0"/>
                            <a:ea typeface="Cambria" panose="02040503050406030204" pitchFamily="18" charset="0"/>
                          </a:rPr>
                        </m:ctrlPr>
                      </m:fPr>
                      <m:num>
                        <m:r>
                          <a:rPr lang="en-US" sz="3200" b="0" i="1" smtClean="0">
                            <a:solidFill>
                              <a:srgbClr val="002060"/>
                            </a:solidFill>
                            <a:latin typeface="Cambria Math" panose="02040503050406030204" pitchFamily="18" charset="0"/>
                            <a:ea typeface="Cambria" panose="02040503050406030204" pitchFamily="18" charset="0"/>
                          </a:rPr>
                          <m:t>2</m:t>
                        </m:r>
                      </m:num>
                      <m:den>
                        <m:r>
                          <a:rPr lang="en-US" sz="3200" b="0" i="1" smtClean="0">
                            <a:solidFill>
                              <a:srgbClr val="002060"/>
                            </a:solidFill>
                            <a:latin typeface="Cambria Math" panose="02040503050406030204" pitchFamily="18" charset="0"/>
                            <a:ea typeface="Cambria" panose="02040503050406030204" pitchFamily="18" charset="0"/>
                          </a:rPr>
                          <m:t>5</m:t>
                        </m:r>
                      </m:den>
                    </m:f>
                    <m:r>
                      <m:rPr>
                        <m:nor/>
                      </m:rPr>
                      <a:rPr lang="en-US" sz="3200" b="0" i="0" smtClean="0">
                        <a:solidFill>
                          <a:srgbClr val="002060"/>
                        </a:solidFill>
                        <a:latin typeface="Cambria" panose="02040503050406030204" pitchFamily="18" charset="0"/>
                        <a:ea typeface="Cambria" panose="02040503050406030204" pitchFamily="18" charset="0"/>
                      </a:rPr>
                      <m:t> </m:t>
                    </m:r>
                    <m:r>
                      <m:rPr>
                        <m:nor/>
                      </m:rPr>
                      <a:rPr lang="en-US" sz="3200" b="0" i="0" smtClean="0">
                        <a:solidFill>
                          <a:srgbClr val="002060"/>
                        </a:solidFill>
                        <a:latin typeface="Cambria" panose="02040503050406030204" pitchFamily="18" charset="0"/>
                        <a:ea typeface="Cambria" panose="02040503050406030204" pitchFamily="18" charset="0"/>
                      </a:rPr>
                      <m:t>gi</m:t>
                    </m:r>
                    <m:r>
                      <m:rPr>
                        <m:nor/>
                      </m:rPr>
                      <a:rPr lang="en-US" sz="3200" b="0" i="0" smtClean="0">
                        <a:solidFill>
                          <a:srgbClr val="002060"/>
                        </a:solidFill>
                        <a:latin typeface="Cambria" panose="02040503050406030204" pitchFamily="18" charset="0"/>
                        <a:ea typeface="Cambria" panose="02040503050406030204" pitchFamily="18" charset="0"/>
                      </a:rPr>
                      <m:t>ờ =        </m:t>
                    </m:r>
                    <m:r>
                      <a:rPr lang="en-US" sz="3200" b="0" i="0" smtClean="0">
                        <a:solidFill>
                          <a:srgbClr val="002060"/>
                        </a:solidFill>
                        <a:latin typeface="Cambria Math" panose="02040503050406030204" pitchFamily="18" charset="0"/>
                        <a:ea typeface="Cambria" panose="02040503050406030204" pitchFamily="18" charset="0"/>
                      </a:rPr>
                      <m:t>  </m:t>
                    </m:r>
                    <m:r>
                      <m:rPr>
                        <m:sty m:val="p"/>
                      </m:rPr>
                      <a:rPr lang="en-US" sz="3200" b="0" i="0" smtClean="0">
                        <a:solidFill>
                          <a:srgbClr val="002060"/>
                        </a:solidFill>
                        <a:latin typeface="Cambria Math" panose="02040503050406030204" pitchFamily="18" charset="0"/>
                      </a:rPr>
                      <m:t>ph</m:t>
                    </m:r>
                    <m:r>
                      <a:rPr lang="en-US" sz="3200" b="0" i="0" smtClean="0">
                        <a:solidFill>
                          <a:srgbClr val="002060"/>
                        </a:solidFill>
                        <a:latin typeface="Cambria Math" panose="02040503050406030204" pitchFamily="18" charset="0"/>
                      </a:rPr>
                      <m:t>ú</m:t>
                    </m:r>
                    <m:r>
                      <m:rPr>
                        <m:sty m:val="p"/>
                      </m:rPr>
                      <a:rPr lang="en-US" sz="3200" b="0" i="0" smtClean="0">
                        <a:solidFill>
                          <a:srgbClr val="002060"/>
                        </a:solidFill>
                        <a:latin typeface="Cambria Math" panose="02040503050406030204" pitchFamily="18" charset="0"/>
                      </a:rPr>
                      <m:t>t</m:t>
                    </m:r>
                  </m:oMath>
                </a14:m>
                <a:endParaRPr lang="en-US" sz="3200" dirty="0">
                  <a:solidFill>
                    <a:srgbClr val="002060"/>
                  </a:solidFill>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E60AFA03-1051-DE3A-574E-C8F03B4C4CE7}"/>
                  </a:ext>
                </a:extLst>
              </p:cNvPr>
              <p:cNvSpPr txBox="1">
                <a:spLocks noRot="1" noChangeAspect="1" noMove="1" noResize="1" noEditPoints="1" noAdjustHandles="1" noChangeArrowheads="1" noChangeShapeType="1" noTextEdit="1"/>
              </p:cNvSpPr>
              <p:nvPr/>
            </p:nvSpPr>
            <p:spPr>
              <a:xfrm>
                <a:off x="468630" y="1657350"/>
                <a:ext cx="12561570" cy="1054199"/>
              </a:xfrm>
              <a:prstGeom prst="rect">
                <a:avLst/>
              </a:prstGeom>
              <a:blipFill>
                <a:blip r:embed="rId7"/>
                <a:stretch>
                  <a:fillRect l="-1262" b="-6936"/>
                </a:stretch>
              </a:blipFill>
            </p:spPr>
            <p:txBody>
              <a:bodyPr/>
              <a:lstStyle/>
              <a:p>
                <a:r>
                  <a:rPr lang="en-US">
                    <a:noFill/>
                  </a:rPr>
                  <a:t> </a:t>
                </a:r>
              </a:p>
            </p:txBody>
          </p:sp>
        </mc:Fallback>
      </mc:AlternateContent>
      <p:sp>
        <p:nvSpPr>
          <p:cNvPr id="11" name="Rectangle: Rounded Corners 10">
            <a:extLst>
              <a:ext uri="{FF2B5EF4-FFF2-40B4-BE49-F238E27FC236}">
                <a16:creationId xmlns:a16="http://schemas.microsoft.com/office/drawing/2014/main" id="{83FEAA30-BF27-118B-7327-C4834B318CEF}"/>
              </a:ext>
            </a:extLst>
          </p:cNvPr>
          <p:cNvSpPr/>
          <p:nvPr/>
        </p:nvSpPr>
        <p:spPr>
          <a:xfrm>
            <a:off x="2263140" y="2114550"/>
            <a:ext cx="59436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2" name="Rectangle: Rounded Corners 11">
            <a:extLst>
              <a:ext uri="{FF2B5EF4-FFF2-40B4-BE49-F238E27FC236}">
                <a16:creationId xmlns:a16="http://schemas.microsoft.com/office/drawing/2014/main" id="{F093D247-FF65-CDCE-9089-B6D92F096030}"/>
              </a:ext>
            </a:extLst>
          </p:cNvPr>
          <p:cNvSpPr/>
          <p:nvPr/>
        </p:nvSpPr>
        <p:spPr>
          <a:xfrm>
            <a:off x="6012180" y="2080260"/>
            <a:ext cx="617220" cy="40005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4" name="Rectangle: Rounded Corners 13">
            <a:extLst>
              <a:ext uri="{FF2B5EF4-FFF2-40B4-BE49-F238E27FC236}">
                <a16:creationId xmlns:a16="http://schemas.microsoft.com/office/drawing/2014/main" id="{8FB7D3B7-2C73-B94A-B52A-3F19E9BEA304}"/>
              </a:ext>
            </a:extLst>
          </p:cNvPr>
          <p:cNvSpPr/>
          <p:nvPr/>
        </p:nvSpPr>
        <p:spPr>
          <a:xfrm>
            <a:off x="9841230" y="2034540"/>
            <a:ext cx="64008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5" name="Rectangle: Rounded Corners 14">
            <a:extLst>
              <a:ext uri="{FF2B5EF4-FFF2-40B4-BE49-F238E27FC236}">
                <a16:creationId xmlns:a16="http://schemas.microsoft.com/office/drawing/2014/main" id="{83A7694F-84FE-7DF8-1EE1-FB8AD6BC82F3}"/>
              </a:ext>
            </a:extLst>
          </p:cNvPr>
          <p:cNvSpPr/>
          <p:nvPr/>
        </p:nvSpPr>
        <p:spPr>
          <a:xfrm>
            <a:off x="2228850" y="3166110"/>
            <a:ext cx="73152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6" name="Rectangle: Rounded Corners 15">
            <a:extLst>
              <a:ext uri="{FF2B5EF4-FFF2-40B4-BE49-F238E27FC236}">
                <a16:creationId xmlns:a16="http://schemas.microsoft.com/office/drawing/2014/main" id="{2963C944-9AA0-E1AD-D4CC-C7E626EEB88C}"/>
              </a:ext>
            </a:extLst>
          </p:cNvPr>
          <p:cNvSpPr/>
          <p:nvPr/>
        </p:nvSpPr>
        <p:spPr>
          <a:xfrm>
            <a:off x="3006090" y="3817620"/>
            <a:ext cx="674370" cy="42291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7" name="Rectangle: Rounded Corners 16">
            <a:extLst>
              <a:ext uri="{FF2B5EF4-FFF2-40B4-BE49-F238E27FC236}">
                <a16:creationId xmlns:a16="http://schemas.microsoft.com/office/drawing/2014/main" id="{538C3D40-618B-DEA1-B9CC-2E1BF4CA1600}"/>
              </a:ext>
            </a:extLst>
          </p:cNvPr>
          <p:cNvSpPr/>
          <p:nvPr/>
        </p:nvSpPr>
        <p:spPr>
          <a:xfrm>
            <a:off x="6320790" y="3177540"/>
            <a:ext cx="617220" cy="41148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8" name="Rectangle: Rounded Corners 17">
            <a:extLst>
              <a:ext uri="{FF2B5EF4-FFF2-40B4-BE49-F238E27FC236}">
                <a16:creationId xmlns:a16="http://schemas.microsoft.com/office/drawing/2014/main" id="{5A65664A-6C20-9361-7D56-4D6863EA25FF}"/>
              </a:ext>
            </a:extLst>
          </p:cNvPr>
          <p:cNvSpPr/>
          <p:nvPr/>
        </p:nvSpPr>
        <p:spPr>
          <a:xfrm>
            <a:off x="7155180" y="3794760"/>
            <a:ext cx="628650" cy="45720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19" name="Rectangle: Rounded Corners 18">
            <a:extLst>
              <a:ext uri="{FF2B5EF4-FFF2-40B4-BE49-F238E27FC236}">
                <a16:creationId xmlns:a16="http://schemas.microsoft.com/office/drawing/2014/main" id="{90B8EDB1-3F27-944D-EECF-1C72AAA3A356}"/>
              </a:ext>
            </a:extLst>
          </p:cNvPr>
          <p:cNvSpPr/>
          <p:nvPr/>
        </p:nvSpPr>
        <p:spPr>
          <a:xfrm>
            <a:off x="10218420" y="3166110"/>
            <a:ext cx="480060" cy="43434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23" name="Rectangle: Rounded Corners 22">
            <a:extLst>
              <a:ext uri="{FF2B5EF4-FFF2-40B4-BE49-F238E27FC236}">
                <a16:creationId xmlns:a16="http://schemas.microsoft.com/office/drawing/2014/main" id="{9D6E1E0E-0626-F038-9A5B-A4ECB2875E46}"/>
              </a:ext>
            </a:extLst>
          </p:cNvPr>
          <p:cNvSpPr/>
          <p:nvPr/>
        </p:nvSpPr>
        <p:spPr>
          <a:xfrm>
            <a:off x="10424160" y="3794760"/>
            <a:ext cx="685800" cy="48006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rPr>
              <a:t>?</a:t>
            </a:r>
          </a:p>
        </p:txBody>
      </p:sp>
      <p:sp>
        <p:nvSpPr>
          <p:cNvPr id="33" name="Rectangle: Rounded Corners 32">
            <a:extLst>
              <a:ext uri="{FF2B5EF4-FFF2-40B4-BE49-F238E27FC236}">
                <a16:creationId xmlns:a16="http://schemas.microsoft.com/office/drawing/2014/main" id="{C721CDF7-8326-F1D4-21A5-6D890F7758DB}"/>
              </a:ext>
            </a:extLst>
          </p:cNvPr>
          <p:cNvSpPr/>
          <p:nvPr/>
        </p:nvSpPr>
        <p:spPr>
          <a:xfrm>
            <a:off x="2266950" y="2106930"/>
            <a:ext cx="59436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75</a:t>
            </a:r>
          </a:p>
        </p:txBody>
      </p:sp>
      <p:sp>
        <p:nvSpPr>
          <p:cNvPr id="34" name="Rectangle: Rounded Corners 33">
            <a:extLst>
              <a:ext uri="{FF2B5EF4-FFF2-40B4-BE49-F238E27FC236}">
                <a16:creationId xmlns:a16="http://schemas.microsoft.com/office/drawing/2014/main" id="{1B640981-DDCD-CCA4-4F63-7EF45A9F83D6}"/>
              </a:ext>
            </a:extLst>
          </p:cNvPr>
          <p:cNvSpPr/>
          <p:nvPr/>
        </p:nvSpPr>
        <p:spPr>
          <a:xfrm>
            <a:off x="6027420" y="2049780"/>
            <a:ext cx="594360" cy="44577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21</a:t>
            </a:r>
          </a:p>
        </p:txBody>
      </p:sp>
      <p:sp>
        <p:nvSpPr>
          <p:cNvPr id="36" name="Rectangle: Rounded Corners 35">
            <a:extLst>
              <a:ext uri="{FF2B5EF4-FFF2-40B4-BE49-F238E27FC236}">
                <a16:creationId xmlns:a16="http://schemas.microsoft.com/office/drawing/2014/main" id="{BDB4F134-AE2A-2AD3-EBB0-717DC1AD6C6E}"/>
              </a:ext>
            </a:extLst>
          </p:cNvPr>
          <p:cNvSpPr/>
          <p:nvPr/>
        </p:nvSpPr>
        <p:spPr>
          <a:xfrm>
            <a:off x="9856470" y="2011680"/>
            <a:ext cx="61341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24</a:t>
            </a:r>
          </a:p>
        </p:txBody>
      </p:sp>
      <p:sp>
        <p:nvSpPr>
          <p:cNvPr id="37" name="Rectangle: Rounded Corners 36">
            <a:extLst>
              <a:ext uri="{FF2B5EF4-FFF2-40B4-BE49-F238E27FC236}">
                <a16:creationId xmlns:a16="http://schemas.microsoft.com/office/drawing/2014/main" id="{06311C6A-A8EC-AD75-B317-20130FCE3C03}"/>
              </a:ext>
            </a:extLst>
          </p:cNvPr>
          <p:cNvSpPr/>
          <p:nvPr/>
        </p:nvSpPr>
        <p:spPr>
          <a:xfrm>
            <a:off x="2232660" y="3143250"/>
            <a:ext cx="83058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0,75</a:t>
            </a:r>
          </a:p>
        </p:txBody>
      </p:sp>
      <p:sp>
        <p:nvSpPr>
          <p:cNvPr id="38" name="Rectangle: Rounded Corners 37">
            <a:extLst>
              <a:ext uri="{FF2B5EF4-FFF2-40B4-BE49-F238E27FC236}">
                <a16:creationId xmlns:a16="http://schemas.microsoft.com/office/drawing/2014/main" id="{4C820E47-43EA-196F-5F00-12F07F1AFE67}"/>
              </a:ext>
            </a:extLst>
          </p:cNvPr>
          <p:cNvSpPr/>
          <p:nvPr/>
        </p:nvSpPr>
        <p:spPr>
          <a:xfrm>
            <a:off x="6313170" y="3131820"/>
            <a:ext cx="716280" cy="48006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0,2</a:t>
            </a:r>
          </a:p>
        </p:txBody>
      </p:sp>
      <p:sp>
        <p:nvSpPr>
          <p:cNvPr id="39" name="Rectangle: Rounded Corners 38">
            <a:extLst>
              <a:ext uri="{FF2B5EF4-FFF2-40B4-BE49-F238E27FC236}">
                <a16:creationId xmlns:a16="http://schemas.microsoft.com/office/drawing/2014/main" id="{08E67768-CD7A-A00A-3A7D-18D362168EBD}"/>
              </a:ext>
            </a:extLst>
          </p:cNvPr>
          <p:cNvSpPr/>
          <p:nvPr/>
        </p:nvSpPr>
        <p:spPr>
          <a:xfrm>
            <a:off x="10187940" y="3143250"/>
            <a:ext cx="521970" cy="48006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rPr>
              <a:t>7</a:t>
            </a:r>
          </a:p>
        </p:txBody>
      </p:sp>
      <p:sp>
        <p:nvSpPr>
          <p:cNvPr id="40" name="Rectangle: Rounded Corners 39">
            <a:extLst>
              <a:ext uri="{FF2B5EF4-FFF2-40B4-BE49-F238E27FC236}">
                <a16:creationId xmlns:a16="http://schemas.microsoft.com/office/drawing/2014/main" id="{C0203C53-7AA5-1A5F-EDBA-D3EE401AF5F5}"/>
              </a:ext>
            </a:extLst>
          </p:cNvPr>
          <p:cNvSpPr/>
          <p:nvPr/>
        </p:nvSpPr>
        <p:spPr>
          <a:xfrm>
            <a:off x="2975610" y="3771900"/>
            <a:ext cx="72771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rPr>
              <a:t>2,25</a:t>
            </a:r>
          </a:p>
        </p:txBody>
      </p:sp>
      <p:sp>
        <p:nvSpPr>
          <p:cNvPr id="41" name="Rectangle: Rounded Corners 40">
            <a:extLst>
              <a:ext uri="{FF2B5EF4-FFF2-40B4-BE49-F238E27FC236}">
                <a16:creationId xmlns:a16="http://schemas.microsoft.com/office/drawing/2014/main" id="{D3C92FB2-E7EA-5A83-4A5B-BA0088297A86}"/>
              </a:ext>
            </a:extLst>
          </p:cNvPr>
          <p:cNvSpPr/>
          <p:nvPr/>
        </p:nvSpPr>
        <p:spPr>
          <a:xfrm>
            <a:off x="7147560" y="3783330"/>
            <a:ext cx="63627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FF0000"/>
                </a:solidFill>
              </a:rPr>
              <a:t>5,2</a:t>
            </a:r>
          </a:p>
        </p:txBody>
      </p:sp>
      <p:sp>
        <p:nvSpPr>
          <p:cNvPr id="42" name="Rectangle: Rounded Corners 41">
            <a:extLst>
              <a:ext uri="{FF2B5EF4-FFF2-40B4-BE49-F238E27FC236}">
                <a16:creationId xmlns:a16="http://schemas.microsoft.com/office/drawing/2014/main" id="{455456B6-F84D-A7AC-F52C-E8B2FEB48517}"/>
              </a:ext>
            </a:extLst>
          </p:cNvPr>
          <p:cNvSpPr/>
          <p:nvPr/>
        </p:nvSpPr>
        <p:spPr>
          <a:xfrm>
            <a:off x="10416540" y="3794760"/>
            <a:ext cx="693420" cy="502920"/>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FF0000"/>
                </a:solidFill>
              </a:rPr>
              <a:t>1,6</a:t>
            </a:r>
          </a:p>
        </p:txBody>
      </p:sp>
    </p:spTree>
    <p:extLst>
      <p:ext uri="{BB962C8B-B14F-4D97-AF65-F5344CB8AC3E}">
        <p14:creationId xmlns:p14="http://schemas.microsoft.com/office/powerpoint/2010/main" val="12764362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down)">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wipe(down)">
                                      <p:cBhvr>
                                        <p:cTn id="60" dur="500"/>
                                        <p:tgtEl>
                                          <p:spTgt spid="3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down)">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wipe(down)">
                                      <p:cBhvr>
                                        <p:cTn id="70" dur="500"/>
                                        <p:tgtEl>
                                          <p:spTgt spid="3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wipe(down)">
                                      <p:cBhvr>
                                        <p:cTn id="75" dur="500"/>
                                        <p:tgtEl>
                                          <p:spTgt spid="4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wipe(down)">
                                      <p:cBhvr>
                                        <p:cTn id="80" dur="500"/>
                                        <p:tgtEl>
                                          <p:spTgt spid="4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ipe(down)">
                                      <p:cBhvr>
                                        <p:cTn id="8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animBg="1"/>
      <p:bldP spid="12" grpId="0" animBg="1"/>
      <p:bldP spid="14" grpId="0" animBg="1"/>
      <p:bldP spid="15" grpId="0" animBg="1"/>
      <p:bldP spid="16" grpId="0" animBg="1"/>
      <p:bldP spid="17" grpId="0" animBg="1"/>
      <p:bldP spid="18" grpId="0" animBg="1"/>
      <p:bldP spid="19" grpId="0" animBg="1"/>
      <p:bldP spid="23" grpId="0" animBg="1"/>
      <p:bldP spid="33" grpId="0" animBg="1"/>
      <p:bldP spid="34" grpId="0" animBg="1"/>
      <p:bldP spid="36" grpId="0" animBg="1"/>
      <p:bldP spid="37" grpId="0" animBg="1"/>
      <p:bldP spid="38" grpId="0" animBg="1"/>
      <p:bldP spid="39" grpId="0" animBg="1"/>
      <p:bldP spid="40" grpId="0" animBg="1"/>
      <p:bldP spid="41"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3653595" y="293950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2642111" y="-783912"/>
            <a:ext cx="7208251" cy="3078480"/>
            <a:chOff x="1421130" y="-502920"/>
            <a:chExt cx="5406188"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406188"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2874343" y="422139"/>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id="{196F1544-DA2E-4ACE-99DF-DC883F986A7B}"/>
                </a:ext>
              </a:extLst>
            </p:cNvPr>
            <p:cNvGrpSpPr/>
            <p:nvPr/>
          </p:nvGrpSpPr>
          <p:grpSpPr>
            <a:xfrm>
              <a:off x="2453989" y="203812"/>
              <a:ext cx="824770" cy="978320"/>
              <a:chOff x="1299210" y="746736"/>
              <a:chExt cx="1237614" cy="1461159"/>
            </a:xfrm>
          </p:grpSpPr>
          <p:pic>
            <p:nvPicPr>
              <p:cNvPr id="17" name="Picture 4" descr="Decal Dán Tường Hình Cây Xương Rồng | Shopee Việt Nam">
                <a:extLst>
                  <a:ext uri="{FF2B5EF4-FFF2-40B4-BE49-F238E27FC236}">
                    <a16:creationId xmlns:a16="http://schemas.microsoft.com/office/drawing/2014/main" id="{341EEF65-315B-4245-93EA-9A36A1F925D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Kéo tỉa biểu tượng máy tính Snips Kéo, Sprayer, Hoạt hình, Biểu tượng máy  tính png | PNGEgg">
                <a:extLst>
                  <a:ext uri="{FF2B5EF4-FFF2-40B4-BE49-F238E27FC236}">
                    <a16:creationId xmlns:a16="http://schemas.microsoft.com/office/drawing/2014/main" id="{6D20A79F-B2C2-4AAC-9784-3FA49F1FCCA6}"/>
                  </a:ext>
                </a:extLst>
              </p:cNvPr>
              <p:cNvPicPr>
                <a:picLocks noChangeAspect="1" noChangeArrowheads="1"/>
              </p:cNvPicPr>
              <p:nvPr/>
            </p:nvPicPr>
            <p:blipFill>
              <a:blip r:embed="rId7" cstate="hqprint">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2713"/>
          <a:stretch/>
        </p:blipFill>
        <p:spPr bwMode="auto">
          <a:xfrm>
            <a:off x="-1" y="5401339"/>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10"/>
          <a:srcRect l="16242" t="57679" r="48162" b="17089"/>
          <a:stretch/>
        </p:blipFill>
        <p:spPr>
          <a:xfrm>
            <a:off x="3732121" y="3770823"/>
            <a:ext cx="5401961" cy="2582007"/>
          </a:xfrm>
          <a:prstGeom prst="rect">
            <a:avLst/>
          </a:prstGeom>
        </p:spPr>
      </p:pic>
      <p:pic>
        <p:nvPicPr>
          <p:cNvPr id="23" name="Picture 2" descr="Decal dán tường chậu cây xương rồng 05 | Lazada.vn">
            <a:extLst>
              <a:ext uri="{FF2B5EF4-FFF2-40B4-BE49-F238E27FC236}">
                <a16:creationId xmlns:a16="http://schemas.microsoft.com/office/drawing/2014/main" id="{D12F03C4-B7F6-4F58-B59F-684583B1B4D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139" b="48228" l="3671" r="28608">
                        <a14:foregroundMark x1="12532" y1="35696" x2="21646" y2="45443"/>
                        <a14:foregroundMark x1="13038" y1="43544" x2="18608" y2="37975"/>
                        <a14:foregroundMark x1="14177" y1="34810" x2="21519" y2="41139"/>
                        <a14:foregroundMark x1="21519" y1="41139" x2="21266" y2="43671"/>
                        <a14:foregroundMark x1="11899" y1="44430" x2="16835" y2="45949"/>
                        <a14:foregroundMark x1="4430" y1="35570" x2="4430" y2="35570"/>
                        <a14:foregroundMark x1="4430" y1="37342" x2="4430" y2="37342"/>
                        <a14:foregroundMark x1="4430" y1="37342" x2="6203" y2="37342"/>
                        <a14:foregroundMark x1="3797" y1="35570" x2="5823" y2="35949"/>
                        <a14:foregroundMark x1="15316" y1="35316" x2="22405" y2="37342"/>
                        <a14:foregroundMark x1="13165" y1="47595" x2="20380" y2="48228"/>
                        <a14:foregroundMark x1="12658" y1="36203" x2="16709" y2="45316"/>
                        <a14:foregroundMark x1="16835" y1="21139" x2="16835" y2="21139"/>
                      </a14:backgroundRemoval>
                    </a14:imgEffect>
                  </a14:imgLayer>
                </a14:imgProps>
              </a:ext>
              <a:ext uri="{28A0092B-C50C-407E-A947-70E740481C1C}">
                <a14:useLocalDpi xmlns:a14="http://schemas.microsoft.com/office/drawing/2010/main" val="0"/>
              </a:ext>
            </a:extLst>
          </a:blip>
          <a:srcRect l="2815" t="19141" r="68312" b="48241"/>
          <a:stretch/>
        </p:blipFill>
        <p:spPr bwMode="auto">
          <a:xfrm>
            <a:off x="4128918" y="1785903"/>
            <a:ext cx="1980113" cy="22369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5829141" y="1291221"/>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7571859" y="137325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1 To 10 Numbers For Schools - Cartoon, HD Png Download - 626x626 (#445591)  - PinPng">
            <a:extLst>
              <a:ext uri="{FF2B5EF4-FFF2-40B4-BE49-F238E27FC236}">
                <a16:creationId xmlns:a16="http://schemas.microsoft.com/office/drawing/2014/main" id="{7A62FF9F-1879-4AF4-A95E-E7CE05CF63C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4802968" y="2912913"/>
            <a:ext cx="697075" cy="77955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1 To 10 Numbers For Schools - Cartoon, HD Png Download - 626x626 (#445591)  - PinPng">
            <a:extLst>
              <a:ext uri="{FF2B5EF4-FFF2-40B4-BE49-F238E27FC236}">
                <a16:creationId xmlns:a16="http://schemas.microsoft.com/office/drawing/2014/main" id="{AE7BECA6-5ADB-4464-85B5-E78FFFDD9681}"/>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6261209" y="2845864"/>
            <a:ext cx="668209" cy="802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1 To 10 Numbers For Schools - Cartoon, HD Png Download - 626x626 (#445591)  - PinPng">
            <a:extLst>
              <a:ext uri="{FF2B5EF4-FFF2-40B4-BE49-F238E27FC236}">
                <a16:creationId xmlns:a16="http://schemas.microsoft.com/office/drawing/2014/main" id="{E09A4295-5A05-4675-965B-0EE573CA1F0B}"/>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6">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8017722" y="2845865"/>
            <a:ext cx="508645" cy="7565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E5BE953-17DC-9A2D-D6D2-0A8443BE8449}"/>
              </a:ext>
            </a:extLst>
          </p:cNvPr>
          <p:cNvSpPr txBox="1"/>
          <p:nvPr/>
        </p:nvSpPr>
        <p:spPr>
          <a:xfrm>
            <a:off x="430149" y="2327511"/>
            <a:ext cx="3427712" cy="2062103"/>
          </a:xfrm>
          <a:prstGeom prst="rect">
            <a:avLst/>
          </a:prstGeom>
          <a:noFill/>
        </p:spPr>
        <p:txBody>
          <a:bodyPr wrap="square" rtlCol="0">
            <a:spAutoFit/>
          </a:bodyPr>
          <a:lstStyle/>
          <a:p>
            <a:pPr algn="ctr" defTabSz="1219170">
              <a:buClr>
                <a:srgbClr val="000000"/>
              </a:buClr>
            </a:pPr>
            <a:r>
              <a:rPr lang="en-US" sz="6400" b="1" kern="0">
                <a:solidFill>
                  <a:srgbClr val="FF0000"/>
                </a:solidFill>
                <a:latin typeface="Arial"/>
                <a:cs typeface="Arial"/>
                <a:sym typeface="Arial"/>
              </a:rPr>
              <a:t>HOÀN THÀNH</a:t>
            </a:r>
          </a:p>
        </p:txBody>
      </p:sp>
      <p:pic>
        <p:nvPicPr>
          <p:cNvPr id="3" name="Picture 2" descr="Green Tick Icon Png, Cliparts &amp;amp; Cartoons - Jing.fm">
            <a:extLst>
              <a:ext uri="{FF2B5EF4-FFF2-40B4-BE49-F238E27FC236}">
                <a16:creationId xmlns:a16="http://schemas.microsoft.com/office/drawing/2014/main" id="{F63F3784-1EAF-4D3E-3518-9CA3514B1F99}"/>
              </a:ext>
            </a:extLst>
          </p:cNvPr>
          <p:cNvPicPr>
            <a:picLocks noChangeAspect="1" noChangeArrowheads="1"/>
          </p:cNvPicPr>
          <p:nvPr/>
        </p:nvPicPr>
        <p:blipFill>
          <a:blip r:embed="rId19" cstate="hqprint">
            <a:extLst>
              <a:ext uri="{BEBA8EAE-BF5A-486C-A8C5-ECC9F3942E4B}">
                <a14:imgProps xmlns:a14="http://schemas.microsoft.com/office/drawing/2010/main">
                  <a14:imgLayer r:embed="rId20">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0025337" y="2657749"/>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5C0F09DC-6C3D-6149-B56A-DDDC1F04F618}"/>
              </a:ext>
            </a:extLst>
          </p:cNvPr>
          <p:cNvGrpSpPr/>
          <p:nvPr/>
        </p:nvGrpSpPr>
        <p:grpSpPr>
          <a:xfrm>
            <a:off x="278780" y="0"/>
            <a:ext cx="10517335" cy="873706"/>
            <a:chOff x="516467" y="135467"/>
            <a:chExt cx="7990427" cy="707594"/>
          </a:xfrm>
        </p:grpSpPr>
        <p:sp>
          <p:nvSpPr>
            <p:cNvPr id="8" name="Oval 7">
              <a:extLst>
                <a:ext uri="{FF2B5EF4-FFF2-40B4-BE49-F238E27FC236}">
                  <a16:creationId xmlns:a16="http://schemas.microsoft.com/office/drawing/2014/main"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3</a:t>
              </a:r>
            </a:p>
          </p:txBody>
        </p:sp>
        <p:sp>
          <p:nvSpPr>
            <p:cNvPr id="9" name="TextBox 8">
              <a:extLst>
                <a:ext uri="{FF2B5EF4-FFF2-40B4-BE49-F238E27FC236}">
                  <a16:creationId xmlns:a16="http://schemas.microsoft.com/office/drawing/2014/main" id="{7E898984-D86B-7117-7A1F-256BF1C6986F}"/>
                </a:ext>
              </a:extLst>
            </p:cNvPr>
            <p:cNvSpPr txBox="1"/>
            <p:nvPr/>
          </p:nvSpPr>
          <p:spPr>
            <a:xfrm>
              <a:off x="1320388" y="170056"/>
              <a:ext cx="7186506" cy="67300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Tính</a:t>
              </a:r>
              <a:endParaRPr kumimoji="0" lang="en-US" sz="4533"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6" name="TextBox 5">
            <a:extLst>
              <a:ext uri="{FF2B5EF4-FFF2-40B4-BE49-F238E27FC236}">
                <a16:creationId xmlns:a16="http://schemas.microsoft.com/office/drawing/2014/main" id="{DCDAF468-D82A-893E-46A9-CF8E31C934D1}"/>
              </a:ext>
            </a:extLst>
          </p:cNvPr>
          <p:cNvSpPr txBox="1"/>
          <p:nvPr/>
        </p:nvSpPr>
        <p:spPr>
          <a:xfrm>
            <a:off x="383880" y="1892780"/>
            <a:ext cx="11808120" cy="2597699"/>
          </a:xfrm>
          <a:prstGeom prst="rect">
            <a:avLst/>
          </a:prstGeom>
          <a:solidFill>
            <a:schemeClr val="tx2"/>
          </a:solidFill>
        </p:spPr>
        <p:txBody>
          <a:bodyPr wrap="square" rtlCol="0">
            <a:spAutoFit/>
          </a:bodyPr>
          <a:lstStyle/>
          <a:p>
            <a:pPr lvl="0">
              <a:lnSpc>
                <a:spcPct val="150000"/>
              </a:lnSpc>
            </a:pP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 a) 7 giờ 48 phút + 5 giờ 32 phút        </a:t>
            </a:r>
            <a:r>
              <a:rPr lang="en-US" sz="28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b) 12 phút 54 giây – 8 phút 30 giây</a:t>
            </a:r>
            <a:endParaRPr lang="en-US" sz="2800" b="1"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lvl="0">
              <a:lnSpc>
                <a:spcPct val="150000"/>
              </a:lnSpc>
            </a:pP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p>
          <a:p>
            <a:pPr lvl="0">
              <a:lnSpc>
                <a:spcPct val="150000"/>
              </a:lnSpc>
            </a:pPr>
            <a:r>
              <a:rPr lang="vi-VN" sz="2800" b="1" dirty="0">
                <a:solidFill>
                  <a:srgbClr val="000000"/>
                </a:solidFill>
                <a:latin typeface="Cambria" panose="02040503050406030204" pitchFamily="18" charset="0"/>
                <a:ea typeface="Cambria" panose="02040503050406030204" pitchFamily="18" charset="0"/>
                <a:cs typeface="Calibri" panose="020F0502020204030204" pitchFamily="34" charset="0"/>
              </a:rPr>
              <a:t>c) 9 phút 15 giây × 4                               d) 16 giờ 10 phút : 5</a:t>
            </a:r>
            <a:endParaRPr lang="en-US" sz="2800" b="1" dirty="0">
              <a:solidFill>
                <a:srgbClr val="000000"/>
              </a:solidFill>
              <a:latin typeface="Cambria" panose="02040503050406030204" pitchFamily="18" charset="0"/>
              <a:ea typeface="Cambria" panose="02040503050406030204" pitchFamily="18" charset="0"/>
              <a:cs typeface="Calibri" panose="020F0502020204030204" pitchFamily="34" charset="0"/>
            </a:endParaRPr>
          </a:p>
          <a:p>
            <a:pPr lvl="0">
              <a:lnSpc>
                <a:spcPct val="150000"/>
              </a:lnSpc>
            </a:pPr>
            <a:endParaRPr kumimoji="0" lang="en-US" sz="2800" b="1" i="0" u="none" strike="noStrike" kern="1200" cap="none" spc="0" normalizeH="0" baseline="0" noProof="0" dirty="0">
              <a:ln>
                <a:noFill/>
              </a:ln>
              <a:solidFill>
                <a:srgbClr val="2BC7B3"/>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5" name="Group 14">
            <a:extLst>
              <a:ext uri="{FF2B5EF4-FFF2-40B4-BE49-F238E27FC236}">
                <a16:creationId xmlns:a16="http://schemas.microsoft.com/office/drawing/2014/main" id="{7BA62120-9FC3-3D87-FB24-6EA55B9C9F9E}"/>
              </a:ext>
            </a:extLst>
          </p:cNvPr>
          <p:cNvGrpSpPr/>
          <p:nvPr/>
        </p:nvGrpSpPr>
        <p:grpSpPr>
          <a:xfrm>
            <a:off x="3330368" y="-591566"/>
            <a:ext cx="6316552"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BB4384EA-D775-146C-6DAD-D7FFDABFA23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3BDF414-9EC3-5863-9948-AF977257A8F9}"/>
                </a:ext>
              </a:extLst>
            </p:cNvPr>
            <p:cNvSpPr txBox="1"/>
            <p:nvPr/>
          </p:nvSpPr>
          <p:spPr>
            <a:xfrm>
              <a:off x="1603675" y="151192"/>
              <a:ext cx="4150630" cy="1125772"/>
            </a:xfrm>
            <a:prstGeom prst="rect">
              <a:avLst/>
            </a:prstGeom>
            <a:noFill/>
          </p:spPr>
          <p:txBody>
            <a:bodyPr wrap="square" rtlCol="0">
              <a:spAutoFit/>
            </a:bodyPr>
            <a:lstStyle/>
            <a:p>
              <a:pPr algn="ctr" defTabSz="1219170">
                <a:buClr>
                  <a:srgbClr val="000000"/>
                </a:buClr>
              </a:pPr>
              <a:r>
                <a:rPr lang="vi-VN" sz="32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Nhiệm vụ 2: Nhận đơn</a:t>
              </a:r>
              <a:endParaRPr lang="en-US" sz="32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18" name="TextBox 17">
            <a:extLst>
              <a:ext uri="{FF2B5EF4-FFF2-40B4-BE49-F238E27FC236}">
                <a16:creationId xmlns:a16="http://schemas.microsoft.com/office/drawing/2014/main" id="{EC41148C-F93F-5CB0-F2BB-8E7ABCBE24E6}"/>
              </a:ext>
            </a:extLst>
          </p:cNvPr>
          <p:cNvSpPr txBox="1"/>
          <p:nvPr/>
        </p:nvSpPr>
        <p:spPr>
          <a:xfrm>
            <a:off x="525780" y="2651760"/>
            <a:ext cx="3771900"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 13 </a:t>
            </a:r>
            <a:r>
              <a:rPr lang="en-US" sz="3200" b="1" i="0" dirty="0" err="1">
                <a:solidFill>
                  <a:srgbClr val="FF0000"/>
                </a:solidFill>
                <a:effectLst/>
                <a:latin typeface="Cambria" panose="02040503050406030204" pitchFamily="18" charset="0"/>
                <a:ea typeface="Cambria" panose="02040503050406030204" pitchFamily="18" charset="0"/>
              </a:rPr>
              <a:t>giờ</a:t>
            </a:r>
            <a:r>
              <a:rPr lang="en-US" sz="3200" b="1" i="0" dirty="0">
                <a:solidFill>
                  <a:srgbClr val="FF0000"/>
                </a:solidFill>
                <a:effectLst/>
                <a:latin typeface="Cambria" panose="02040503050406030204" pitchFamily="18" charset="0"/>
                <a:ea typeface="Cambria" panose="02040503050406030204" pitchFamily="18" charset="0"/>
              </a:rPr>
              <a:t> 20 </a:t>
            </a:r>
            <a:r>
              <a:rPr lang="en-US" sz="3200" b="1" i="0" dirty="0" err="1">
                <a:solidFill>
                  <a:srgbClr val="FF0000"/>
                </a:solidFill>
                <a:effectLst/>
                <a:latin typeface="Cambria" panose="02040503050406030204" pitchFamily="18" charset="0"/>
                <a:ea typeface="Cambria" panose="02040503050406030204" pitchFamily="18" charset="0"/>
              </a:rPr>
              <a:t>phút</a:t>
            </a:r>
            <a:r>
              <a:rPr lang="en-US" sz="3200" b="1" i="0" dirty="0">
                <a:solidFill>
                  <a:srgbClr val="FF0000"/>
                </a:solidFill>
                <a:effectLst/>
                <a:latin typeface="Cambria" panose="02040503050406030204" pitchFamily="18" charset="0"/>
                <a:ea typeface="Cambria" panose="02040503050406030204" pitchFamily="18" charset="0"/>
              </a:rPr>
              <a:t>   </a:t>
            </a:r>
            <a:endParaRPr lang="en-US" sz="3200" b="1" dirty="0">
              <a:solidFill>
                <a:srgbClr val="FF0000"/>
              </a:solidFill>
              <a:latin typeface="Cambria" panose="02040503050406030204" pitchFamily="18" charset="0"/>
              <a:ea typeface="Cambria" panose="02040503050406030204" pitchFamily="18" charset="0"/>
            </a:endParaRPr>
          </a:p>
        </p:txBody>
      </p:sp>
      <p:pic>
        <p:nvPicPr>
          <p:cNvPr id="19"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065ED20E-03B4-45AF-B242-E7DF0D83736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C3DB2FB-92D4-6DC9-6653-1D7164135925}"/>
              </a:ext>
            </a:extLst>
          </p:cNvPr>
          <p:cNvSpPr txBox="1"/>
          <p:nvPr/>
        </p:nvSpPr>
        <p:spPr>
          <a:xfrm>
            <a:off x="6400800" y="2583180"/>
            <a:ext cx="37719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4 </a:t>
            </a:r>
            <a:r>
              <a:rPr lang="en-US" sz="3200" b="1" dirty="0" err="1">
                <a:solidFill>
                  <a:srgbClr val="FF0000"/>
                </a:solidFill>
                <a:latin typeface="Cambria" panose="02040503050406030204" pitchFamily="18" charset="0"/>
                <a:ea typeface="Cambria" panose="02040503050406030204" pitchFamily="18" charset="0"/>
              </a:rPr>
              <a:t>phút</a:t>
            </a:r>
            <a:r>
              <a:rPr lang="en-US" sz="3200" b="1" dirty="0">
                <a:solidFill>
                  <a:srgbClr val="FF0000"/>
                </a:solidFill>
                <a:latin typeface="Cambria" panose="02040503050406030204" pitchFamily="18" charset="0"/>
                <a:ea typeface="Cambria" panose="02040503050406030204" pitchFamily="18" charset="0"/>
              </a:rPr>
              <a:t> 24 </a:t>
            </a:r>
            <a:r>
              <a:rPr lang="en-US" sz="3200" b="1" dirty="0" err="1">
                <a:solidFill>
                  <a:srgbClr val="FF0000"/>
                </a:solidFill>
                <a:latin typeface="Cambria" panose="02040503050406030204" pitchFamily="18" charset="0"/>
                <a:ea typeface="Cambria" panose="02040503050406030204" pitchFamily="18" charset="0"/>
              </a:rPr>
              <a:t>giây</a:t>
            </a:r>
            <a:endParaRPr lang="en-US" sz="3200" b="1" dirty="0">
              <a:solidFill>
                <a:srgbClr val="FF000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EE323A31-6C9A-05BD-44E9-3E08A0360EDB}"/>
              </a:ext>
            </a:extLst>
          </p:cNvPr>
          <p:cNvSpPr txBox="1"/>
          <p:nvPr/>
        </p:nvSpPr>
        <p:spPr>
          <a:xfrm>
            <a:off x="491490" y="3840480"/>
            <a:ext cx="37719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37 </a:t>
            </a:r>
            <a:r>
              <a:rPr lang="en-US" sz="3200" b="1" dirty="0" err="1">
                <a:solidFill>
                  <a:srgbClr val="FF0000"/>
                </a:solidFill>
                <a:latin typeface="Cambria" panose="02040503050406030204" pitchFamily="18" charset="0"/>
                <a:ea typeface="Cambria" panose="02040503050406030204" pitchFamily="18" charset="0"/>
              </a:rPr>
              <a:t>phút</a:t>
            </a:r>
            <a:r>
              <a:rPr lang="en-US" sz="3200" b="1" dirty="0">
                <a:solidFill>
                  <a:srgbClr val="FF0000"/>
                </a:solidFill>
                <a:latin typeface="Cambria" panose="02040503050406030204" pitchFamily="18" charset="0"/>
                <a:ea typeface="Cambria" panose="02040503050406030204" pitchFamily="18" charset="0"/>
              </a:rPr>
              <a:t> 00 </a:t>
            </a:r>
            <a:r>
              <a:rPr lang="en-US" sz="3200" b="1" dirty="0" err="1">
                <a:solidFill>
                  <a:srgbClr val="FF0000"/>
                </a:solidFill>
                <a:latin typeface="Cambria" panose="02040503050406030204" pitchFamily="18" charset="0"/>
                <a:ea typeface="Cambria" panose="02040503050406030204" pitchFamily="18" charset="0"/>
              </a:rPr>
              <a:t>giây</a:t>
            </a:r>
            <a:r>
              <a:rPr lang="en-US" sz="3200" b="1" dirty="0">
                <a:solidFill>
                  <a:srgbClr val="FF0000"/>
                </a:solidFill>
                <a:latin typeface="Cambria" panose="02040503050406030204" pitchFamily="18" charset="0"/>
                <a:ea typeface="Cambria" panose="02040503050406030204" pitchFamily="18" charset="0"/>
              </a:rPr>
              <a:t> </a:t>
            </a:r>
          </a:p>
        </p:txBody>
      </p:sp>
      <p:sp>
        <p:nvSpPr>
          <p:cNvPr id="22" name="TextBox 21">
            <a:extLst>
              <a:ext uri="{FF2B5EF4-FFF2-40B4-BE49-F238E27FC236}">
                <a16:creationId xmlns:a16="http://schemas.microsoft.com/office/drawing/2014/main" id="{1DC5DB80-F924-6F68-DD2D-16C409A2B931}"/>
              </a:ext>
            </a:extLst>
          </p:cNvPr>
          <p:cNvSpPr txBox="1"/>
          <p:nvPr/>
        </p:nvSpPr>
        <p:spPr>
          <a:xfrm>
            <a:off x="6446520" y="3874770"/>
            <a:ext cx="3771900"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 3 </a:t>
            </a:r>
            <a:r>
              <a:rPr lang="en-US" sz="3200" b="1" dirty="0" err="1">
                <a:solidFill>
                  <a:srgbClr val="FF0000"/>
                </a:solidFill>
                <a:latin typeface="Cambria" panose="02040503050406030204" pitchFamily="18" charset="0"/>
                <a:ea typeface="Cambria" panose="02040503050406030204" pitchFamily="18" charset="0"/>
              </a:rPr>
              <a:t>giờ</a:t>
            </a:r>
            <a:r>
              <a:rPr lang="en-US" sz="3200" b="1" dirty="0">
                <a:solidFill>
                  <a:srgbClr val="FF0000"/>
                </a:solidFill>
                <a:latin typeface="Cambria" panose="02040503050406030204" pitchFamily="18" charset="0"/>
                <a:ea typeface="Cambria" panose="02040503050406030204" pitchFamily="18" charset="0"/>
              </a:rPr>
              <a:t> 14 </a:t>
            </a:r>
            <a:r>
              <a:rPr lang="en-US" sz="3200" b="1" dirty="0" err="1">
                <a:solidFill>
                  <a:srgbClr val="FF0000"/>
                </a:solidFill>
                <a:latin typeface="Cambria" panose="02040503050406030204" pitchFamily="18" charset="0"/>
                <a:ea typeface="Cambria" panose="02040503050406030204" pitchFamily="18" charset="0"/>
              </a:rPr>
              <a:t>phút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675234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down)">
                                      <p:cBhvr>
                                        <p:cTn id="19" dur="500"/>
                                        <p:tgtEl>
                                          <p:spTgt spid="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xEl>
                                              <p:pRg st="0" end="0"/>
                                            </p:txEl>
                                          </p:spTgt>
                                        </p:tgtEl>
                                        <p:attrNameLst>
                                          <p:attrName>style.visibility</p:attrName>
                                        </p:attrNameLst>
                                      </p:cBhvr>
                                      <p:to>
                                        <p:strVal val="visible"/>
                                      </p:to>
                                    </p:set>
                                    <p:animEffect transition="in" filter="wipe(down)">
                                      <p:cBhvr>
                                        <p:cTn id="24" dur="500"/>
                                        <p:tgtEl>
                                          <p:spTgt spid="2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xEl>
                                              <p:pRg st="0" end="0"/>
                                            </p:txEl>
                                          </p:spTgt>
                                        </p:tgtEl>
                                        <p:attrNameLst>
                                          <p:attrName>style.visibility</p:attrName>
                                        </p:attrNameLst>
                                      </p:cBhvr>
                                      <p:to>
                                        <p:strVal val="visible"/>
                                      </p:to>
                                    </p:set>
                                    <p:animEffect transition="in" filter="wipe(down)">
                                      <p:cBhvr>
                                        <p:cTn id="29" dur="500"/>
                                        <p:tgtEl>
                                          <p:spTgt spid="21">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down)">
                                      <p:cBhvr>
                                        <p:cTn id="3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cstate="hqprint">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cstate="hqprint">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702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22"/>
                                        </p:tgtEl>
                                        <p:attrNameLst>
                                          <p:attrName>r</p:attrName>
                                        </p:attrNameLst>
                                      </p:cBhvr>
                                    </p:animRot>
                                    <p:animRot by="-240000">
                                      <p:cBhvr>
                                        <p:cTn id="16" dur="200" fill="hold">
                                          <p:stCondLst>
                                            <p:cond delay="200"/>
                                          </p:stCondLst>
                                        </p:cTn>
                                        <p:tgtEl>
                                          <p:spTgt spid="22"/>
                                        </p:tgtEl>
                                        <p:attrNameLst>
                                          <p:attrName>r</p:attrName>
                                        </p:attrNameLst>
                                      </p:cBhvr>
                                    </p:animRot>
                                    <p:animRot by="240000">
                                      <p:cBhvr>
                                        <p:cTn id="17" dur="200" fill="hold">
                                          <p:stCondLst>
                                            <p:cond delay="400"/>
                                          </p:stCondLst>
                                        </p:cTn>
                                        <p:tgtEl>
                                          <p:spTgt spid="22"/>
                                        </p:tgtEl>
                                        <p:attrNameLst>
                                          <p:attrName>r</p:attrName>
                                        </p:attrNameLst>
                                      </p:cBhvr>
                                    </p:animRot>
                                    <p:animRot by="-240000">
                                      <p:cBhvr>
                                        <p:cTn id="18" dur="200" fill="hold">
                                          <p:stCondLst>
                                            <p:cond delay="600"/>
                                          </p:stCondLst>
                                        </p:cTn>
                                        <p:tgtEl>
                                          <p:spTgt spid="22"/>
                                        </p:tgtEl>
                                        <p:attrNameLst>
                                          <p:attrName>r</p:attrName>
                                        </p:attrNameLst>
                                      </p:cBhvr>
                                    </p:animRot>
                                    <p:animRot by="120000">
                                      <p:cBhvr>
                                        <p:cTn id="1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90848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b="1" kern="0">
              <a:solidFill>
                <a:srgbClr val="000000"/>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id="{559DFF2D-85CB-4CC3-857A-D132194D5D5D}"/>
              </a:ext>
            </a:extLst>
          </p:cNvPr>
          <p:cNvGrpSpPr/>
          <p:nvPr/>
        </p:nvGrpSpPr>
        <p:grpSpPr>
          <a:xfrm>
            <a:off x="1295400" y="-670560"/>
            <a:ext cx="8321040" cy="307848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6C9333A-A4D6-4148-B6B1-8E2265AB2626}"/>
                </a:ext>
              </a:extLst>
            </p:cNvPr>
            <p:cNvSpPr txBox="1"/>
            <p:nvPr/>
          </p:nvSpPr>
          <p:spPr>
            <a:xfrm>
              <a:off x="3007320" y="399248"/>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2FFB08B3-E6F1-4207-B22F-AA6BFC85E0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5401340"/>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EFA5D05C-6CD9-41ED-AD09-399EF82C1D65}"/>
              </a:ext>
            </a:extLst>
          </p:cNvPr>
          <p:cNvPicPr>
            <a:picLocks noChangeAspect="1"/>
          </p:cNvPicPr>
          <p:nvPr/>
        </p:nvPicPr>
        <p:blipFill rotWithShape="1">
          <a:blip r:embed="rId6"/>
          <a:srcRect l="16242" t="57679" r="48162" b="17089"/>
          <a:stretch/>
        </p:blipFill>
        <p:spPr>
          <a:xfrm>
            <a:off x="1005839" y="3895426"/>
            <a:ext cx="8564880" cy="2582007"/>
          </a:xfrm>
          <a:prstGeom prst="rect">
            <a:avLst/>
          </a:prstGeom>
        </p:spPr>
      </p:pic>
      <p:pic>
        <p:nvPicPr>
          <p:cNvPr id="16386" name="Picture 2" descr="Decal dán tường chậu cây xương rồng 05 | Lazada.vn">
            <a:extLst>
              <a:ext uri="{FF2B5EF4-FFF2-40B4-BE49-F238E27FC236}">
                <a16:creationId xmlns:a16="http://schemas.microsoft.com/office/drawing/2014/main" id="{C4AD7FEB-CD15-4F8A-B443-ACA6967C69F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6096000" y="1634591"/>
            <a:ext cx="2118360" cy="27476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id="{90AF128D-2237-4D89-A81A-536039874F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238487" y="1442747"/>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E0FCB084-B092-4A83-B11C-8DF601339B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4812482" y="158533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Big set of kids avatars,cute cartoon boys and girls faces with... | Cute  cartoon boy, Cartoon boy, Cartoon kids">
            <a:extLst>
              <a:ext uri="{FF2B5EF4-FFF2-40B4-BE49-F238E27FC236}">
                <a16:creationId xmlns:a16="http://schemas.microsoft.com/office/drawing/2014/main" id="{15EE88E1-FCE1-40DB-BBFB-05A591202A4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775587" y="303025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Big set of kids avatars,cute cartoon boys and girls faces with... | Cute  cartoon boy, Cartoon boy, Cartoon kids">
            <a:extLst>
              <a:ext uri="{FF2B5EF4-FFF2-40B4-BE49-F238E27FC236}">
                <a16:creationId xmlns:a16="http://schemas.microsoft.com/office/drawing/2014/main" id="{D504EB28-8051-44DE-928C-F4BA8CDC8C2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3565863" y="3008421"/>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Big set of kids avatars,cute cartoon boys and girls faces with... | Cute  cartoon boy, Cartoon boy, Cartoon kids">
            <a:extLst>
              <a:ext uri="{FF2B5EF4-FFF2-40B4-BE49-F238E27FC236}">
                <a16:creationId xmlns:a16="http://schemas.microsoft.com/office/drawing/2014/main" id="{CD0E6714-A37B-409D-BB95-BD1BEC6D68F4}"/>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5167033" y="3015646"/>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CFF336-3B14-442B-BFFB-C887214A8EA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7384955" y="2196109"/>
            <a:ext cx="5764299" cy="4604073"/>
          </a:xfrm>
          <a:prstGeom prst="rect">
            <a:avLst/>
          </a:prstGeom>
        </p:spPr>
      </p:pic>
      <p:pic>
        <p:nvPicPr>
          <p:cNvPr id="53" name="Picture 12">
            <a:extLst>
              <a:ext uri="{FF2B5EF4-FFF2-40B4-BE49-F238E27FC236}">
                <a16:creationId xmlns:a16="http://schemas.microsoft.com/office/drawing/2014/main" id="{319B5F63-67AB-4C8F-9117-BDED0F84CD2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715191" y="348877"/>
            <a:ext cx="1332797" cy="1064535"/>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A66E089D-0C03-4F59-A770-C142A889BA64}"/>
              </a:ext>
            </a:extLst>
          </p:cNvPr>
          <p:cNvSpPr/>
          <p:nvPr/>
        </p:nvSpPr>
        <p:spPr>
          <a:xfrm>
            <a:off x="900051" y="5114974"/>
            <a:ext cx="8352188" cy="1129063"/>
          </a:xfrm>
          <a:prstGeom prst="wedgeRoundRectCallout">
            <a:avLst>
              <a:gd name="adj1" fmla="val 59438"/>
              <a:gd name="adj2" fmla="val -51759"/>
              <a:gd name="adj3" fmla="val 16667"/>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Tớ đã nhận được địa chỉ khách hàng từ Mimi. </a:t>
            </a:r>
          </a:p>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Hãy giúp tớ chuyển hàng đến đúng người nhận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1366852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E8B76"/>
              </a:solidFill>
              <a:latin typeface="Arial"/>
              <a:sym typeface="Arial"/>
            </a:endParaRPr>
          </a:p>
        </p:txBody>
      </p:sp>
      <p:grpSp>
        <p:nvGrpSpPr>
          <p:cNvPr id="13" name="Group 12">
            <a:extLst>
              <a:ext uri="{FF2B5EF4-FFF2-40B4-BE49-F238E27FC236}">
                <a16:creationId xmlns:a16="http://schemas.microsoft.com/office/drawing/2014/main" id="{1230FB69-C4F1-4469-B898-78E4E10FE69D}"/>
              </a:ext>
            </a:extLst>
          </p:cNvPr>
          <p:cNvGrpSpPr/>
          <p:nvPr/>
        </p:nvGrpSpPr>
        <p:grpSpPr>
          <a:xfrm>
            <a:off x="370030" y="213370"/>
            <a:ext cx="11507132" cy="1569660"/>
            <a:chOff x="423944" y="440126"/>
            <a:chExt cx="8630349" cy="1177246"/>
          </a:xfrm>
        </p:grpSpPr>
        <p:sp>
          <p:nvSpPr>
            <p:cNvPr id="16" name="Oval 15">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a:solidFill>
                    <a:srgbClr val="FFFFFF"/>
                  </a:solidFill>
                  <a:latin typeface="Cambria" panose="02040503050406030204" pitchFamily="18" charset="0"/>
                  <a:ea typeface="Cambria" panose="02040503050406030204" pitchFamily="18" charset="0"/>
                  <a:cs typeface="Calibri" panose="020F0502020204030204" pitchFamily="34" charset="0"/>
                  <a:sym typeface="Arial"/>
                </a:rPr>
                <a:t>4</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67140" y="440126"/>
              <a:ext cx="8087153" cy="1177246"/>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Một đoàn tàu khởi hành từ ga Hà Nội lúc 6 giờ 10 phút, đến ga Sài Gòn lúc 18 giờ ngày hôm sau. Hỏi đoàn tàu đó đi từ ga Hà Nội đến ga Sài Gòn hết bao lâu?</a:t>
              </a:r>
              <a:endParaRPr lang="en-US" sz="32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30ED736E-5B70-2E71-C06E-8D501FA4ECCA}"/>
              </a:ext>
            </a:extLst>
          </p:cNvPr>
          <p:cNvSpPr txBox="1"/>
          <p:nvPr/>
        </p:nvSpPr>
        <p:spPr>
          <a:xfrm>
            <a:off x="628650" y="2205990"/>
            <a:ext cx="11292840" cy="4174476"/>
          </a:xfrm>
          <a:prstGeom prst="rect">
            <a:avLst/>
          </a:prstGeom>
          <a:noFill/>
        </p:spPr>
        <p:txBody>
          <a:bodyPr wrap="square" rtlCol="0">
            <a:spAutoFit/>
          </a:bodyPr>
          <a:lstStyle/>
          <a:p>
            <a:pPr marL="0" marR="0" algn="ctr">
              <a:lnSpc>
                <a:spcPct val="12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6 </a:t>
            </a:r>
            <a:r>
              <a:rPr lang="en-US" sz="3200" dirty="0" err="1">
                <a:solidFill>
                  <a:srgbClr val="FF0000"/>
                </a:solidFill>
                <a:effectLst/>
                <a:latin typeface="Cambria" panose="02040503050406030204" pitchFamily="18" charset="0"/>
                <a:ea typeface="Cambria" panose="02040503050406030204" pitchFamily="18" charset="0"/>
              </a:rPr>
              <a:t>giơ</a:t>
            </a:r>
            <a:r>
              <a:rPr lang="en-US" sz="3200" dirty="0">
                <a:solidFill>
                  <a:srgbClr val="FF0000"/>
                </a:solidFill>
                <a:effectLst/>
                <a:latin typeface="Cambria" panose="02040503050406030204" pitchFamily="18" charset="0"/>
                <a:ea typeface="Cambria" panose="02040503050406030204" pitchFamily="18" charset="0"/>
              </a:rPr>
              <a:t>̀ 10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24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cùng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ngày</a:t>
            </a:r>
            <a:r>
              <a:rPr lang="en-US" sz="3200" dirty="0">
                <a:solidFill>
                  <a:srgbClr val="FF0000"/>
                </a:solidFill>
                <a:effectLst/>
                <a:latin typeface="Cambria" panose="02040503050406030204" pitchFamily="18" charset="0"/>
                <a:ea typeface="Cambria" panose="02040503050406030204" pitchFamily="18" charset="0"/>
              </a:rPr>
              <a:t> là:</a:t>
            </a: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24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 6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10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 17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50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0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ngày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hôm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sau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18 </a:t>
            </a:r>
            <a:r>
              <a:rPr lang="en-US" sz="3200" dirty="0" err="1">
                <a:solidFill>
                  <a:srgbClr val="FF0000"/>
                </a:solidFill>
                <a:effectLst/>
                <a:latin typeface="Cambria" panose="02040503050406030204" pitchFamily="18" charset="0"/>
                <a:ea typeface="Cambria" panose="02040503050406030204" pitchFamily="18" charset="0"/>
              </a:rPr>
              <a:t>giơ</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cùng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ngày</a:t>
            </a:r>
            <a:r>
              <a:rPr lang="en-US" sz="3200" dirty="0">
                <a:solidFill>
                  <a:srgbClr val="FF0000"/>
                </a:solidFill>
                <a:effectLst/>
                <a:latin typeface="Cambria" panose="02040503050406030204" pitchFamily="18" charset="0"/>
                <a:ea typeface="Cambria" panose="02040503050406030204" pitchFamily="18" charset="0"/>
              </a:rPr>
              <a:t> là 18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Thời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đoàn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tàu</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đó</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từ</a:t>
            </a:r>
            <a:r>
              <a:rPr lang="en-US" sz="3200" dirty="0">
                <a:solidFill>
                  <a:srgbClr val="FF0000"/>
                </a:solidFill>
                <a:effectLst/>
                <a:latin typeface="Cambria" panose="02040503050406030204" pitchFamily="18" charset="0"/>
                <a:ea typeface="Cambria" panose="02040503050406030204" pitchFamily="18" charset="0"/>
              </a:rPr>
              <a:t> ga Hà </a:t>
            </a:r>
            <a:r>
              <a:rPr lang="en-US" sz="3200" dirty="0" err="1">
                <a:solidFill>
                  <a:srgbClr val="FF0000"/>
                </a:solidFill>
                <a:effectLst/>
                <a:latin typeface="Cambria" panose="02040503050406030204" pitchFamily="18" charset="0"/>
                <a:ea typeface="Cambria" panose="02040503050406030204" pitchFamily="18" charset="0"/>
              </a:rPr>
              <a:t>Nội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đến</a:t>
            </a:r>
            <a:r>
              <a:rPr lang="en-US" sz="3200" dirty="0">
                <a:solidFill>
                  <a:srgbClr val="FF0000"/>
                </a:solidFill>
                <a:effectLst/>
                <a:latin typeface="Cambria" panose="02040503050406030204" pitchFamily="18" charset="0"/>
                <a:ea typeface="Cambria" panose="02040503050406030204" pitchFamily="18" charset="0"/>
              </a:rPr>
              <a:t> ga </a:t>
            </a:r>
            <a:r>
              <a:rPr lang="en-US" sz="3200" dirty="0" err="1">
                <a:solidFill>
                  <a:srgbClr val="FF0000"/>
                </a:solidFill>
                <a:effectLst/>
                <a:latin typeface="Cambria" panose="02040503050406030204" pitchFamily="18" charset="0"/>
                <a:ea typeface="Cambria" panose="02040503050406030204" pitchFamily="18" charset="0"/>
              </a:rPr>
              <a:t>Sài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Gòn</a:t>
            </a:r>
            <a:r>
              <a:rPr lang="en-US" sz="3200" dirty="0">
                <a:solidFill>
                  <a:srgbClr val="FF0000"/>
                </a:solidFill>
                <a:effectLst/>
                <a:latin typeface="Cambria" panose="02040503050406030204" pitchFamily="18" charset="0"/>
                <a:ea typeface="Cambria" panose="02040503050406030204" pitchFamily="18" charset="0"/>
              </a:rPr>
              <a:t> là:</a:t>
            </a: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17 </a:t>
            </a:r>
            <a:r>
              <a:rPr lang="en-US" sz="3200">
                <a:solidFill>
                  <a:srgbClr val="FF0000"/>
                </a:solidFill>
                <a:effectLst/>
                <a:latin typeface="Cambria" panose="02040503050406030204" pitchFamily="18" charset="0"/>
                <a:ea typeface="Cambria" panose="02040503050406030204" pitchFamily="18" charset="0"/>
              </a:rPr>
              <a:t>gi</a:t>
            </a:r>
            <a:r>
              <a:rPr lang="en-US" sz="3200">
                <a:solidFill>
                  <a:srgbClr val="FF0000"/>
                </a:solidFill>
                <a:latin typeface="Cambria" panose="02040503050406030204" pitchFamily="18" charset="0"/>
                <a:ea typeface="Cambria" panose="02040503050406030204" pitchFamily="18" charset="0"/>
              </a:rPr>
              <a:t>ờ</a:t>
            </a:r>
            <a:r>
              <a:rPr lang="en-US" sz="3200">
                <a:solidFill>
                  <a:srgbClr val="FF0000"/>
                </a:solidFill>
                <a:effectLst/>
                <a:latin typeface="Cambria" panose="02040503050406030204" pitchFamily="18" charset="0"/>
                <a:ea typeface="Cambria" panose="02040503050406030204" pitchFamily="18" charset="0"/>
              </a:rPr>
              <a:t> </a:t>
            </a:r>
            <a:r>
              <a:rPr lang="en-US" sz="3200" dirty="0">
                <a:solidFill>
                  <a:srgbClr val="FF0000"/>
                </a:solidFill>
                <a:effectLst/>
                <a:latin typeface="Cambria" panose="02040503050406030204" pitchFamily="18" charset="0"/>
                <a:ea typeface="Cambria" panose="02040503050406030204" pitchFamily="18" charset="0"/>
              </a:rPr>
              <a:t>50 </a:t>
            </a:r>
            <a:r>
              <a:rPr lang="en-US" sz="3200" dirty="0" err="1">
                <a:solidFill>
                  <a:srgbClr val="FF0000"/>
                </a:solidFill>
                <a:effectLst/>
                <a:latin typeface="Cambria" panose="02040503050406030204" pitchFamily="18" charset="0"/>
                <a:ea typeface="Cambria" panose="02040503050406030204" pitchFamily="18" charset="0"/>
              </a:rPr>
              <a:t>phút</a:t>
            </a:r>
            <a:r>
              <a:rPr lang="en-US" sz="3200" dirty="0">
                <a:solidFill>
                  <a:srgbClr val="FF0000"/>
                </a:solidFill>
                <a:effectLst/>
                <a:latin typeface="Cambria" panose="02040503050406030204" pitchFamily="18" charset="0"/>
                <a:ea typeface="Cambria" panose="02040503050406030204" pitchFamily="18" charset="0"/>
              </a:rPr>
              <a:t> + 18 </a:t>
            </a:r>
            <a:r>
              <a:rPr lang="en-US" sz="3200" dirty="0" err="1">
                <a:solidFill>
                  <a:srgbClr val="FF0000"/>
                </a:solidFill>
                <a:effectLst/>
                <a:latin typeface="Cambria" panose="02040503050406030204" pitchFamily="18" charset="0"/>
                <a:ea typeface="Cambria" panose="02040503050406030204" pitchFamily="18" charset="0"/>
              </a:rPr>
              <a:t>giơ</a:t>
            </a:r>
            <a:r>
              <a:rPr lang="en-US" sz="3200" dirty="0">
                <a:solidFill>
                  <a:srgbClr val="FF0000"/>
                </a:solidFill>
                <a:effectLst/>
                <a:latin typeface="Cambria" panose="02040503050406030204" pitchFamily="18" charset="0"/>
                <a:ea typeface="Cambria" panose="02040503050406030204" pitchFamily="18" charset="0"/>
              </a:rPr>
              <a:t>̀ = 35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50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35 </a:t>
            </a:r>
            <a:r>
              <a:rPr lang="en-US" sz="3200" dirty="0" err="1">
                <a:solidFill>
                  <a:srgbClr val="FF0000"/>
                </a:solidFill>
                <a:effectLst/>
                <a:latin typeface="Cambria" panose="02040503050406030204" pitchFamily="18" charset="0"/>
                <a:ea typeface="Cambria" panose="02040503050406030204" pitchFamily="18" charset="0"/>
              </a:rPr>
              <a:t>giờ</a:t>
            </a:r>
            <a:r>
              <a:rPr lang="en-US" sz="3200" dirty="0">
                <a:solidFill>
                  <a:srgbClr val="FF0000"/>
                </a:solidFill>
                <a:effectLst/>
                <a:latin typeface="Cambria" panose="02040503050406030204" pitchFamily="18" charset="0"/>
                <a:ea typeface="Cambria" panose="02040503050406030204" pitchFamily="18" charset="0"/>
              </a:rPr>
              <a:t> 50 </a:t>
            </a:r>
            <a:r>
              <a:rPr lang="en-US" sz="3200" dirty="0" err="1">
                <a:solidFill>
                  <a:srgbClr val="FF0000"/>
                </a:solidFill>
                <a:effectLst/>
                <a:latin typeface="Cambria" panose="02040503050406030204" pitchFamily="18" charset="0"/>
                <a:ea typeface="Cambria" panose="02040503050406030204" pitchFamily="18" charset="0"/>
              </a:rPr>
              <a:t>phút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47723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2E8B76"/>
              </a:solidFill>
              <a:effectLst/>
              <a:uLnTx/>
              <a:uFillTx/>
              <a:latin typeface="Arial"/>
              <a:ea typeface="+mn-ea"/>
              <a:cs typeface="+mn-cs"/>
              <a:sym typeface="Arial"/>
            </a:endParaRPr>
          </a:p>
        </p:txBody>
      </p:sp>
      <p:grpSp>
        <p:nvGrpSpPr>
          <p:cNvPr id="13" name="Group 12">
            <a:extLst>
              <a:ext uri="{FF2B5EF4-FFF2-40B4-BE49-F238E27FC236}">
                <a16:creationId xmlns:a16="http://schemas.microsoft.com/office/drawing/2014/main" id="{1230FB69-C4F1-4469-B898-78E4E10FE69D}"/>
              </a:ext>
            </a:extLst>
          </p:cNvPr>
          <p:cNvGrpSpPr/>
          <p:nvPr/>
        </p:nvGrpSpPr>
        <p:grpSpPr>
          <a:xfrm>
            <a:off x="370030" y="270521"/>
            <a:ext cx="11529992" cy="707886"/>
            <a:chOff x="423944" y="482989"/>
            <a:chExt cx="8647494" cy="530915"/>
          </a:xfrm>
        </p:grpSpPr>
        <p:sp>
          <p:nvSpPr>
            <p:cNvPr id="16" name="Oval 15">
              <a:extLst>
                <a:ext uri="{FF2B5EF4-FFF2-40B4-BE49-F238E27FC236}">
                  <a16:creationId xmlns:a16="http://schemas.microsoft.com/office/drawing/2014/main"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rPr>
                <a:t>5</a:t>
              </a:r>
            </a:p>
          </p:txBody>
        </p:sp>
        <p:sp>
          <p:nvSpPr>
            <p:cNvPr id="17" name="TextBox 16">
              <a:extLst>
                <a:ext uri="{FF2B5EF4-FFF2-40B4-BE49-F238E27FC236}">
                  <a16:creationId xmlns:a16="http://schemas.microsoft.com/office/drawing/2014/main" id="{C3486E25-FFC6-4F4C-80E8-80CFD187822A}"/>
                </a:ext>
              </a:extLst>
            </p:cNvPr>
            <p:cNvSpPr txBox="1"/>
            <p:nvPr/>
          </p:nvSpPr>
          <p:spPr>
            <a:xfrm>
              <a:off x="984285" y="482989"/>
              <a:ext cx="8087153" cy="530915"/>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Đố em! </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 name="Picture 2">
            <a:extLst>
              <a:ext uri="{FF2B5EF4-FFF2-40B4-BE49-F238E27FC236}">
                <a16:creationId xmlns:a16="http://schemas.microsoft.com/office/drawing/2014/main" id="{1A64F8D5-0CD0-948F-04BC-EE500B5C212B}"/>
              </a:ext>
            </a:extLst>
          </p:cNvPr>
          <p:cNvPicPr>
            <a:picLocks noChangeAspect="1"/>
          </p:cNvPicPr>
          <p:nvPr/>
        </p:nvPicPr>
        <p:blipFill>
          <a:blip r:embed="rId3"/>
          <a:stretch>
            <a:fillRect/>
          </a:stretch>
        </p:blipFill>
        <p:spPr>
          <a:xfrm>
            <a:off x="5554980" y="0"/>
            <a:ext cx="6198870" cy="3461942"/>
          </a:xfrm>
          <a:prstGeom prst="rect">
            <a:avLst/>
          </a:prstGeom>
        </p:spPr>
      </p:pic>
      <p:sp>
        <p:nvSpPr>
          <p:cNvPr id="4" name="TextBox 3">
            <a:extLst>
              <a:ext uri="{FF2B5EF4-FFF2-40B4-BE49-F238E27FC236}">
                <a16:creationId xmlns:a16="http://schemas.microsoft.com/office/drawing/2014/main" id="{C39E30E5-4289-FE4B-1F67-5DC1C7ED9A41}"/>
              </a:ext>
            </a:extLst>
          </p:cNvPr>
          <p:cNvSpPr txBox="1"/>
          <p:nvPr/>
        </p:nvSpPr>
        <p:spPr>
          <a:xfrm>
            <a:off x="377190" y="1931670"/>
            <a:ext cx="5429250"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Em </a:t>
            </a:r>
            <a:r>
              <a:rPr lang="en-US" sz="3200" b="0" i="0" dirty="0" err="1">
                <a:solidFill>
                  <a:srgbClr val="000000"/>
                </a:solidFill>
                <a:effectLst/>
                <a:latin typeface="Cambria" panose="02040503050406030204" pitchFamily="18" charset="0"/>
                <a:ea typeface="Cambria" panose="02040503050406030204" pitchFamily="18" charset="0"/>
              </a:rPr>
              <a:t>hãy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cùng</a:t>
            </a:r>
            <a:r>
              <a:rPr lang="en-US" sz="3200" b="0" i="0" dirty="0">
                <a:solidFill>
                  <a:srgbClr val="000000"/>
                </a:solidFill>
                <a:effectLst/>
                <a:latin typeface="Cambria" panose="02040503050406030204" pitchFamily="18" charset="0"/>
                <a:ea typeface="Cambria" panose="02040503050406030204" pitchFamily="18" charset="0"/>
              </a:rPr>
              <a:t> Nam </a:t>
            </a:r>
            <a:r>
              <a:rPr lang="en-US" sz="3200" b="0" i="0" dirty="0" err="1">
                <a:solidFill>
                  <a:srgbClr val="000000"/>
                </a:solidFill>
                <a:effectLst/>
                <a:latin typeface="Cambria" panose="02040503050406030204" pitchFamily="18" charset="0"/>
                <a:ea typeface="Cambria" panose="02040503050406030204" pitchFamily="18" charset="0"/>
              </a:rPr>
              <a:t>tìm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xem</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bây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giờ</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là</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mấy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giờ</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A30BAA4-7282-B346-F240-BB5996BCC742}"/>
              </a:ext>
            </a:extLst>
          </p:cNvPr>
          <p:cNvSpPr txBox="1"/>
          <p:nvPr/>
        </p:nvSpPr>
        <p:spPr>
          <a:xfrm>
            <a:off x="256321" y="3648819"/>
            <a:ext cx="11578590" cy="4031873"/>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Tổng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nửa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đêm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err="1">
                <a:solidFill>
                  <a:srgbClr val="FF0000"/>
                </a:solidFill>
                <a:latin typeface="Cambria" panose="02040503050406030204" pitchFamily="18" charset="0"/>
                <a:ea typeface="Cambria" panose="02040503050406030204" pitchFamily="18" charset="0"/>
              </a:rPr>
              <a:t>gian</a:t>
            </a:r>
            <a:r>
              <a:rPr lang="en-US" sz="3200">
                <a:solidFill>
                  <a:srgbClr val="FF0000"/>
                </a:solidFill>
                <a:latin typeface="Cambria" panose="02040503050406030204" pitchFamily="18" charset="0"/>
                <a:ea typeface="Cambria" panose="02040503050406030204" pitchFamily="18" charset="0"/>
              </a:rPr>
              <a:t> </a:t>
            </a:r>
            <a:r>
              <a:rPr lang="en-US" sz="3200" smtClean="0">
                <a:solidFill>
                  <a:srgbClr val="FF0000"/>
                </a:solidFill>
                <a:latin typeface="Cambria" panose="02040503050406030204" pitchFamily="18" charset="0"/>
                <a:ea typeface="Cambria" panose="02040503050406030204" pitchFamily="18" charset="0"/>
              </a:rPr>
              <a:t>từ bắt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ngày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hôm</a:t>
            </a:r>
            <a:r>
              <a:rPr lang="en-US" sz="3200" dirty="0">
                <a:solidFill>
                  <a:srgbClr val="FF0000"/>
                </a:solidFill>
                <a:latin typeface="Cambria" panose="02040503050406030204" pitchFamily="18" charset="0"/>
                <a:ea typeface="Cambria" panose="02040503050406030204" pitchFamily="18" charset="0"/>
              </a:rPr>
              <a:t> nay </a:t>
            </a:r>
            <a:r>
              <a:rPr lang="en-US" sz="3200" dirty="0" err="1">
                <a:solidFill>
                  <a:srgbClr val="FF0000"/>
                </a:solidFill>
                <a:latin typeface="Cambria" panose="02040503050406030204" pitchFamily="18" charset="0"/>
                <a:ea typeface="Cambria" panose="02040503050406030204" pitchFamily="18" charset="0"/>
              </a:rPr>
              <a:t>đến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 </a:t>
            </a:r>
            <a:r>
              <a:rPr lang="en-US" sz="3200" dirty="0" err="1">
                <a:solidFill>
                  <a:srgbClr val="FF0000"/>
                </a:solidFill>
                <a:latin typeface="Cambria" panose="02040503050406030204" pitchFamily="18" charset="0"/>
                <a:ea typeface="Cambria" panose="02040503050406030204" pitchFamily="18" charset="0"/>
              </a:rPr>
              <a:t>ngày</a:t>
            </a:r>
            <a:r>
              <a:rPr lang="en-US" sz="3200" dirty="0">
                <a:solidFill>
                  <a:srgbClr val="FF0000"/>
                </a:solidFill>
                <a:latin typeface="Cambria" panose="02040503050406030204" pitchFamily="18" charset="0"/>
                <a:ea typeface="Cambria" panose="02040503050406030204" pitchFamily="18" charset="0"/>
              </a:rPr>
              <a:t> hay </a:t>
            </a:r>
            <a:r>
              <a:rPr lang="en-US" sz="3200">
                <a:solidFill>
                  <a:srgbClr val="FF0000"/>
                </a:solidFill>
                <a:latin typeface="Cambria" panose="02040503050406030204" pitchFamily="18" charset="0"/>
                <a:ea typeface="Cambria" panose="02040503050406030204" pitchFamily="18" charset="0"/>
              </a:rPr>
              <a:t>24 </a:t>
            </a:r>
            <a:r>
              <a:rPr lang="en-US" sz="3200" smtClean="0">
                <a:solidFill>
                  <a:srgbClr val="FF0000"/>
                </a:solidFill>
                <a:latin typeface="Cambria" panose="02040503050406030204" pitchFamily="18" charset="0"/>
                <a:ea typeface="Cambria" panose="02040503050406030204" pitchFamily="18" charset="0"/>
              </a:rPr>
              <a:t>giờ.</a:t>
            </a:r>
          </a:p>
          <a:p>
            <a:r>
              <a:rPr lang="en-US" sz="3200" smtClean="0">
                <a:solidFill>
                  <a:srgbClr val="FF0000"/>
                </a:solidFill>
                <a:latin typeface="Cambria" panose="02040503050406030204" pitchFamily="18" charset="0"/>
                <a:ea typeface="Cambria" panose="02040503050406030204" pitchFamily="18" charset="0"/>
              </a:rPr>
              <a:t>thời </a:t>
            </a:r>
            <a:r>
              <a:rPr lang="en-US" sz="3200">
                <a:solidFill>
                  <a:srgbClr val="FF0000"/>
                </a:solidFill>
                <a:latin typeface="Cambria" panose="02040503050406030204" pitchFamily="18" charset="0"/>
                <a:ea typeface="Cambria" panose="02040503050406030204" pitchFamily="18" charset="0"/>
              </a:rPr>
              <a:t>gian từ bây giờ đến </a:t>
            </a:r>
            <a:r>
              <a:rPr lang="en-US" sz="3200">
                <a:solidFill>
                  <a:srgbClr val="FF0000"/>
                </a:solidFill>
                <a:latin typeface="Cambria" panose="02040503050406030204" pitchFamily="18" charset="0"/>
                <a:ea typeface="Cambria" panose="02040503050406030204" pitchFamily="18" charset="0"/>
              </a:rPr>
              <a:t>nửa </a:t>
            </a:r>
            <a:r>
              <a:rPr lang="en-US" sz="3200" smtClean="0">
                <a:solidFill>
                  <a:srgbClr val="FF0000"/>
                </a:solidFill>
                <a:latin typeface="Cambria" panose="02040503050406030204" pitchFamily="18" charset="0"/>
                <a:ea typeface="Cambria" panose="02040503050406030204" pitchFamily="18" charset="0"/>
              </a:rPr>
              <a:t>đêm </a:t>
            </a:r>
          </a:p>
          <a:p>
            <a:r>
              <a:rPr lang="en-US" sz="3200">
                <a:solidFill>
                  <a:srgbClr val="FF0000"/>
                </a:solidFill>
                <a:latin typeface="Cambria" panose="02040503050406030204" pitchFamily="18" charset="0"/>
                <a:ea typeface="Cambria" panose="02040503050406030204" pitchFamily="18" charset="0"/>
              </a:rPr>
              <a:t>thời </a:t>
            </a:r>
            <a:r>
              <a:rPr lang="en-US" sz="3200">
                <a:solidFill>
                  <a:srgbClr val="FF0000"/>
                </a:solidFill>
                <a:latin typeface="Cambria" panose="02040503050406030204" pitchFamily="18" charset="0"/>
                <a:ea typeface="Cambria" panose="02040503050406030204" pitchFamily="18" charset="0"/>
              </a:rPr>
              <a:t>gian </a:t>
            </a:r>
            <a:r>
              <a:rPr lang="en-US" sz="3200" smtClean="0">
                <a:solidFill>
                  <a:srgbClr val="FF0000"/>
                </a:solidFill>
                <a:latin typeface="Cambria" panose="02040503050406030204" pitchFamily="18" charset="0"/>
                <a:ea typeface="Cambria" panose="02040503050406030204" pitchFamily="18" charset="0"/>
              </a:rPr>
              <a:t>từ bắt đầu hôm nay đến bây giờ</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err="1">
                <a:solidFill>
                  <a:srgbClr val="FF0000"/>
                </a:solidFill>
                <a:latin typeface="Cambria" panose="02040503050406030204" pitchFamily="18" charset="0"/>
                <a:ea typeface="Cambria" panose="02040503050406030204" pitchFamily="18" charset="0"/>
              </a:rPr>
              <a:t>Tổng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số</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bằng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1 + 2 = 3 (</a:t>
            </a:r>
            <a:r>
              <a:rPr lang="en-US" sz="3200" dirty="0" err="1">
                <a:solidFill>
                  <a:srgbClr val="FF0000"/>
                </a:solidFill>
                <a:latin typeface="Cambria" panose="02040503050406030204" pitchFamily="18" charset="0"/>
                <a:ea typeface="Cambria" panose="02040503050406030204" pitchFamily="18" charset="0"/>
              </a:rPr>
              <a:t>phần</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từ</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lúc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ngày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hôm</a:t>
            </a:r>
            <a:r>
              <a:rPr lang="en-US" sz="3200" dirty="0">
                <a:solidFill>
                  <a:srgbClr val="FF0000"/>
                </a:solidFill>
                <a:latin typeface="Cambria" panose="02040503050406030204" pitchFamily="18" charset="0"/>
                <a:ea typeface="Cambria" panose="02040503050406030204" pitchFamily="18" charset="0"/>
              </a:rPr>
              <a:t> nay </a:t>
            </a:r>
            <a:r>
              <a:rPr lang="en-US" sz="3200" dirty="0" err="1">
                <a:solidFill>
                  <a:srgbClr val="FF0000"/>
                </a:solidFill>
                <a:latin typeface="Cambria" panose="02040503050406030204" pitchFamily="18" charset="0"/>
                <a:ea typeface="Cambria" panose="02040503050406030204" pitchFamily="18" charset="0"/>
              </a:rPr>
              <a:t>đến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a:solidFill>
                  <a:srgbClr val="FF0000"/>
                </a:solidFill>
                <a:latin typeface="Cambria" panose="02040503050406030204" pitchFamily="18" charset="0"/>
                <a:ea typeface="Cambria" panose="02040503050406030204" pitchFamily="18" charset="0"/>
              </a:rPr>
              <a:t>24 : 3 × 2 = 16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a:t>
            </a:r>
          </a:p>
          <a:p>
            <a:pPr algn="ctr"/>
            <a:r>
              <a:rPr lang="en-US" sz="3200" dirty="0" err="1">
                <a:solidFill>
                  <a:srgbClr val="FF0000"/>
                </a:solidFill>
                <a:latin typeface="Cambria" panose="02040503050406030204" pitchFamily="18" charset="0"/>
                <a:ea typeface="Cambria" panose="02040503050406030204" pitchFamily="18" charset="0"/>
              </a:rPr>
              <a:t>Vậy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bây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a:t>
            </a:r>
            <a:r>
              <a:rPr lang="en-US" sz="3200">
                <a:solidFill>
                  <a:srgbClr val="FF0000"/>
                </a:solidFill>
                <a:latin typeface="Cambria" panose="02040503050406030204" pitchFamily="18" charset="0"/>
                <a:ea typeface="Cambria" panose="02040503050406030204" pitchFamily="18" charset="0"/>
              </a:rPr>
              <a:t>16 </a:t>
            </a:r>
            <a:r>
              <a:rPr lang="en-US" sz="3200" smtClean="0">
                <a:solidFill>
                  <a:srgbClr val="FF0000"/>
                </a:solidFill>
                <a:latin typeface="Cambria" panose="02040503050406030204" pitchFamily="18" charset="0"/>
                <a:ea typeface="Cambria" panose="02040503050406030204" pitchFamily="18" charset="0"/>
              </a:rPr>
              <a:t>giờ</a:t>
            </a:r>
            <a:r>
              <a:rPr lang="en-US" sz="3200">
                <a:solidFill>
                  <a:srgbClr val="FF0000"/>
                </a:solidFill>
                <a:latin typeface="Cambria" panose="02040503050406030204" pitchFamily="18" charset="0"/>
                <a:ea typeface="Cambria" panose="02040503050406030204" pitchFamily="18" charset="0"/>
              </a:rPr>
              <a:t> </a:t>
            </a:r>
            <a:r>
              <a:rPr lang="en-US" sz="3200" smtClean="0">
                <a:solidFill>
                  <a:srgbClr val="FF0000"/>
                </a:solidFill>
                <a:latin typeface="Cambria" panose="02040503050406030204" pitchFamily="18" charset="0"/>
                <a:ea typeface="Cambria" panose="02040503050406030204" pitchFamily="18" charset="0"/>
              </a:rPr>
              <a:t>hay 4 giờ chiều</a:t>
            </a:r>
            <a:endParaRPr lang="en-US" sz="3200" dirty="0">
              <a:solidFill>
                <a:srgbClr val="FF0000"/>
              </a:solidFill>
              <a:latin typeface="Cambria" panose="02040503050406030204" pitchFamily="18" charset="0"/>
              <a:ea typeface="Cambria" panose="02040503050406030204" pitchFamily="18" charset="0"/>
            </a:endParaRPr>
          </a:p>
        </p:txBody>
      </p:sp>
      <p:cxnSp>
        <p:nvCxnSpPr>
          <p:cNvPr id="5" name="Straight Connector 4"/>
          <p:cNvCxnSpPr/>
          <p:nvPr/>
        </p:nvCxnSpPr>
        <p:spPr>
          <a:xfrm flipV="1">
            <a:off x="7590546" y="4994031"/>
            <a:ext cx="1063869" cy="8792"/>
          </a:xfrm>
          <a:prstGeom prst="line">
            <a:avLst/>
          </a:prstGeom>
        </p:spPr>
        <p:style>
          <a:lnRef idx="1">
            <a:schemeClr val="accent4"/>
          </a:lnRef>
          <a:fillRef idx="0">
            <a:schemeClr val="accent4"/>
          </a:fillRef>
          <a:effectRef idx="0">
            <a:schemeClr val="accent4"/>
          </a:effectRef>
          <a:fontRef idx="minor">
            <a:schemeClr val="tx1"/>
          </a:fontRef>
        </p:style>
      </p:cxnSp>
      <p:cxnSp>
        <p:nvCxnSpPr>
          <p:cNvPr id="11" name="Straight Connector 10"/>
          <p:cNvCxnSpPr/>
          <p:nvPr/>
        </p:nvCxnSpPr>
        <p:spPr>
          <a:xfrm flipV="1">
            <a:off x="8654415" y="5466266"/>
            <a:ext cx="1063869" cy="8792"/>
          </a:xfrm>
          <a:prstGeom prst="line">
            <a:avLst/>
          </a:prstGeom>
        </p:spPr>
        <p:style>
          <a:lnRef idx="1">
            <a:schemeClr val="accent4"/>
          </a:lnRef>
          <a:fillRef idx="0">
            <a:schemeClr val="accent4"/>
          </a:fillRef>
          <a:effectRef idx="0">
            <a:schemeClr val="accent4"/>
          </a:effectRef>
          <a:fontRef idx="minor">
            <a:schemeClr val="tx1"/>
          </a:fontRef>
        </p:style>
      </p:cxnSp>
      <p:cxnSp>
        <p:nvCxnSpPr>
          <p:cNvPr id="14" name="Straight Connector 13"/>
          <p:cNvCxnSpPr/>
          <p:nvPr/>
        </p:nvCxnSpPr>
        <p:spPr>
          <a:xfrm flipV="1">
            <a:off x="7590546" y="5480227"/>
            <a:ext cx="1063869" cy="8792"/>
          </a:xfrm>
          <a:prstGeom prst="line">
            <a:avLst/>
          </a:prstGeom>
        </p:spPr>
        <p:style>
          <a:lnRef idx="1">
            <a:schemeClr val="accent4"/>
          </a:lnRef>
          <a:fillRef idx="0">
            <a:schemeClr val="accent4"/>
          </a:fillRef>
          <a:effectRef idx="0">
            <a:schemeClr val="accent4"/>
          </a:effectRef>
          <a:fontRef idx="minor">
            <a:schemeClr val="tx1"/>
          </a:fontRef>
        </p:style>
      </p:cxnSp>
      <p:sp>
        <p:nvSpPr>
          <p:cNvPr id="8" name="Right Brace 7"/>
          <p:cNvSpPr/>
          <p:nvPr/>
        </p:nvSpPr>
        <p:spPr>
          <a:xfrm>
            <a:off x="9856177" y="4783015"/>
            <a:ext cx="211015" cy="76493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7590546" y="500282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0992562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1000"/>
                                        <p:tgtEl>
                                          <p:spTgt spid="4">
                                            <p:txEl>
                                              <p:pRg st="0" end="0"/>
                                            </p:txEl>
                                          </p:spTgt>
                                        </p:tgtEl>
                                      </p:cBhvr>
                                    </p:animEffect>
                                    <p:anim calcmode="lin" valueType="num">
                                      <p:cBhvr>
                                        <p:cTn id="1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fade">
                                      <p:cBhvr>
                                        <p:cTn id="29" dur="1000"/>
                                        <p:tgtEl>
                                          <p:spTgt spid="6">
                                            <p:txEl>
                                              <p:pRg st="1" end="1"/>
                                            </p:txEl>
                                          </p:spTgt>
                                        </p:tgtEl>
                                      </p:cBhvr>
                                    </p:animEffect>
                                    <p:anim calcmode="lin" valueType="num">
                                      <p:cBhvr>
                                        <p:cTn id="3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1000"/>
                                        <p:tgtEl>
                                          <p:spTgt spid="6">
                                            <p:txEl>
                                              <p:pRg st="2" end="2"/>
                                            </p:txEl>
                                          </p:spTgt>
                                        </p:tgtEl>
                                      </p:cBhvr>
                                    </p:animEffect>
                                    <p:anim calcmode="lin" valueType="num">
                                      <p:cBhvr>
                                        <p:cTn id="3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1000"/>
                                        <p:tgtEl>
                                          <p:spTgt spid="6">
                                            <p:txEl>
                                              <p:pRg st="3" end="3"/>
                                            </p:txEl>
                                          </p:spTgt>
                                        </p:tgtEl>
                                      </p:cBhvr>
                                    </p:animEffect>
                                    <p:anim calcmode="lin" valueType="num">
                                      <p:cBhvr>
                                        <p:cTn id="4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xEl>
                                              <p:pRg st="4" end="4"/>
                                            </p:txEl>
                                          </p:spTgt>
                                        </p:tgtEl>
                                        <p:attrNameLst>
                                          <p:attrName>style.visibility</p:attrName>
                                        </p:attrNameLst>
                                      </p:cBhvr>
                                      <p:to>
                                        <p:strVal val="visible"/>
                                      </p:to>
                                    </p:set>
                                    <p:animEffect transition="in" filter="fade">
                                      <p:cBhvr>
                                        <p:cTn id="50" dur="1000"/>
                                        <p:tgtEl>
                                          <p:spTgt spid="6">
                                            <p:txEl>
                                              <p:pRg st="4" end="4"/>
                                            </p:txEl>
                                          </p:spTgt>
                                        </p:tgtEl>
                                      </p:cBhvr>
                                    </p:animEffect>
                                    <p:anim calcmode="lin" valueType="num">
                                      <p:cBhvr>
                                        <p:cTn id="5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
                                            <p:txEl>
                                              <p:pRg st="5" end="5"/>
                                            </p:txEl>
                                          </p:spTgt>
                                        </p:tgtEl>
                                        <p:attrNameLst>
                                          <p:attrName>style.visibility</p:attrName>
                                        </p:attrNameLst>
                                      </p:cBhvr>
                                      <p:to>
                                        <p:strVal val="visible"/>
                                      </p:to>
                                    </p:set>
                                    <p:animEffect transition="in" filter="fade">
                                      <p:cBhvr>
                                        <p:cTn id="57" dur="1000"/>
                                        <p:tgtEl>
                                          <p:spTgt spid="6">
                                            <p:txEl>
                                              <p:pRg st="5" end="5"/>
                                            </p:txEl>
                                          </p:spTgt>
                                        </p:tgtEl>
                                      </p:cBhvr>
                                    </p:animEffect>
                                    <p:anim calcmode="lin" valueType="num">
                                      <p:cBhvr>
                                        <p:cTn id="5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59"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xEl>
                                              <p:pRg st="6" end="6"/>
                                            </p:txEl>
                                          </p:spTgt>
                                        </p:tgtEl>
                                        <p:attrNameLst>
                                          <p:attrName>style.visibility</p:attrName>
                                        </p:attrNameLst>
                                      </p:cBhvr>
                                      <p:to>
                                        <p:strVal val="visible"/>
                                      </p:to>
                                    </p:set>
                                    <p:animEffect transition="in" filter="fade">
                                      <p:cBhvr>
                                        <p:cTn id="64" dur="1000"/>
                                        <p:tgtEl>
                                          <p:spTgt spid="6">
                                            <p:txEl>
                                              <p:pRg st="6" end="6"/>
                                            </p:txEl>
                                          </p:spTgt>
                                        </p:tgtEl>
                                      </p:cBhvr>
                                    </p:animEffect>
                                    <p:anim calcmode="lin" valueType="num">
                                      <p:cBhvr>
                                        <p:cTn id="65"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7170" name="Picture 2" descr="Cartoon houses in bright Royalty Free Vector Image">
            <a:extLst>
              <a:ext uri="{FF2B5EF4-FFF2-40B4-BE49-F238E27FC236}">
                <a16:creationId xmlns:a16="http://schemas.microsoft.com/office/drawing/2014/main" id="{ABA4E4BD-6A02-4C5E-BB3E-785D80F5F9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82" b="29778"/>
          <a:stretch/>
        </p:blipFill>
        <p:spPr bwMode="auto">
          <a:xfrm>
            <a:off x="-25453" y="0"/>
            <a:ext cx="122174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ig set of kids avatars,cute cartoon boys and girls faces with... | Cute  cartoon boy, Cartoon boy, Cartoon kids">
            <a:extLst>
              <a:ext uri="{FF2B5EF4-FFF2-40B4-BE49-F238E27FC236}">
                <a16:creationId xmlns:a16="http://schemas.microsoft.com/office/drawing/2014/main" id="{688A54BB-6E7B-46CC-9706-9651A2E93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629520" y="205876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g set of kids avatars,cute cartoon boys and girls faces with... | Cute  cartoon boy, Cartoon boy, Cartoon kids">
            <a:extLst>
              <a:ext uri="{FF2B5EF4-FFF2-40B4-BE49-F238E27FC236}">
                <a16:creationId xmlns:a16="http://schemas.microsoft.com/office/drawing/2014/main" id="{1C16D7C1-F384-4398-A490-6D07169E30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2643655" y="2425993"/>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id="{FFA6C073-61D5-4B27-805C-3A327989AE3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374850" y="3960060"/>
            <a:ext cx="908653"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ecal dán tường chậu cây xương rồng 05 | Lazada.vn">
            <a:extLst>
              <a:ext uri="{FF2B5EF4-FFF2-40B4-BE49-F238E27FC236}">
                <a16:creationId xmlns:a16="http://schemas.microsoft.com/office/drawing/2014/main" id="{E1B8A4D0-1ECB-49A3-99C1-A056F7401F6E}"/>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5867453" y="4048479"/>
            <a:ext cx="998215"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id="{809367D9-0B37-45A8-8C32-DBEEE29CBB7D}"/>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3498309" y="2906147"/>
            <a:ext cx="4260033" cy="34025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Big set of kids avatars,cute cartoon boys and girls faces with... | Cute  cartoon boy, Cartoon boy, Cartoon kids">
            <a:extLst>
              <a:ext uri="{FF2B5EF4-FFF2-40B4-BE49-F238E27FC236}">
                <a16:creationId xmlns:a16="http://schemas.microsoft.com/office/drawing/2014/main" id="{9EA2AAC6-5541-5926-A592-5E8111CA883E}"/>
              </a:ext>
            </a:extLst>
          </p:cNvPr>
          <p:cNvPicPr>
            <a:picLocks noChangeAspect="1" noChangeArrowheads="1"/>
          </p:cNvPicPr>
          <p:nvPr/>
        </p:nvPicPr>
        <p:blipFill rotWithShape="1">
          <a:blip r:embed="rId12">
            <a:extLst>
              <a:ext uri="{BEBA8EAE-BF5A-486C-A8C5-ECC9F3942E4B}">
                <a14:imgProps xmlns:a14="http://schemas.microsoft.com/office/drawing/2010/main">
                  <a14:imgLayer r:embed="rId5">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8869789" y="2906147"/>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cal dán tường chậu cây xương rồng 05 | Lazada.vn">
            <a:extLst>
              <a:ext uri="{FF2B5EF4-FFF2-40B4-BE49-F238E27FC236}">
                <a16:creationId xmlns:a16="http://schemas.microsoft.com/office/drawing/2014/main" id="{6A59EA3D-4813-CF31-C851-8A36B5AEB2B7}"/>
              </a:ext>
            </a:extLst>
          </p:cNvPr>
          <p:cNvPicPr>
            <a:picLocks noChangeAspect="1" noChangeArrowheads="1"/>
          </p:cNvPicPr>
          <p:nvPr/>
        </p:nvPicPr>
        <p:blipFill rotWithShape="1">
          <a:blip r:embed="rId13">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9358270" y="4136898"/>
            <a:ext cx="734148" cy="111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326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3.58025E-6 L 0.25 -3.58025E-6 " pathEditMode="relative" rAng="0" ptsTypes="AA">
                                      <p:cBhvr>
                                        <p:cTn id="6" dur="2000" fill="hold"/>
                                        <p:tgtEl>
                                          <p:spTgt spid="22"/>
                                        </p:tgtEl>
                                        <p:attrNameLst>
                                          <p:attrName>ppt_x</p:attrName>
                                          <p:attrName>ppt_y</p:attrName>
                                        </p:attrNameLst>
                                      </p:cBhvr>
                                      <p:rCtr x="12500" y="0"/>
                                    </p:animMotion>
                                  </p:childTnLst>
                                </p:cTn>
                              </p:par>
                            </p:childTnLst>
                          </p:cTn>
                        </p:par>
                        <p:par>
                          <p:cTn id="7" fill="hold">
                            <p:stCondLst>
                              <p:cond delay="2000"/>
                            </p:stCondLst>
                            <p:childTnLst>
                              <p:par>
                                <p:cTn id="8" presetID="10" presetClass="entr" presetSubtype="0" fill="hold" nodeType="after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25 -3.58025E-6 L 0.54913 0.00124 " pathEditMode="relative" rAng="0" ptsTypes="AA">
                                      <p:cBhvr>
                                        <p:cTn id="14" dur="2000" fill="hold"/>
                                        <p:tgtEl>
                                          <p:spTgt spid="22"/>
                                        </p:tgtEl>
                                        <p:attrNameLst>
                                          <p:attrName>ppt_x</p:attrName>
                                          <p:attrName>ppt_y</p:attrName>
                                        </p:attrNameLst>
                                      </p:cBhvr>
                                      <p:rCtr x="14948" y="62"/>
                                    </p:animMotion>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54913 0.00123 L 0.8085 -0.00031 " pathEditMode="relative" rAng="0" ptsTypes="AA">
                                      <p:cBhvr>
                                        <p:cTn id="22" dur="2000" fill="hold"/>
                                        <p:tgtEl>
                                          <p:spTgt spid="22"/>
                                        </p:tgtEl>
                                        <p:attrNameLst>
                                          <p:attrName>ppt_x</p:attrName>
                                          <p:attrName>ppt_y</p:attrName>
                                        </p:attrNameLst>
                                      </p:cBhvr>
                                      <p:rCtr x="13247" y="0"/>
                                    </p:animMotion>
                                  </p:childTnLst>
                                </p:cTn>
                              </p:par>
                            </p:childTnLst>
                          </p:cTn>
                        </p:par>
                        <p:par>
                          <p:cTn id="23" fill="hold">
                            <p:stCondLst>
                              <p:cond delay="2000"/>
                            </p:stCondLst>
                            <p:childTnLst>
                              <p:par>
                                <p:cTn id="24" presetID="10" presetClass="entr" presetSubtype="0" fill="hold" nodeType="after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76780631-5332-4558-AA1C-E6FCFADACA3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4BF5B622-FD11-4C7A-BD56-A794697B2E9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18187FFF-7CD7-4A13-8C43-D64014E265D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id="{2A967E6A-C2E2-465D-BF4D-927E026BBC1A}"/>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id="{7B0E6740-49F5-4D56-A2B5-465BA74A48E5}"/>
              </a:ext>
            </a:extLst>
          </p:cNvPr>
          <p:cNvPicPr>
            <a:picLocks noChangeAspect="1" noChangeArrowheads="1"/>
          </p:cNvPicPr>
          <p:nvPr/>
        </p:nvPicPr>
        <p:blipFill>
          <a:blip r:embed="rId14" cstate="hqprint">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id="{852E9019-F0E7-4AC9-8907-68E494CCA8EE}"/>
              </a:ext>
            </a:extLst>
          </p:cNvPr>
          <p:cNvPicPr>
            <a:picLocks noChangeAspect="1" noChangeArrowheads="1"/>
          </p:cNvPicPr>
          <p:nvPr/>
        </p:nvPicPr>
        <p:blipFill>
          <a:blip r:embed="rId14" cstate="hqprint">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reen Tick Icon Png, Cliparts &amp;amp; Cartoons - Jing.fm">
            <a:extLst>
              <a:ext uri="{FF2B5EF4-FFF2-40B4-BE49-F238E27FC236}">
                <a16:creationId xmlns:a16="http://schemas.microsoft.com/office/drawing/2014/main" id="{04E9F3C9-DF89-4536-AED7-2F2D84CD6672}"/>
              </a:ext>
            </a:extLst>
          </p:cNvPr>
          <p:cNvPicPr>
            <a:picLocks noChangeAspect="1" noChangeArrowheads="1"/>
          </p:cNvPicPr>
          <p:nvPr/>
        </p:nvPicPr>
        <p:blipFill>
          <a:blip r:embed="rId14" cstate="hqprint">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9754740" y="1629057"/>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5286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FD80F22E-94F1-8939-5CA4-2B34D41D9B1A}"/>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2686836502"/>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7340427" y="2198294"/>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đã hoàn thành nhiệm vụ chị giao rồi ạ!</a:t>
            </a:r>
            <a:endParaRPr lang="en-US" sz="2667" kern="0" dirty="0">
              <a:solidFill>
                <a:srgbClr val="002060"/>
              </a:solidFill>
              <a:latin typeface="Arial"/>
              <a:sym typeface="Arial"/>
            </a:endParaRPr>
          </a:p>
        </p:txBody>
      </p:sp>
      <p:pic>
        <p:nvPicPr>
          <p:cNvPr id="37" name="Picture 36">
            <a:extLst>
              <a:ext uri="{FF2B5EF4-FFF2-40B4-BE49-F238E27FC236}">
                <a16:creationId xmlns:a16="http://schemas.microsoft.com/office/drawing/2014/main" id="{0CA2CBFE-1E10-44E2-8779-7E26B31AF9A6}"/>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5816551" y="3177381"/>
            <a:ext cx="4567579" cy="3648227"/>
          </a:xfrm>
          <a:prstGeom prst="rect">
            <a:avLst/>
          </a:prstGeom>
        </p:spPr>
      </p:pic>
      <p:pic>
        <p:nvPicPr>
          <p:cNvPr id="2050" name="Picture 2" descr="Download young girl in different gestures being happy and holding sign  cartoon illustration for free – Artofit">
            <a:extLst>
              <a:ext uri="{FF2B5EF4-FFF2-40B4-BE49-F238E27FC236}">
                <a16:creationId xmlns:a16="http://schemas.microsoft.com/office/drawing/2014/main" id="{2CD1E453-2BFB-4C3E-95D3-D992EF1A9879}"/>
              </a:ext>
            </a:extLst>
          </p:cNvPr>
          <p:cNvPicPr>
            <a:picLocks noChangeAspect="1" noChangeArrowheads="1"/>
          </p:cNvPicPr>
          <p:nvPr/>
        </p:nvPicPr>
        <p:blipFill rotWithShape="1">
          <a:blip r:embed="rId32">
            <a:extLst>
              <a:ext uri="{BEBA8EAE-BF5A-486C-A8C5-ECC9F3942E4B}">
                <a14:imgProps xmlns:a14="http://schemas.microsoft.com/office/drawing/2010/main">
                  <a14:imgLayer r:embed="rId33">
                    <a14:imgEffect>
                      <a14:backgroundRemoval t="8400" b="49400" l="53994" r="84984">
                        <a14:foregroundMark x1="73802" y1="8400" x2="77157" y2="10400"/>
                      </a14:backgroundRemoval>
                    </a14:imgEffect>
                  </a14:imgLayer>
                </a14:imgProps>
              </a:ext>
              <a:ext uri="{28A0092B-C50C-407E-A947-70E740481C1C}">
                <a14:useLocalDpi xmlns:a14="http://schemas.microsoft.com/office/drawing/2010/main" val="0"/>
              </a:ext>
            </a:extLst>
          </a:blip>
          <a:srcRect l="50184" t="3645" r="11017" b="45404"/>
          <a:stretch/>
        </p:blipFill>
        <p:spPr bwMode="auto">
          <a:xfrm>
            <a:off x="8684085" y="3485213"/>
            <a:ext cx="3333883" cy="3496816"/>
          </a:xfrm>
          <a:prstGeom prst="rect">
            <a:avLst/>
          </a:prstGeom>
          <a:noFill/>
          <a:extLst>
            <a:ext uri="{909E8E84-426E-40DD-AFC4-6F175D3DCCD1}">
              <a14:hiddenFill xmlns:a14="http://schemas.microsoft.com/office/drawing/2010/main">
                <a:solidFill>
                  <a:srgbClr val="FFFFFF"/>
                </a:solidFill>
              </a14:hiddenFill>
            </a:ext>
          </a:extLst>
        </p:spPr>
      </p:pic>
      <p:sp>
        <p:nvSpPr>
          <p:cNvPr id="51" name="Speech Bubble: Rectangle with Corners Rounded 50">
            <a:extLst>
              <a:ext uri="{FF2B5EF4-FFF2-40B4-BE49-F238E27FC236}">
                <a16:creationId xmlns:a16="http://schemas.microsoft.com/office/drawing/2014/main" id="{CC4B3C91-F15A-4B2C-A032-FCE1903D8624}"/>
              </a:ext>
            </a:extLst>
          </p:cNvPr>
          <p:cNvSpPr/>
          <p:nvPr/>
        </p:nvSpPr>
        <p:spPr>
          <a:xfrm>
            <a:off x="101159" y="178079"/>
            <a:ext cx="5163011" cy="1294117"/>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Các em làm tốt lắm! </a:t>
            </a:r>
          </a:p>
          <a:p>
            <a:pPr algn="ctr" defTabSz="1219170">
              <a:buClr>
                <a:srgbClr val="000000"/>
              </a:buClr>
            </a:pPr>
            <a:r>
              <a:rPr lang="vi-VN" sz="2667" kern="0" dirty="0">
                <a:solidFill>
                  <a:srgbClr val="002060"/>
                </a:solidFill>
                <a:latin typeface="Arial" panose="020B0604020202020204" pitchFamily="34" charset="0"/>
                <a:sym typeface="Arial"/>
              </a:rPr>
              <a:t>Phần thưởng cho hai nhóc đây.</a:t>
            </a:r>
            <a:endParaRPr lang="en-US" sz="2667" kern="0" dirty="0">
              <a:solidFill>
                <a:srgbClr val="002060"/>
              </a:solidFill>
              <a:latin typeface="Arial"/>
              <a:sym typeface="Arial"/>
            </a:endParaRPr>
          </a:p>
        </p:txBody>
      </p:sp>
      <p:pic>
        <p:nvPicPr>
          <p:cNvPr id="2052" name="Picture 4" descr="Classic pizza in box cartoon Royalty Free Vector Image">
            <a:extLst>
              <a:ext uri="{FF2B5EF4-FFF2-40B4-BE49-F238E27FC236}">
                <a16:creationId xmlns:a16="http://schemas.microsoft.com/office/drawing/2014/main" id="{133DEC0C-C744-4BCF-B8A1-FDFCC81D4516}"/>
              </a:ext>
            </a:extLst>
          </p:cNvPr>
          <p:cNvPicPr>
            <a:picLocks noChangeAspect="1" noChangeArrowheads="1"/>
          </p:cNvPicPr>
          <p:nvPr/>
        </p:nvPicPr>
        <p:blipFill rotWithShape="1">
          <a:blip r:embed="rId34">
            <a:extLst>
              <a:ext uri="{BEBA8EAE-BF5A-486C-A8C5-ECC9F3942E4B}">
                <a14:imgProps xmlns:a14="http://schemas.microsoft.com/office/drawing/2010/main">
                  <a14:imgLayer r:embed="rId35">
                    <a14:imgEffect>
                      <a14:backgroundRemoval t="33078" b="83571" l="14300" r="84500">
                        <a14:foregroundMark x1="16900" y1="33735" x2="60200" y2="41731"/>
                        <a14:foregroundMark x1="60200" y1="41731" x2="68500" y2="41512"/>
                        <a14:foregroundMark x1="52700" y1="33078" x2="76300" y2="34173"/>
                        <a14:foregroundMark x1="76300" y1="34173" x2="83700" y2="38007"/>
                        <a14:foregroundMark x1="77200" y1="37788" x2="30100" y2="39759"/>
                        <a14:foregroundMark x1="24500" y1="33078" x2="55100" y2="34940"/>
                        <a14:foregroundMark x1="16100" y1="81818" x2="71500" y2="75137"/>
                        <a14:foregroundMark x1="49200" y1="83133" x2="74600" y2="83133"/>
                        <a14:foregroundMark x1="74600" y1="83133" x2="83000" y2="82256"/>
                        <a14:foregroundMark x1="83000" y1="82256" x2="83300" y2="82256"/>
                        <a14:foregroundMark x1="84500" y1="83133" x2="82700" y2="73604"/>
                        <a14:foregroundMark x1="81300" y1="76889" x2="35000" y2="80613"/>
                        <a14:foregroundMark x1="32400" y1="82694" x2="44900" y2="83571"/>
                        <a14:foregroundMark x1="14300" y1="34940" x2="15500" y2="33954"/>
                        <a14:foregroundMark x1="19400" y1="77327" x2="51800" y2="69660"/>
                        <a14:foregroundMark x1="51800" y1="69660" x2="52200" y2="69332"/>
                      </a14:backgroundRemoval>
                    </a14:imgEffect>
                  </a14:imgLayer>
                </a14:imgProps>
              </a:ext>
              <a:ext uri="{28A0092B-C50C-407E-A947-70E740481C1C}">
                <a14:useLocalDpi xmlns:a14="http://schemas.microsoft.com/office/drawing/2010/main" val="0"/>
              </a:ext>
            </a:extLst>
          </a:blip>
          <a:srcRect l="11693" t="29589" r="10775" b="12350"/>
          <a:stretch/>
        </p:blipFill>
        <p:spPr bwMode="auto">
          <a:xfrm>
            <a:off x="2835185" y="1734570"/>
            <a:ext cx="2598431" cy="1776423"/>
          </a:xfrm>
          <a:prstGeom prst="rect">
            <a:avLst/>
          </a:prstGeom>
          <a:noFill/>
          <a:extLst>
            <a:ext uri="{909E8E84-426E-40DD-AFC4-6F175D3DCCD1}">
              <a14:hiddenFill xmlns:a14="http://schemas.microsoft.com/office/drawing/2010/main">
                <a:solidFill>
                  <a:srgbClr val="FFFFFF"/>
                </a:solidFill>
              </a14:hiddenFill>
            </a:ext>
          </a:extLst>
        </p:spPr>
      </p:pic>
      <p:sp>
        <p:nvSpPr>
          <p:cNvPr id="52" name="Speech Bubble: Rectangle with Corners Rounded 51">
            <a:extLst>
              <a:ext uri="{FF2B5EF4-FFF2-40B4-BE49-F238E27FC236}">
                <a16:creationId xmlns:a16="http://schemas.microsoft.com/office/drawing/2014/main" id="{06FF55B9-6C00-4738-A0CD-1DE69818D415}"/>
              </a:ext>
            </a:extLst>
          </p:cNvPr>
          <p:cNvSpPr/>
          <p:nvPr/>
        </p:nvSpPr>
        <p:spPr>
          <a:xfrm>
            <a:off x="7344035" y="2204393"/>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cảm ơn chị ạ!</a:t>
            </a:r>
            <a:endParaRPr lang="en-US" sz="2667" kern="0" dirty="0">
              <a:solidFill>
                <a:srgbClr val="002060"/>
              </a:solidFill>
              <a:latin typeface="Arial"/>
              <a:sym typeface="Arial"/>
            </a:endParaRPr>
          </a:p>
        </p:txBody>
      </p:sp>
      <p:pic>
        <p:nvPicPr>
          <p:cNvPr id="53" name="Picture 2" descr="สุนิษา เสนสิทธิ์ (sunisawiwi) - โปรไฟล์ | Pinterest">
            <a:extLst>
              <a:ext uri="{FF2B5EF4-FFF2-40B4-BE49-F238E27FC236}">
                <a16:creationId xmlns:a16="http://schemas.microsoft.com/office/drawing/2014/main" id="{50D5BAA4-0143-4E00-879E-B275604A562E}"/>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26912" y="3481880"/>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905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6" presetClass="exit" presetSubtype="32" fill="hold" nodeType="withEffect">
                                  <p:stCondLst>
                                    <p:cond delay="0"/>
                                  </p:stCondLst>
                                  <p:childTnLst>
                                    <p:animEffect transition="out" filter="circle(out)">
                                      <p:cBhvr>
                                        <p:cTn id="37" dur="700"/>
                                        <p:tgtEl>
                                          <p:spTgt spid="2050"/>
                                        </p:tgtEl>
                                      </p:cBhvr>
                                    </p:animEffect>
                                    <p:set>
                                      <p:cBhvr>
                                        <p:cTn id="38" dur="1" fill="hold">
                                          <p:stCondLst>
                                            <p:cond delay="6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1" grpId="0" animBg="1"/>
      <p:bldP spid="51" grpId="1" animBg="1"/>
      <p:bldP spid="5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3E08C3-C8EB-EA84-2ADE-B4CCA94737B1}"/>
              </a:ext>
            </a:extLst>
          </p:cNvPr>
          <p:cNvPicPr>
            <a:picLocks noChangeAspect="1"/>
          </p:cNvPicPr>
          <p:nvPr/>
        </p:nvPicPr>
        <p:blipFill>
          <a:blip r:embed="rId2"/>
          <a:stretch>
            <a:fillRect/>
          </a:stretch>
        </p:blipFill>
        <p:spPr>
          <a:xfrm>
            <a:off x="-290285" y="644903"/>
            <a:ext cx="14139032" cy="6457421"/>
          </a:xfrm>
          <a:prstGeom prst="rect">
            <a:avLst/>
          </a:prstGeom>
        </p:spPr>
      </p:pic>
    </p:spTree>
    <p:extLst>
      <p:ext uri="{BB962C8B-B14F-4D97-AF65-F5344CB8AC3E}">
        <p14:creationId xmlns:p14="http://schemas.microsoft.com/office/powerpoint/2010/main" val="1723316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262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7" y="1170166"/>
            <a:ext cx="9390227" cy="1126462"/>
          </a:xfrm>
          <a:custGeom>
            <a:avLst/>
            <a:gdLst>
              <a:gd name="connsiteX0" fmla="*/ 0 w 9390227"/>
              <a:gd name="connsiteY0" fmla="*/ 187747 h 1126462"/>
              <a:gd name="connsiteX1" fmla="*/ 177879 w 9390227"/>
              <a:gd name="connsiteY1" fmla="*/ 0 h 1126462"/>
              <a:gd name="connsiteX2" fmla="*/ 9212347 w 9390227"/>
              <a:gd name="connsiteY2" fmla="*/ 0 h 1126462"/>
              <a:gd name="connsiteX3" fmla="*/ 9390227 w 9390227"/>
              <a:gd name="connsiteY3" fmla="*/ 187747 h 1126462"/>
              <a:gd name="connsiteX4" fmla="*/ 9390227 w 9390227"/>
              <a:gd name="connsiteY4" fmla="*/ 938714 h 1126462"/>
              <a:gd name="connsiteX5" fmla="*/ 9212347 w 9390227"/>
              <a:gd name="connsiteY5" fmla="*/ 1126462 h 1126462"/>
              <a:gd name="connsiteX6" fmla="*/ 177879 w 9390227"/>
              <a:gd name="connsiteY6" fmla="*/ 1126462 h 1126462"/>
              <a:gd name="connsiteX7" fmla="*/ 0 w 9390227"/>
              <a:gd name="connsiteY7" fmla="*/ 938714 h 1126462"/>
              <a:gd name="connsiteX8" fmla="*/ 0 w 9390227"/>
              <a:gd name="connsiteY8" fmla="*/ 187747 h 1126462"/>
              <a:gd name="connsiteX0" fmla="*/ 0 w 9390227"/>
              <a:gd name="connsiteY0" fmla="*/ 187747 h 1126462"/>
              <a:gd name="connsiteX1" fmla="*/ 177879 w 9390227"/>
              <a:gd name="connsiteY1" fmla="*/ 0 h 1126462"/>
              <a:gd name="connsiteX2" fmla="*/ 9212347 w 9390227"/>
              <a:gd name="connsiteY2" fmla="*/ 0 h 1126462"/>
              <a:gd name="connsiteX3" fmla="*/ 9390227 w 9390227"/>
              <a:gd name="connsiteY3" fmla="*/ 187747 h 1126462"/>
              <a:gd name="connsiteX4" fmla="*/ 9390227 w 9390227"/>
              <a:gd name="connsiteY4" fmla="*/ 938714 h 1126462"/>
              <a:gd name="connsiteX5" fmla="*/ 9212347 w 9390227"/>
              <a:gd name="connsiteY5" fmla="*/ 1126462 h 1126462"/>
              <a:gd name="connsiteX6" fmla="*/ 177879 w 9390227"/>
              <a:gd name="connsiteY6" fmla="*/ 1126462 h 1126462"/>
              <a:gd name="connsiteX7" fmla="*/ 0 w 9390227"/>
              <a:gd name="connsiteY7" fmla="*/ 938714 h 1126462"/>
              <a:gd name="connsiteX8" fmla="*/ 0 w 9390227"/>
              <a:gd name="connsiteY8" fmla="*/ 187747 h 1126462"/>
              <a:gd name="connsiteX0" fmla="*/ 0 w 9390227"/>
              <a:gd name="connsiteY0" fmla="*/ 187747 h 1126462"/>
              <a:gd name="connsiteX1" fmla="*/ 177879 w 9390227"/>
              <a:gd name="connsiteY1" fmla="*/ 0 h 1126462"/>
              <a:gd name="connsiteX2" fmla="*/ 9212347 w 9390227"/>
              <a:gd name="connsiteY2" fmla="*/ 0 h 1126462"/>
              <a:gd name="connsiteX3" fmla="*/ 9390227 w 9390227"/>
              <a:gd name="connsiteY3" fmla="*/ 187747 h 1126462"/>
              <a:gd name="connsiteX4" fmla="*/ 9390227 w 9390227"/>
              <a:gd name="connsiteY4" fmla="*/ 938714 h 1126462"/>
              <a:gd name="connsiteX5" fmla="*/ 9212347 w 9390227"/>
              <a:gd name="connsiteY5" fmla="*/ 1126462 h 1126462"/>
              <a:gd name="connsiteX6" fmla="*/ 177879 w 9390227"/>
              <a:gd name="connsiteY6" fmla="*/ 1126462 h 1126462"/>
              <a:gd name="connsiteX7" fmla="*/ 0 w 9390227"/>
              <a:gd name="connsiteY7" fmla="*/ 938714 h 1126462"/>
              <a:gd name="connsiteX8" fmla="*/ 0 w 9390227"/>
              <a:gd name="connsiteY8" fmla="*/ 187747 h 112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126462" fill="none" extrusionOk="0">
                <a:moveTo>
                  <a:pt x="0" y="187747"/>
                </a:moveTo>
                <a:cubicBezTo>
                  <a:pt x="-14773" y="60334"/>
                  <a:pt x="85148" y="25724"/>
                  <a:pt x="177879" y="0"/>
                </a:cubicBezTo>
                <a:cubicBezTo>
                  <a:pt x="3817071" y="49965"/>
                  <a:pt x="5243849" y="-440315"/>
                  <a:pt x="9212347" y="0"/>
                </a:cubicBezTo>
                <a:cubicBezTo>
                  <a:pt x="9280529" y="-11657"/>
                  <a:pt x="9390536" y="48623"/>
                  <a:pt x="9390227" y="187747"/>
                </a:cubicBezTo>
                <a:cubicBezTo>
                  <a:pt x="9368408" y="481890"/>
                  <a:pt x="9338342" y="800809"/>
                  <a:pt x="9390227" y="938714"/>
                </a:cubicBezTo>
                <a:cubicBezTo>
                  <a:pt x="9374146" y="1066718"/>
                  <a:pt x="9285836" y="1103093"/>
                  <a:pt x="9212347" y="1126462"/>
                </a:cubicBezTo>
                <a:cubicBezTo>
                  <a:pt x="7158178" y="1399152"/>
                  <a:pt x="1297623" y="805684"/>
                  <a:pt x="177879" y="1126462"/>
                </a:cubicBezTo>
                <a:cubicBezTo>
                  <a:pt x="76590" y="1103935"/>
                  <a:pt x="-33872" y="1037309"/>
                  <a:pt x="0" y="938714"/>
                </a:cubicBezTo>
                <a:cubicBezTo>
                  <a:pt x="-4530" y="803714"/>
                  <a:pt x="-16506" y="316777"/>
                  <a:pt x="0" y="187747"/>
                </a:cubicBezTo>
                <a:close/>
              </a:path>
              <a:path w="9390227" h="1126462" stroke="0" extrusionOk="0">
                <a:moveTo>
                  <a:pt x="0" y="187747"/>
                </a:moveTo>
                <a:cubicBezTo>
                  <a:pt x="-6392" y="69708"/>
                  <a:pt x="46463" y="-6835"/>
                  <a:pt x="177879" y="0"/>
                </a:cubicBezTo>
                <a:cubicBezTo>
                  <a:pt x="3107051" y="387509"/>
                  <a:pt x="5424616" y="452492"/>
                  <a:pt x="9212347" y="0"/>
                </a:cubicBezTo>
                <a:cubicBezTo>
                  <a:pt x="9283470" y="-12129"/>
                  <a:pt x="9438123" y="88123"/>
                  <a:pt x="9390227" y="187747"/>
                </a:cubicBezTo>
                <a:cubicBezTo>
                  <a:pt x="9395021" y="555449"/>
                  <a:pt x="9495025" y="742546"/>
                  <a:pt x="9390227" y="938714"/>
                </a:cubicBezTo>
                <a:cubicBezTo>
                  <a:pt x="9352436" y="1058834"/>
                  <a:pt x="9334310" y="1127467"/>
                  <a:pt x="9212347" y="1126462"/>
                </a:cubicBezTo>
                <a:cubicBezTo>
                  <a:pt x="6286791" y="893973"/>
                  <a:pt x="1765760" y="1084829"/>
                  <a:pt x="177879" y="1126462"/>
                </a:cubicBezTo>
                <a:cubicBezTo>
                  <a:pt x="115239" y="1126754"/>
                  <a:pt x="-14153" y="1075681"/>
                  <a:pt x="0" y="938714"/>
                </a:cubicBezTo>
                <a:cubicBezTo>
                  <a:pt x="11668" y="802547"/>
                  <a:pt x="-26657" y="291818"/>
                  <a:pt x="0" y="187747"/>
                </a:cubicBezTo>
                <a:close/>
              </a:path>
              <a:path w="9390227" h="1126462" fill="none" stroke="0" extrusionOk="0">
                <a:moveTo>
                  <a:pt x="0" y="187747"/>
                </a:moveTo>
                <a:cubicBezTo>
                  <a:pt x="-20531" y="82554"/>
                  <a:pt x="84220" y="-10365"/>
                  <a:pt x="177879" y="0"/>
                </a:cubicBezTo>
                <a:cubicBezTo>
                  <a:pt x="3943932" y="-371136"/>
                  <a:pt x="5502657" y="-37308"/>
                  <a:pt x="9212347" y="0"/>
                </a:cubicBezTo>
                <a:cubicBezTo>
                  <a:pt x="9282606" y="-2379"/>
                  <a:pt x="9409871" y="58218"/>
                  <a:pt x="9390227" y="187747"/>
                </a:cubicBezTo>
                <a:cubicBezTo>
                  <a:pt x="9354258" y="527862"/>
                  <a:pt x="9401695" y="734856"/>
                  <a:pt x="9390227" y="938714"/>
                </a:cubicBezTo>
                <a:cubicBezTo>
                  <a:pt x="9365267" y="1054337"/>
                  <a:pt x="9291844" y="1129524"/>
                  <a:pt x="9212347" y="1126462"/>
                </a:cubicBezTo>
                <a:cubicBezTo>
                  <a:pt x="7362502" y="1291052"/>
                  <a:pt x="1847371" y="1006087"/>
                  <a:pt x="177879" y="1126462"/>
                </a:cubicBezTo>
                <a:cubicBezTo>
                  <a:pt x="84224" y="1093292"/>
                  <a:pt x="-41056" y="1045673"/>
                  <a:pt x="0" y="938714"/>
                </a:cubicBezTo>
                <a:cubicBezTo>
                  <a:pt x="36946" y="812738"/>
                  <a:pt x="9039" y="340004"/>
                  <a:pt x="0" y="187747"/>
                </a:cubicBezTo>
                <a:close/>
              </a:path>
              <a:path w="9390227" h="1126462" fill="none" stroke="0" extrusionOk="0">
                <a:moveTo>
                  <a:pt x="0" y="187747"/>
                </a:moveTo>
                <a:cubicBezTo>
                  <a:pt x="-19200" y="76259"/>
                  <a:pt x="81737" y="14029"/>
                  <a:pt x="177879" y="0"/>
                </a:cubicBezTo>
                <a:cubicBezTo>
                  <a:pt x="3793755" y="-81956"/>
                  <a:pt x="5384061" y="-211711"/>
                  <a:pt x="9212347" y="0"/>
                </a:cubicBezTo>
                <a:cubicBezTo>
                  <a:pt x="9270619" y="883"/>
                  <a:pt x="9404817" y="69183"/>
                  <a:pt x="9390227" y="187747"/>
                </a:cubicBezTo>
                <a:cubicBezTo>
                  <a:pt x="9371783" y="525687"/>
                  <a:pt x="9365994" y="783527"/>
                  <a:pt x="9390227" y="938714"/>
                </a:cubicBezTo>
                <a:cubicBezTo>
                  <a:pt x="9375362" y="1056957"/>
                  <a:pt x="9296487" y="1112293"/>
                  <a:pt x="9212347" y="1126462"/>
                </a:cubicBezTo>
                <a:cubicBezTo>
                  <a:pt x="7228532" y="1194689"/>
                  <a:pt x="1518324" y="830541"/>
                  <a:pt x="177879" y="1126462"/>
                </a:cubicBezTo>
                <a:cubicBezTo>
                  <a:pt x="77719" y="1110167"/>
                  <a:pt x="-38655" y="1045343"/>
                  <a:pt x="0" y="938714"/>
                </a:cubicBezTo>
                <a:cubicBezTo>
                  <a:pt x="6097" y="828436"/>
                  <a:pt x="-16487" y="329621"/>
                  <a:pt x="0" y="18774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46022143">
                  <a:custGeom>
                    <a:avLst/>
                    <a:gdLst>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806007" fill="none" extrusionOk="0">
                        <a:moveTo>
                          <a:pt x="0" y="301007"/>
                        </a:moveTo>
                        <a:cubicBezTo>
                          <a:pt x="-6085" y="121400"/>
                          <a:pt x="82904" y="21538"/>
                          <a:pt x="177879" y="0"/>
                        </a:cubicBezTo>
                        <a:cubicBezTo>
                          <a:pt x="3807868" y="16154"/>
                          <a:pt x="5415927" y="-266820"/>
                          <a:pt x="9212347" y="0"/>
                        </a:cubicBezTo>
                        <a:cubicBezTo>
                          <a:pt x="9286120" y="-14965"/>
                          <a:pt x="9390480" y="89700"/>
                          <a:pt x="9390227" y="301007"/>
                        </a:cubicBezTo>
                        <a:cubicBezTo>
                          <a:pt x="9361203" y="813512"/>
                          <a:pt x="9364976" y="1259385"/>
                          <a:pt x="9390227" y="1504999"/>
                        </a:cubicBezTo>
                        <a:cubicBezTo>
                          <a:pt x="9381397" y="1691965"/>
                          <a:pt x="9290358" y="1776513"/>
                          <a:pt x="9212347" y="1806007"/>
                        </a:cubicBezTo>
                        <a:cubicBezTo>
                          <a:pt x="7212481" y="2100087"/>
                          <a:pt x="1489943" y="1580090"/>
                          <a:pt x="177879" y="1806007"/>
                        </a:cubicBezTo>
                        <a:cubicBezTo>
                          <a:pt x="77505" y="1783024"/>
                          <a:pt x="-19226" y="1666625"/>
                          <a:pt x="0" y="1504999"/>
                        </a:cubicBezTo>
                        <a:cubicBezTo>
                          <a:pt x="49" y="1291052"/>
                          <a:pt x="-19420" y="521015"/>
                          <a:pt x="0" y="301007"/>
                        </a:cubicBezTo>
                        <a:close/>
                      </a:path>
                      <a:path w="9390227" h="1806007" stroke="0" extrusionOk="0">
                        <a:moveTo>
                          <a:pt x="0" y="301007"/>
                        </a:moveTo>
                        <a:cubicBezTo>
                          <a:pt x="-7283" y="118413"/>
                          <a:pt x="55569" y="-1565"/>
                          <a:pt x="177879" y="0"/>
                        </a:cubicBezTo>
                        <a:cubicBezTo>
                          <a:pt x="3067969" y="181441"/>
                          <a:pt x="5524433" y="268180"/>
                          <a:pt x="9212347" y="0"/>
                        </a:cubicBezTo>
                        <a:cubicBezTo>
                          <a:pt x="9292812" y="6027"/>
                          <a:pt x="9421024" y="145437"/>
                          <a:pt x="9390227" y="301007"/>
                        </a:cubicBezTo>
                        <a:cubicBezTo>
                          <a:pt x="9389148" y="881473"/>
                          <a:pt x="9486087" y="1185080"/>
                          <a:pt x="9390227" y="1504999"/>
                        </a:cubicBezTo>
                        <a:cubicBezTo>
                          <a:pt x="9366818" y="1682856"/>
                          <a:pt x="9325661" y="1807754"/>
                          <a:pt x="9212347" y="1806007"/>
                        </a:cubicBezTo>
                        <a:cubicBezTo>
                          <a:pt x="6162906" y="1819705"/>
                          <a:pt x="1739717" y="1655799"/>
                          <a:pt x="177879" y="1806007"/>
                        </a:cubicBezTo>
                        <a:cubicBezTo>
                          <a:pt x="104936" y="1802652"/>
                          <a:pt x="-11367" y="1698821"/>
                          <a:pt x="0" y="1504999"/>
                        </a:cubicBezTo>
                        <a:cubicBezTo>
                          <a:pt x="10612" y="1284168"/>
                          <a:pt x="-27366" y="479823"/>
                          <a:pt x="0" y="301007"/>
                        </a:cubicBezTo>
                        <a:close/>
                      </a:path>
                      <a:path w="9390227" h="1806007" fill="none" stroke="0" extrusionOk="0">
                        <a:moveTo>
                          <a:pt x="0" y="301007"/>
                        </a:moveTo>
                        <a:cubicBezTo>
                          <a:pt x="-3419" y="128491"/>
                          <a:pt x="78593" y="9967"/>
                          <a:pt x="177879" y="0"/>
                        </a:cubicBezTo>
                        <a:cubicBezTo>
                          <a:pt x="3752483" y="-292239"/>
                          <a:pt x="5424237" y="-240252"/>
                          <a:pt x="9212347" y="0"/>
                        </a:cubicBezTo>
                        <a:cubicBezTo>
                          <a:pt x="9288836" y="-8418"/>
                          <a:pt x="9392711" y="107489"/>
                          <a:pt x="9390227" y="301007"/>
                        </a:cubicBezTo>
                        <a:cubicBezTo>
                          <a:pt x="9358911" y="854864"/>
                          <a:pt x="9402312" y="1221640"/>
                          <a:pt x="9390227" y="1504999"/>
                        </a:cubicBezTo>
                        <a:cubicBezTo>
                          <a:pt x="9381525" y="1688649"/>
                          <a:pt x="9304509" y="1790657"/>
                          <a:pt x="9212347" y="1806007"/>
                        </a:cubicBezTo>
                        <a:cubicBezTo>
                          <a:pt x="7247448" y="1925404"/>
                          <a:pt x="1670351" y="1622726"/>
                          <a:pt x="177879" y="1806007"/>
                        </a:cubicBezTo>
                        <a:cubicBezTo>
                          <a:pt x="81858" y="1770521"/>
                          <a:pt x="-45803" y="1675903"/>
                          <a:pt x="0" y="1504999"/>
                        </a:cubicBezTo>
                        <a:cubicBezTo>
                          <a:pt x="21221" y="1332704"/>
                          <a:pt x="-14842" y="543179"/>
                          <a:pt x="0" y="301007"/>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m 24 cm = ...... m</a:t>
            </a:r>
            <a:endPar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6" cy="1536831"/>
            <a:chOff x="291047" y="3505019"/>
            <a:chExt cx="7428216" cy="1536831"/>
          </a:xfrm>
        </p:grpSpPr>
        <p:sp>
          <p:nvSpPr>
            <p:cNvPr id="14" name="TextBox 13">
              <a:extLst>
                <a:ext uri="{FF2B5EF4-FFF2-40B4-BE49-F238E27FC236}">
                  <a16:creationId xmlns:a16="http://schemas.microsoft.com/office/drawing/2014/main" id="{111D1D7F-0E29-7A99-69D7-51D46A87D410}"/>
                </a:ext>
              </a:extLst>
            </p:cNvPr>
            <p:cNvSpPr txBox="1"/>
            <p:nvPr/>
          </p:nvSpPr>
          <p:spPr>
            <a:xfrm>
              <a:off x="922145" y="4118520"/>
              <a:ext cx="6797118" cy="923330"/>
            </a:xfrm>
            <a:custGeom>
              <a:avLst/>
              <a:gdLst>
                <a:gd name="connsiteX0" fmla="*/ 0 w 6797118"/>
                <a:gd name="connsiteY0" fmla="*/ 153891 h 923330"/>
                <a:gd name="connsiteX1" fmla="*/ 138502 w 6797118"/>
                <a:gd name="connsiteY1" fmla="*/ 0 h 923330"/>
                <a:gd name="connsiteX2" fmla="*/ 6658616 w 6797118"/>
                <a:gd name="connsiteY2" fmla="*/ 0 h 923330"/>
                <a:gd name="connsiteX3" fmla="*/ 6797118 w 6797118"/>
                <a:gd name="connsiteY3" fmla="*/ 153891 h 923330"/>
                <a:gd name="connsiteX4" fmla="*/ 6797118 w 6797118"/>
                <a:gd name="connsiteY4" fmla="*/ 769438 h 923330"/>
                <a:gd name="connsiteX5" fmla="*/ 6658616 w 6797118"/>
                <a:gd name="connsiteY5" fmla="*/ 923330 h 923330"/>
                <a:gd name="connsiteX6" fmla="*/ 138502 w 6797118"/>
                <a:gd name="connsiteY6" fmla="*/ 923330 h 923330"/>
                <a:gd name="connsiteX7" fmla="*/ 0 w 6797118"/>
                <a:gd name="connsiteY7" fmla="*/ 769438 h 923330"/>
                <a:gd name="connsiteX8" fmla="*/ 0 w 6797118"/>
                <a:gd name="connsiteY8" fmla="*/ 153891 h 923330"/>
                <a:gd name="connsiteX0" fmla="*/ 0 w 6797118"/>
                <a:gd name="connsiteY0" fmla="*/ 153891 h 923330"/>
                <a:gd name="connsiteX1" fmla="*/ 138502 w 6797118"/>
                <a:gd name="connsiteY1" fmla="*/ 0 h 923330"/>
                <a:gd name="connsiteX2" fmla="*/ 6658616 w 6797118"/>
                <a:gd name="connsiteY2" fmla="*/ 0 h 923330"/>
                <a:gd name="connsiteX3" fmla="*/ 6797118 w 6797118"/>
                <a:gd name="connsiteY3" fmla="*/ 153891 h 923330"/>
                <a:gd name="connsiteX4" fmla="*/ 6797118 w 6797118"/>
                <a:gd name="connsiteY4" fmla="*/ 769438 h 923330"/>
                <a:gd name="connsiteX5" fmla="*/ 6658616 w 6797118"/>
                <a:gd name="connsiteY5" fmla="*/ 923330 h 923330"/>
                <a:gd name="connsiteX6" fmla="*/ 138502 w 6797118"/>
                <a:gd name="connsiteY6" fmla="*/ 923330 h 923330"/>
                <a:gd name="connsiteX7" fmla="*/ 0 w 6797118"/>
                <a:gd name="connsiteY7" fmla="*/ 769438 h 923330"/>
                <a:gd name="connsiteX8" fmla="*/ 0 w 6797118"/>
                <a:gd name="connsiteY8" fmla="*/ 153891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923330" fill="none" extrusionOk="0">
                  <a:moveTo>
                    <a:pt x="0" y="153891"/>
                  </a:moveTo>
                  <a:cubicBezTo>
                    <a:pt x="-4512" y="79154"/>
                    <a:pt x="51919" y="-6057"/>
                    <a:pt x="138502" y="0"/>
                  </a:cubicBezTo>
                  <a:cubicBezTo>
                    <a:pt x="1295336" y="43793"/>
                    <a:pt x="3790369" y="-408755"/>
                    <a:pt x="6658616" y="0"/>
                  </a:cubicBezTo>
                  <a:cubicBezTo>
                    <a:pt x="6718103" y="25726"/>
                    <a:pt x="6808739" y="55844"/>
                    <a:pt x="6797118" y="153891"/>
                  </a:cubicBezTo>
                  <a:cubicBezTo>
                    <a:pt x="6805907" y="418710"/>
                    <a:pt x="6821996" y="645767"/>
                    <a:pt x="6797118" y="769438"/>
                  </a:cubicBezTo>
                  <a:cubicBezTo>
                    <a:pt x="6809731" y="863250"/>
                    <a:pt x="6745987" y="916534"/>
                    <a:pt x="6658616" y="923330"/>
                  </a:cubicBezTo>
                  <a:cubicBezTo>
                    <a:pt x="5979907" y="857636"/>
                    <a:pt x="1848592" y="861227"/>
                    <a:pt x="138502" y="923330"/>
                  </a:cubicBezTo>
                  <a:cubicBezTo>
                    <a:pt x="60831" y="930750"/>
                    <a:pt x="19809" y="864437"/>
                    <a:pt x="0" y="769438"/>
                  </a:cubicBezTo>
                  <a:cubicBezTo>
                    <a:pt x="19222" y="565439"/>
                    <a:pt x="-686" y="260415"/>
                    <a:pt x="0" y="153891"/>
                  </a:cubicBezTo>
                  <a:close/>
                </a:path>
                <a:path w="6797118" h="923330" stroke="0" extrusionOk="0">
                  <a:moveTo>
                    <a:pt x="0" y="153891"/>
                  </a:moveTo>
                  <a:cubicBezTo>
                    <a:pt x="-2430" y="65666"/>
                    <a:pt x="71900" y="-3217"/>
                    <a:pt x="138502" y="0"/>
                  </a:cubicBezTo>
                  <a:cubicBezTo>
                    <a:pt x="1875461" y="-352642"/>
                    <a:pt x="3670415" y="-73587"/>
                    <a:pt x="6658616" y="0"/>
                  </a:cubicBezTo>
                  <a:cubicBezTo>
                    <a:pt x="6735247" y="16051"/>
                    <a:pt x="6806681" y="74433"/>
                    <a:pt x="6797118" y="153891"/>
                  </a:cubicBezTo>
                  <a:cubicBezTo>
                    <a:pt x="6812136" y="446816"/>
                    <a:pt x="6790298" y="674219"/>
                    <a:pt x="6797118" y="769438"/>
                  </a:cubicBezTo>
                  <a:cubicBezTo>
                    <a:pt x="6791440" y="842987"/>
                    <a:pt x="6733450" y="919755"/>
                    <a:pt x="6658616" y="923330"/>
                  </a:cubicBezTo>
                  <a:cubicBezTo>
                    <a:pt x="3964001" y="762035"/>
                    <a:pt x="1894367" y="920446"/>
                    <a:pt x="138502" y="923330"/>
                  </a:cubicBezTo>
                  <a:cubicBezTo>
                    <a:pt x="56450" y="922362"/>
                    <a:pt x="19061" y="842649"/>
                    <a:pt x="0" y="769438"/>
                  </a:cubicBezTo>
                  <a:cubicBezTo>
                    <a:pt x="-52210" y="682564"/>
                    <a:pt x="14785" y="323544"/>
                    <a:pt x="0" y="153891"/>
                  </a:cubicBezTo>
                  <a:close/>
                </a:path>
                <a:path w="6797118" h="923330" fill="none" stroke="0" extrusionOk="0">
                  <a:moveTo>
                    <a:pt x="0" y="153891"/>
                  </a:moveTo>
                  <a:cubicBezTo>
                    <a:pt x="-6197" y="71212"/>
                    <a:pt x="70133" y="-3200"/>
                    <a:pt x="138502" y="0"/>
                  </a:cubicBezTo>
                  <a:cubicBezTo>
                    <a:pt x="627033" y="-40906"/>
                    <a:pt x="4046513" y="-72170"/>
                    <a:pt x="6658616" y="0"/>
                  </a:cubicBezTo>
                  <a:cubicBezTo>
                    <a:pt x="6722397" y="26797"/>
                    <a:pt x="6799416" y="76206"/>
                    <a:pt x="6797118" y="153891"/>
                  </a:cubicBezTo>
                  <a:cubicBezTo>
                    <a:pt x="6822259" y="422635"/>
                    <a:pt x="6823904" y="632178"/>
                    <a:pt x="6797118" y="769438"/>
                  </a:cubicBezTo>
                  <a:cubicBezTo>
                    <a:pt x="6798605" y="855019"/>
                    <a:pt x="6734011" y="912087"/>
                    <a:pt x="6658616" y="923330"/>
                  </a:cubicBezTo>
                  <a:cubicBezTo>
                    <a:pt x="5868998" y="869266"/>
                    <a:pt x="1811452" y="1038269"/>
                    <a:pt x="138502" y="923330"/>
                  </a:cubicBezTo>
                  <a:cubicBezTo>
                    <a:pt x="69791" y="917704"/>
                    <a:pt x="26049" y="854313"/>
                    <a:pt x="0" y="769438"/>
                  </a:cubicBezTo>
                  <a:cubicBezTo>
                    <a:pt x="27969" y="542182"/>
                    <a:pt x="-3032" y="266635"/>
                    <a:pt x="0" y="153891"/>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33244038">
                    <a:custGeom>
                      <a:avLst/>
                      <a:gdLst>
                        <a:gd name="connsiteX0" fmla="*/ 0 w 6797118"/>
                        <a:gd name="connsiteY0" fmla="*/ 138502 h 830997"/>
                        <a:gd name="connsiteX1" fmla="*/ 138502 w 6797118"/>
                        <a:gd name="connsiteY1" fmla="*/ 0 h 830997"/>
                        <a:gd name="connsiteX2" fmla="*/ 6658616 w 6797118"/>
                        <a:gd name="connsiteY2" fmla="*/ 0 h 830997"/>
                        <a:gd name="connsiteX3" fmla="*/ 6797118 w 6797118"/>
                        <a:gd name="connsiteY3" fmla="*/ 138502 h 830997"/>
                        <a:gd name="connsiteX4" fmla="*/ 6797118 w 6797118"/>
                        <a:gd name="connsiteY4" fmla="*/ 692495 h 830997"/>
                        <a:gd name="connsiteX5" fmla="*/ 6658616 w 6797118"/>
                        <a:gd name="connsiteY5" fmla="*/ 830997 h 830997"/>
                        <a:gd name="connsiteX6" fmla="*/ 138502 w 6797118"/>
                        <a:gd name="connsiteY6" fmla="*/ 830997 h 830997"/>
                        <a:gd name="connsiteX7" fmla="*/ 0 w 6797118"/>
                        <a:gd name="connsiteY7" fmla="*/ 692495 h 830997"/>
                        <a:gd name="connsiteX8" fmla="*/ 0 w 6797118"/>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830997" fill="none" extrusionOk="0">
                          <a:moveTo>
                            <a:pt x="0" y="138502"/>
                          </a:moveTo>
                          <a:cubicBezTo>
                            <a:pt x="-2608" y="67580"/>
                            <a:pt x="60181" y="-1076"/>
                            <a:pt x="138502" y="0"/>
                          </a:cubicBezTo>
                          <a:cubicBezTo>
                            <a:pt x="806880" y="-27097"/>
                            <a:pt x="4088390" y="-135667"/>
                            <a:pt x="6658616" y="0"/>
                          </a:cubicBezTo>
                          <a:cubicBezTo>
                            <a:pt x="6727689" y="10706"/>
                            <a:pt x="6802000" y="56769"/>
                            <a:pt x="6797118" y="138502"/>
                          </a:cubicBezTo>
                          <a:cubicBezTo>
                            <a:pt x="6814820" y="374744"/>
                            <a:pt x="6819562" y="581118"/>
                            <a:pt x="6797118" y="692495"/>
                          </a:cubicBezTo>
                          <a:cubicBezTo>
                            <a:pt x="6801029" y="771632"/>
                            <a:pt x="6736112" y="830377"/>
                            <a:pt x="6658616" y="830997"/>
                          </a:cubicBezTo>
                          <a:cubicBezTo>
                            <a:pt x="5910924" y="777429"/>
                            <a:pt x="1911222" y="789029"/>
                            <a:pt x="138502" y="830997"/>
                          </a:cubicBezTo>
                          <a:cubicBezTo>
                            <a:pt x="61371" y="834789"/>
                            <a:pt x="11943" y="774642"/>
                            <a:pt x="0" y="692495"/>
                          </a:cubicBezTo>
                          <a:cubicBezTo>
                            <a:pt x="28842" y="494767"/>
                            <a:pt x="-4478" y="235888"/>
                            <a:pt x="0" y="138502"/>
                          </a:cubicBezTo>
                          <a:close/>
                        </a:path>
                        <a:path w="6797118" h="830997" stroke="0" extrusionOk="0">
                          <a:moveTo>
                            <a:pt x="0" y="138502"/>
                          </a:moveTo>
                          <a:cubicBezTo>
                            <a:pt x="-1309" y="60595"/>
                            <a:pt x="74716" y="-2559"/>
                            <a:pt x="138502" y="0"/>
                          </a:cubicBezTo>
                          <a:cubicBezTo>
                            <a:pt x="1884845" y="-60813"/>
                            <a:pt x="3693696" y="-92828"/>
                            <a:pt x="6658616" y="0"/>
                          </a:cubicBezTo>
                          <a:cubicBezTo>
                            <a:pt x="6730688" y="12449"/>
                            <a:pt x="6795596" y="69740"/>
                            <a:pt x="6797118" y="138502"/>
                          </a:cubicBezTo>
                          <a:cubicBezTo>
                            <a:pt x="6817493" y="402838"/>
                            <a:pt x="6784213" y="605989"/>
                            <a:pt x="6797118" y="692495"/>
                          </a:cubicBezTo>
                          <a:cubicBezTo>
                            <a:pt x="6789092" y="761211"/>
                            <a:pt x="6734766" y="829274"/>
                            <a:pt x="6658616" y="830997"/>
                          </a:cubicBezTo>
                          <a:cubicBezTo>
                            <a:pt x="5525072" y="820619"/>
                            <a:pt x="3373845" y="852235"/>
                            <a:pt x="138502" y="830997"/>
                          </a:cubicBezTo>
                          <a:cubicBezTo>
                            <a:pt x="63771" y="828938"/>
                            <a:pt x="7857" y="765423"/>
                            <a:pt x="0" y="692495"/>
                          </a:cubicBezTo>
                          <a:cubicBezTo>
                            <a:pt x="-44585" y="605001"/>
                            <a:pt x="10279" y="316266"/>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5,24</a:t>
              </a:r>
              <a:endParaRPr kumimoji="0" lang="vi-VN"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2206484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11"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601498" y="1170166"/>
            <a:ext cx="8951918" cy="1126462"/>
          </a:xfrm>
          <a:custGeom>
            <a:avLst/>
            <a:gdLst>
              <a:gd name="connsiteX0" fmla="*/ 0 w 8951918"/>
              <a:gd name="connsiteY0" fmla="*/ 187747 h 1126462"/>
              <a:gd name="connsiteX1" fmla="*/ 301007 w 8951918"/>
              <a:gd name="connsiteY1" fmla="*/ 0 h 1126462"/>
              <a:gd name="connsiteX2" fmla="*/ 8650911 w 8951918"/>
              <a:gd name="connsiteY2" fmla="*/ 0 h 1126462"/>
              <a:gd name="connsiteX3" fmla="*/ 8951918 w 8951918"/>
              <a:gd name="connsiteY3" fmla="*/ 187747 h 1126462"/>
              <a:gd name="connsiteX4" fmla="*/ 8951918 w 8951918"/>
              <a:gd name="connsiteY4" fmla="*/ 938714 h 1126462"/>
              <a:gd name="connsiteX5" fmla="*/ 8650911 w 8951918"/>
              <a:gd name="connsiteY5" fmla="*/ 1126462 h 1126462"/>
              <a:gd name="connsiteX6" fmla="*/ 301007 w 8951918"/>
              <a:gd name="connsiteY6" fmla="*/ 1126462 h 1126462"/>
              <a:gd name="connsiteX7" fmla="*/ 0 w 8951918"/>
              <a:gd name="connsiteY7" fmla="*/ 938714 h 1126462"/>
              <a:gd name="connsiteX8" fmla="*/ 0 w 8951918"/>
              <a:gd name="connsiteY8" fmla="*/ 187747 h 1126462"/>
              <a:gd name="connsiteX0" fmla="*/ 0 w 8951918"/>
              <a:gd name="connsiteY0" fmla="*/ 187747 h 1126462"/>
              <a:gd name="connsiteX1" fmla="*/ 301007 w 8951918"/>
              <a:gd name="connsiteY1" fmla="*/ 0 h 1126462"/>
              <a:gd name="connsiteX2" fmla="*/ 8650911 w 8951918"/>
              <a:gd name="connsiteY2" fmla="*/ 0 h 1126462"/>
              <a:gd name="connsiteX3" fmla="*/ 8951918 w 8951918"/>
              <a:gd name="connsiteY3" fmla="*/ 187747 h 1126462"/>
              <a:gd name="connsiteX4" fmla="*/ 8951918 w 8951918"/>
              <a:gd name="connsiteY4" fmla="*/ 938714 h 1126462"/>
              <a:gd name="connsiteX5" fmla="*/ 8650911 w 8951918"/>
              <a:gd name="connsiteY5" fmla="*/ 1126462 h 1126462"/>
              <a:gd name="connsiteX6" fmla="*/ 301007 w 8951918"/>
              <a:gd name="connsiteY6" fmla="*/ 1126462 h 1126462"/>
              <a:gd name="connsiteX7" fmla="*/ 0 w 8951918"/>
              <a:gd name="connsiteY7" fmla="*/ 938714 h 1126462"/>
              <a:gd name="connsiteX8" fmla="*/ 0 w 8951918"/>
              <a:gd name="connsiteY8" fmla="*/ 187747 h 112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126462" fill="none" extrusionOk="0">
                <a:moveTo>
                  <a:pt x="0" y="187747"/>
                </a:moveTo>
                <a:cubicBezTo>
                  <a:pt x="-16140" y="61779"/>
                  <a:pt x="141966" y="33443"/>
                  <a:pt x="301007" y="0"/>
                </a:cubicBezTo>
                <a:cubicBezTo>
                  <a:pt x="2260107" y="553112"/>
                  <a:pt x="5395194" y="-348604"/>
                  <a:pt x="8650911" y="0"/>
                </a:cubicBezTo>
                <a:cubicBezTo>
                  <a:pt x="8791624" y="-7219"/>
                  <a:pt x="8952230" y="52235"/>
                  <a:pt x="8951918" y="187747"/>
                </a:cubicBezTo>
                <a:cubicBezTo>
                  <a:pt x="8871221" y="283768"/>
                  <a:pt x="8857860" y="789113"/>
                  <a:pt x="8951918" y="938714"/>
                </a:cubicBezTo>
                <a:cubicBezTo>
                  <a:pt x="8932598" y="1066683"/>
                  <a:pt x="8785986" y="1098081"/>
                  <a:pt x="8650911" y="1126462"/>
                </a:cubicBezTo>
                <a:cubicBezTo>
                  <a:pt x="7370367" y="1480945"/>
                  <a:pt x="1825392" y="1074199"/>
                  <a:pt x="301007" y="1126462"/>
                </a:cubicBezTo>
                <a:cubicBezTo>
                  <a:pt x="131252" y="1106109"/>
                  <a:pt x="-25944" y="1039196"/>
                  <a:pt x="0" y="938714"/>
                </a:cubicBezTo>
                <a:cubicBezTo>
                  <a:pt x="8776" y="835577"/>
                  <a:pt x="-26416" y="500702"/>
                  <a:pt x="0" y="187747"/>
                </a:cubicBezTo>
                <a:close/>
              </a:path>
              <a:path w="8951918" h="1126462" stroke="0" extrusionOk="0">
                <a:moveTo>
                  <a:pt x="0" y="187747"/>
                </a:moveTo>
                <a:cubicBezTo>
                  <a:pt x="-17927" y="67056"/>
                  <a:pt x="89594" y="-10984"/>
                  <a:pt x="301007" y="0"/>
                </a:cubicBezTo>
                <a:cubicBezTo>
                  <a:pt x="4458627" y="59950"/>
                  <a:pt x="5296585" y="3508"/>
                  <a:pt x="8650911" y="0"/>
                </a:cubicBezTo>
                <a:cubicBezTo>
                  <a:pt x="8790328" y="-6632"/>
                  <a:pt x="8974171" y="88782"/>
                  <a:pt x="8951918" y="187747"/>
                </a:cubicBezTo>
                <a:cubicBezTo>
                  <a:pt x="8983527" y="487133"/>
                  <a:pt x="8887751" y="858606"/>
                  <a:pt x="8951918" y="938714"/>
                </a:cubicBezTo>
                <a:cubicBezTo>
                  <a:pt x="8921667" y="1050184"/>
                  <a:pt x="8835514" y="1127932"/>
                  <a:pt x="8650911" y="1126462"/>
                </a:cubicBezTo>
                <a:cubicBezTo>
                  <a:pt x="7323731" y="1061590"/>
                  <a:pt x="2205740" y="1219460"/>
                  <a:pt x="301007" y="1126462"/>
                </a:cubicBezTo>
                <a:cubicBezTo>
                  <a:pt x="153929" y="1125879"/>
                  <a:pt x="-10302" y="1053415"/>
                  <a:pt x="0" y="938714"/>
                </a:cubicBezTo>
                <a:cubicBezTo>
                  <a:pt x="56667" y="608870"/>
                  <a:pt x="-86783" y="388101"/>
                  <a:pt x="0" y="187747"/>
                </a:cubicBezTo>
                <a:close/>
              </a:path>
              <a:path w="8951918" h="1126462" fill="none" stroke="0" extrusionOk="0">
                <a:moveTo>
                  <a:pt x="0" y="187747"/>
                </a:moveTo>
                <a:cubicBezTo>
                  <a:pt x="-36730" y="74727"/>
                  <a:pt x="131065" y="13320"/>
                  <a:pt x="301007" y="0"/>
                </a:cubicBezTo>
                <a:cubicBezTo>
                  <a:pt x="2115138" y="-97556"/>
                  <a:pt x="5403655" y="-304093"/>
                  <a:pt x="8650911" y="0"/>
                </a:cubicBezTo>
                <a:cubicBezTo>
                  <a:pt x="8785398" y="1048"/>
                  <a:pt x="8968041" y="84129"/>
                  <a:pt x="8951918" y="187747"/>
                </a:cubicBezTo>
                <a:cubicBezTo>
                  <a:pt x="8874200" y="313895"/>
                  <a:pt x="8863037" y="781761"/>
                  <a:pt x="8951918" y="938714"/>
                </a:cubicBezTo>
                <a:cubicBezTo>
                  <a:pt x="8935940" y="1054002"/>
                  <a:pt x="8818506" y="1127452"/>
                  <a:pt x="8650911" y="1126462"/>
                </a:cubicBezTo>
                <a:cubicBezTo>
                  <a:pt x="7533988" y="1178822"/>
                  <a:pt x="1866836" y="1023550"/>
                  <a:pt x="301007" y="1126462"/>
                </a:cubicBezTo>
                <a:cubicBezTo>
                  <a:pt x="132081" y="1102529"/>
                  <a:pt x="-19669" y="1043328"/>
                  <a:pt x="0" y="938714"/>
                </a:cubicBezTo>
                <a:cubicBezTo>
                  <a:pt x="31675" y="894398"/>
                  <a:pt x="-11198" y="578392"/>
                  <a:pt x="0" y="18774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46022143">
                  <a:custGeom>
                    <a:avLst/>
                    <a:gdLst>
                      <a:gd name="connsiteX0" fmla="*/ 0 w 8951918"/>
                      <a:gd name="connsiteY0" fmla="*/ 301007 h 1806007"/>
                      <a:gd name="connsiteX1" fmla="*/ 301007 w 8951918"/>
                      <a:gd name="connsiteY1" fmla="*/ 0 h 1806007"/>
                      <a:gd name="connsiteX2" fmla="*/ 8650911 w 8951918"/>
                      <a:gd name="connsiteY2" fmla="*/ 0 h 1806007"/>
                      <a:gd name="connsiteX3" fmla="*/ 8951918 w 8951918"/>
                      <a:gd name="connsiteY3" fmla="*/ 301007 h 1806007"/>
                      <a:gd name="connsiteX4" fmla="*/ 8951918 w 8951918"/>
                      <a:gd name="connsiteY4" fmla="*/ 1505000 h 1806007"/>
                      <a:gd name="connsiteX5" fmla="*/ 8650911 w 8951918"/>
                      <a:gd name="connsiteY5" fmla="*/ 1806007 h 1806007"/>
                      <a:gd name="connsiteX6" fmla="*/ 301007 w 8951918"/>
                      <a:gd name="connsiteY6" fmla="*/ 1806007 h 1806007"/>
                      <a:gd name="connsiteX7" fmla="*/ 0 w 8951918"/>
                      <a:gd name="connsiteY7" fmla="*/ 1505000 h 1806007"/>
                      <a:gd name="connsiteX8" fmla="*/ 0 w 8951918"/>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806007" fill="none" extrusionOk="0">
                        <a:moveTo>
                          <a:pt x="0" y="301007"/>
                        </a:moveTo>
                        <a:cubicBezTo>
                          <a:pt x="-9462" y="118008"/>
                          <a:pt x="137676" y="15946"/>
                          <a:pt x="301007" y="0"/>
                        </a:cubicBezTo>
                        <a:cubicBezTo>
                          <a:pt x="2125331" y="-49842"/>
                          <a:pt x="5585723" y="-72701"/>
                          <a:pt x="8650911" y="0"/>
                        </a:cubicBezTo>
                        <a:cubicBezTo>
                          <a:pt x="8795498" y="-8994"/>
                          <a:pt x="8952098" y="111286"/>
                          <a:pt x="8951918" y="301007"/>
                        </a:cubicBezTo>
                        <a:cubicBezTo>
                          <a:pt x="8866480" y="481875"/>
                          <a:pt x="8859865" y="1263306"/>
                          <a:pt x="8951918" y="1505000"/>
                        </a:cubicBezTo>
                        <a:cubicBezTo>
                          <a:pt x="8941652" y="1687367"/>
                          <a:pt x="8802922" y="1790360"/>
                          <a:pt x="8650911" y="1806007"/>
                        </a:cubicBezTo>
                        <a:cubicBezTo>
                          <a:pt x="7527995" y="1958916"/>
                          <a:pt x="1852859" y="1763402"/>
                          <a:pt x="301007" y="1806007"/>
                        </a:cubicBezTo>
                        <a:cubicBezTo>
                          <a:pt x="131473" y="1776543"/>
                          <a:pt x="-12608" y="1669334"/>
                          <a:pt x="0" y="1505000"/>
                        </a:cubicBezTo>
                        <a:cubicBezTo>
                          <a:pt x="17053" y="1344149"/>
                          <a:pt x="-38599" y="857686"/>
                          <a:pt x="0" y="301007"/>
                        </a:cubicBezTo>
                        <a:close/>
                      </a:path>
                      <a:path w="8951918" h="1806007" stroke="0" extrusionOk="0">
                        <a:moveTo>
                          <a:pt x="0" y="301007"/>
                        </a:moveTo>
                        <a:cubicBezTo>
                          <a:pt x="-21700" y="135658"/>
                          <a:pt x="115970" y="9593"/>
                          <a:pt x="301007" y="0"/>
                        </a:cubicBezTo>
                        <a:cubicBezTo>
                          <a:pt x="4438040" y="-135572"/>
                          <a:pt x="5322305" y="-112207"/>
                          <a:pt x="8650911" y="0"/>
                        </a:cubicBezTo>
                        <a:cubicBezTo>
                          <a:pt x="8798691" y="12169"/>
                          <a:pt x="8963051" y="145042"/>
                          <a:pt x="8951918" y="301007"/>
                        </a:cubicBezTo>
                        <a:cubicBezTo>
                          <a:pt x="8969254" y="758993"/>
                          <a:pt x="8885206" y="1375023"/>
                          <a:pt x="8951918" y="1505000"/>
                        </a:cubicBezTo>
                        <a:cubicBezTo>
                          <a:pt x="8927388" y="1677857"/>
                          <a:pt x="8820899" y="1808591"/>
                          <a:pt x="8650911" y="1806007"/>
                        </a:cubicBezTo>
                        <a:cubicBezTo>
                          <a:pt x="7278216" y="1843976"/>
                          <a:pt x="2108579" y="1643736"/>
                          <a:pt x="301007" y="1806007"/>
                        </a:cubicBezTo>
                        <a:cubicBezTo>
                          <a:pt x="135612" y="1798274"/>
                          <a:pt x="-8675" y="1673840"/>
                          <a:pt x="0" y="1505000"/>
                        </a:cubicBezTo>
                        <a:cubicBezTo>
                          <a:pt x="42765" y="942978"/>
                          <a:pt x="-88562" y="652229"/>
                          <a:pt x="0" y="301007"/>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kg = ....... g</a:t>
            </a:r>
            <a:endPar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79563" y="3477771"/>
            <a:ext cx="7428215" cy="1629164"/>
            <a:chOff x="291047" y="3505019"/>
            <a:chExt cx="7428215" cy="1629164"/>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1015663"/>
            </a:xfrm>
            <a:custGeom>
              <a:avLst/>
              <a:gdLst>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015663" fill="none" extrusionOk="0">
                  <a:moveTo>
                    <a:pt x="0" y="169280"/>
                  </a:moveTo>
                  <a:cubicBezTo>
                    <a:pt x="-14373" y="97171"/>
                    <a:pt x="95318" y="-12756"/>
                    <a:pt x="284216" y="0"/>
                  </a:cubicBezTo>
                  <a:cubicBezTo>
                    <a:pt x="3074818" y="10084"/>
                    <a:pt x="4808901" y="-259071"/>
                    <a:pt x="6390062" y="0"/>
                  </a:cubicBezTo>
                  <a:cubicBezTo>
                    <a:pt x="6524874" y="20348"/>
                    <a:pt x="6705757" y="53638"/>
                    <a:pt x="6674279" y="169280"/>
                  </a:cubicBezTo>
                  <a:cubicBezTo>
                    <a:pt x="6688993" y="439359"/>
                    <a:pt x="6622403" y="764573"/>
                    <a:pt x="6674279" y="846381"/>
                  </a:cubicBezTo>
                  <a:cubicBezTo>
                    <a:pt x="6719340" y="961340"/>
                    <a:pt x="6589014" y="997655"/>
                    <a:pt x="6390062" y="1015663"/>
                  </a:cubicBezTo>
                  <a:cubicBezTo>
                    <a:pt x="3707596" y="972373"/>
                    <a:pt x="2780483" y="974724"/>
                    <a:pt x="284216" y="1015663"/>
                  </a:cubicBezTo>
                  <a:cubicBezTo>
                    <a:pt x="123651" y="1029972"/>
                    <a:pt x="34097" y="951167"/>
                    <a:pt x="0" y="846381"/>
                  </a:cubicBezTo>
                  <a:cubicBezTo>
                    <a:pt x="-46413" y="705662"/>
                    <a:pt x="73078" y="263976"/>
                    <a:pt x="0" y="169280"/>
                  </a:cubicBezTo>
                  <a:close/>
                </a:path>
                <a:path w="6674279" h="1015663" stroke="0" extrusionOk="0">
                  <a:moveTo>
                    <a:pt x="0" y="169280"/>
                  </a:moveTo>
                  <a:cubicBezTo>
                    <a:pt x="-41918" y="31529"/>
                    <a:pt x="118401" y="-1845"/>
                    <a:pt x="284216" y="0"/>
                  </a:cubicBezTo>
                  <a:cubicBezTo>
                    <a:pt x="3309774" y="-245333"/>
                    <a:pt x="4900177" y="71096"/>
                    <a:pt x="6390062" y="0"/>
                  </a:cubicBezTo>
                  <a:cubicBezTo>
                    <a:pt x="6565840" y="16982"/>
                    <a:pt x="6688851" y="74689"/>
                    <a:pt x="6674279" y="169280"/>
                  </a:cubicBezTo>
                  <a:cubicBezTo>
                    <a:pt x="6577709" y="261802"/>
                    <a:pt x="6712186" y="583855"/>
                    <a:pt x="6674279" y="846381"/>
                  </a:cubicBezTo>
                  <a:cubicBezTo>
                    <a:pt x="6672238" y="911039"/>
                    <a:pt x="6522888" y="984009"/>
                    <a:pt x="6390062" y="1015663"/>
                  </a:cubicBezTo>
                  <a:cubicBezTo>
                    <a:pt x="4902171" y="1155807"/>
                    <a:pt x="2698029" y="745397"/>
                    <a:pt x="284216" y="1015663"/>
                  </a:cubicBezTo>
                  <a:cubicBezTo>
                    <a:pt x="116044" y="1013999"/>
                    <a:pt x="60054" y="914470"/>
                    <a:pt x="0" y="846381"/>
                  </a:cubicBezTo>
                  <a:cubicBezTo>
                    <a:pt x="-67055" y="775100"/>
                    <a:pt x="8240" y="451647"/>
                    <a:pt x="0" y="169280"/>
                  </a:cubicBezTo>
                  <a:close/>
                </a:path>
                <a:path w="6674279" h="1015663" fill="none" stroke="0" extrusionOk="0">
                  <a:moveTo>
                    <a:pt x="0" y="169280"/>
                  </a:moveTo>
                  <a:cubicBezTo>
                    <a:pt x="1335" y="67195"/>
                    <a:pt x="130600" y="-8290"/>
                    <a:pt x="284216" y="0"/>
                  </a:cubicBezTo>
                  <a:cubicBezTo>
                    <a:pt x="2548556" y="-114555"/>
                    <a:pt x="5048460" y="-74606"/>
                    <a:pt x="6390062" y="0"/>
                  </a:cubicBezTo>
                  <a:cubicBezTo>
                    <a:pt x="6543690" y="18266"/>
                    <a:pt x="6690703" y="65038"/>
                    <a:pt x="6674279" y="169280"/>
                  </a:cubicBezTo>
                  <a:cubicBezTo>
                    <a:pt x="6757202" y="438588"/>
                    <a:pt x="6617495" y="742065"/>
                    <a:pt x="6674279" y="846381"/>
                  </a:cubicBezTo>
                  <a:cubicBezTo>
                    <a:pt x="6683201" y="943762"/>
                    <a:pt x="6569855" y="997250"/>
                    <a:pt x="6390062" y="1015663"/>
                  </a:cubicBezTo>
                  <a:cubicBezTo>
                    <a:pt x="3454706" y="994956"/>
                    <a:pt x="2772307" y="935082"/>
                    <a:pt x="284216" y="1015663"/>
                  </a:cubicBezTo>
                  <a:cubicBezTo>
                    <a:pt x="114020" y="1013288"/>
                    <a:pt x="16809" y="944591"/>
                    <a:pt x="0" y="846381"/>
                  </a:cubicBezTo>
                  <a:cubicBezTo>
                    <a:pt x="-24979" y="665510"/>
                    <a:pt x="20554" y="290126"/>
                    <a:pt x="0" y="169280"/>
                  </a:cubicBezTo>
                  <a:close/>
                </a:path>
                <a:path w="6674279" h="1015663" fill="none" stroke="0" extrusionOk="0">
                  <a:moveTo>
                    <a:pt x="0" y="169280"/>
                  </a:moveTo>
                  <a:cubicBezTo>
                    <a:pt x="-26998" y="76670"/>
                    <a:pt x="115348" y="-14171"/>
                    <a:pt x="284216" y="0"/>
                  </a:cubicBezTo>
                  <a:cubicBezTo>
                    <a:pt x="2955647" y="-12"/>
                    <a:pt x="4829022" y="33264"/>
                    <a:pt x="6390062" y="0"/>
                  </a:cubicBezTo>
                  <a:cubicBezTo>
                    <a:pt x="6518245" y="40397"/>
                    <a:pt x="6701488" y="62869"/>
                    <a:pt x="6674279" y="169280"/>
                  </a:cubicBezTo>
                  <a:cubicBezTo>
                    <a:pt x="6711778" y="443576"/>
                    <a:pt x="6605727" y="757911"/>
                    <a:pt x="6674279" y="846381"/>
                  </a:cubicBezTo>
                  <a:cubicBezTo>
                    <a:pt x="6701095" y="946530"/>
                    <a:pt x="6579308" y="988788"/>
                    <a:pt x="6390062" y="1015663"/>
                  </a:cubicBezTo>
                  <a:cubicBezTo>
                    <a:pt x="3544520" y="989273"/>
                    <a:pt x="2743932" y="1096893"/>
                    <a:pt x="284216" y="1015663"/>
                  </a:cubicBezTo>
                  <a:cubicBezTo>
                    <a:pt x="125196" y="1026088"/>
                    <a:pt x="40310" y="942764"/>
                    <a:pt x="0" y="846381"/>
                  </a:cubicBezTo>
                  <a:cubicBezTo>
                    <a:pt x="-36688" y="666656"/>
                    <a:pt x="61464" y="285373"/>
                    <a:pt x="0" y="169280"/>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33244038">
                    <a:custGeom>
                      <a:avLst/>
                      <a:gdLst>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569660" fill="none" extrusionOk="0">
                          <a:moveTo>
                            <a:pt x="0" y="261615"/>
                          </a:moveTo>
                          <a:cubicBezTo>
                            <a:pt x="-12238" y="143127"/>
                            <a:pt x="98633" y="-16698"/>
                            <a:pt x="284216" y="0"/>
                          </a:cubicBezTo>
                          <a:cubicBezTo>
                            <a:pt x="3042590" y="8050"/>
                            <a:pt x="4929282" y="-239312"/>
                            <a:pt x="6390062" y="0"/>
                          </a:cubicBezTo>
                          <a:cubicBezTo>
                            <a:pt x="6525882" y="29200"/>
                            <a:pt x="6702648" y="88053"/>
                            <a:pt x="6674279" y="261615"/>
                          </a:cubicBezTo>
                          <a:cubicBezTo>
                            <a:pt x="6702548" y="673537"/>
                            <a:pt x="6603785" y="1180656"/>
                            <a:pt x="6674279" y="1308044"/>
                          </a:cubicBezTo>
                          <a:cubicBezTo>
                            <a:pt x="6709549" y="1475480"/>
                            <a:pt x="6581943" y="1548588"/>
                            <a:pt x="6390062" y="1569660"/>
                          </a:cubicBezTo>
                          <a:cubicBezTo>
                            <a:pt x="3601240" y="1517468"/>
                            <a:pt x="2814224" y="1519273"/>
                            <a:pt x="284216" y="1569660"/>
                          </a:cubicBezTo>
                          <a:cubicBezTo>
                            <a:pt x="124086" y="1587776"/>
                            <a:pt x="28074" y="1465578"/>
                            <a:pt x="0" y="1308044"/>
                          </a:cubicBezTo>
                          <a:cubicBezTo>
                            <a:pt x="-34439" y="1060370"/>
                            <a:pt x="56926" y="419032"/>
                            <a:pt x="0" y="261615"/>
                          </a:cubicBezTo>
                          <a:close/>
                        </a:path>
                        <a:path w="6674279" h="1569660" stroke="0" extrusionOk="0">
                          <a:moveTo>
                            <a:pt x="0" y="261615"/>
                          </a:moveTo>
                          <a:cubicBezTo>
                            <a:pt x="-24962" y="87558"/>
                            <a:pt x="126287" y="-1239"/>
                            <a:pt x="284216" y="0"/>
                          </a:cubicBezTo>
                          <a:cubicBezTo>
                            <a:pt x="3314868" y="-139968"/>
                            <a:pt x="4940475" y="30812"/>
                            <a:pt x="6390062" y="0"/>
                          </a:cubicBezTo>
                          <a:cubicBezTo>
                            <a:pt x="6554811" y="17948"/>
                            <a:pt x="6677347" y="120329"/>
                            <a:pt x="6674279" y="261615"/>
                          </a:cubicBezTo>
                          <a:cubicBezTo>
                            <a:pt x="6612973" y="412552"/>
                            <a:pt x="6667971" y="892234"/>
                            <a:pt x="6674279" y="1308044"/>
                          </a:cubicBezTo>
                          <a:cubicBezTo>
                            <a:pt x="6669243" y="1413493"/>
                            <a:pt x="6529424" y="1533481"/>
                            <a:pt x="6390062" y="1569660"/>
                          </a:cubicBezTo>
                          <a:cubicBezTo>
                            <a:pt x="5102062" y="1408365"/>
                            <a:pt x="2724049" y="1566776"/>
                            <a:pt x="284216" y="1569660"/>
                          </a:cubicBezTo>
                          <a:cubicBezTo>
                            <a:pt x="129131" y="1563443"/>
                            <a:pt x="46613" y="1427772"/>
                            <a:pt x="0" y="1308044"/>
                          </a:cubicBezTo>
                          <a:cubicBezTo>
                            <a:pt x="-51310" y="1164880"/>
                            <a:pt x="318" y="773707"/>
                            <a:pt x="0" y="261615"/>
                          </a:cubicBezTo>
                          <a:close/>
                        </a:path>
                        <a:path w="6674279" h="1569660" fill="none" stroke="0" extrusionOk="0">
                          <a:moveTo>
                            <a:pt x="0" y="261615"/>
                          </a:moveTo>
                          <a:cubicBezTo>
                            <a:pt x="-2614" y="116809"/>
                            <a:pt x="136369" y="-4029"/>
                            <a:pt x="284216" y="0"/>
                          </a:cubicBezTo>
                          <a:cubicBezTo>
                            <a:pt x="2584301" y="-39093"/>
                            <a:pt x="5018866" y="-37818"/>
                            <a:pt x="6390062" y="0"/>
                          </a:cubicBezTo>
                          <a:cubicBezTo>
                            <a:pt x="6529693" y="31805"/>
                            <a:pt x="6689812" y="104033"/>
                            <a:pt x="6674279" y="261615"/>
                          </a:cubicBezTo>
                          <a:cubicBezTo>
                            <a:pt x="6753411" y="685275"/>
                            <a:pt x="6604034" y="1156355"/>
                            <a:pt x="6674279" y="1308044"/>
                          </a:cubicBezTo>
                          <a:cubicBezTo>
                            <a:pt x="6683054" y="1455291"/>
                            <a:pt x="6553483" y="1543070"/>
                            <a:pt x="6390062" y="1569660"/>
                          </a:cubicBezTo>
                          <a:cubicBezTo>
                            <a:pt x="3477931" y="1531802"/>
                            <a:pt x="2799829" y="1636687"/>
                            <a:pt x="284216" y="1569660"/>
                          </a:cubicBezTo>
                          <a:cubicBezTo>
                            <a:pt x="129671" y="1572945"/>
                            <a:pt x="16483" y="1450815"/>
                            <a:pt x="0" y="1308044"/>
                          </a:cubicBezTo>
                          <a:cubicBezTo>
                            <a:pt x="-26949" y="1020259"/>
                            <a:pt x="35780" y="444607"/>
                            <a:pt x="0" y="261615"/>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4 000</a:t>
              </a:r>
              <a:endParaRPr kumimoji="0" lang="vi-VN" sz="6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66687489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id="{B28856C7-FE03-0EF1-3AD0-DD79C292C237}"/>
              </a:ext>
            </a:extLst>
          </p:cNvPr>
          <p:cNvSpPr txBox="1"/>
          <p:nvPr/>
        </p:nvSpPr>
        <p:spPr>
          <a:xfrm>
            <a:off x="590068" y="1524496"/>
            <a:ext cx="8951918" cy="1023037"/>
          </a:xfrm>
          <a:custGeom>
            <a:avLst/>
            <a:gdLst>
              <a:gd name="connsiteX0" fmla="*/ 0 w 8951918"/>
              <a:gd name="connsiteY0" fmla="*/ 170509 h 1023037"/>
              <a:gd name="connsiteX1" fmla="*/ 169577 w 8951918"/>
              <a:gd name="connsiteY1" fmla="*/ 0 h 1023037"/>
              <a:gd name="connsiteX2" fmla="*/ 8782341 w 8951918"/>
              <a:gd name="connsiteY2" fmla="*/ 0 h 1023037"/>
              <a:gd name="connsiteX3" fmla="*/ 8951918 w 8951918"/>
              <a:gd name="connsiteY3" fmla="*/ 170509 h 1023037"/>
              <a:gd name="connsiteX4" fmla="*/ 8951918 w 8951918"/>
              <a:gd name="connsiteY4" fmla="*/ 852527 h 1023037"/>
              <a:gd name="connsiteX5" fmla="*/ 8782341 w 8951918"/>
              <a:gd name="connsiteY5" fmla="*/ 1023037 h 1023037"/>
              <a:gd name="connsiteX6" fmla="*/ 169577 w 8951918"/>
              <a:gd name="connsiteY6" fmla="*/ 1023037 h 1023037"/>
              <a:gd name="connsiteX7" fmla="*/ 0 w 8951918"/>
              <a:gd name="connsiteY7" fmla="*/ 852527 h 1023037"/>
              <a:gd name="connsiteX8" fmla="*/ 0 w 8951918"/>
              <a:gd name="connsiteY8" fmla="*/ 170509 h 1023037"/>
              <a:gd name="connsiteX0" fmla="*/ 0 w 8951918"/>
              <a:gd name="connsiteY0" fmla="*/ 170509 h 1023037"/>
              <a:gd name="connsiteX1" fmla="*/ 169577 w 8951918"/>
              <a:gd name="connsiteY1" fmla="*/ 0 h 1023037"/>
              <a:gd name="connsiteX2" fmla="*/ 8782341 w 8951918"/>
              <a:gd name="connsiteY2" fmla="*/ 0 h 1023037"/>
              <a:gd name="connsiteX3" fmla="*/ 8951918 w 8951918"/>
              <a:gd name="connsiteY3" fmla="*/ 170509 h 1023037"/>
              <a:gd name="connsiteX4" fmla="*/ 8951918 w 8951918"/>
              <a:gd name="connsiteY4" fmla="*/ 852527 h 1023037"/>
              <a:gd name="connsiteX5" fmla="*/ 8782341 w 8951918"/>
              <a:gd name="connsiteY5" fmla="*/ 1023037 h 1023037"/>
              <a:gd name="connsiteX6" fmla="*/ 169577 w 8951918"/>
              <a:gd name="connsiteY6" fmla="*/ 1023037 h 1023037"/>
              <a:gd name="connsiteX7" fmla="*/ 0 w 8951918"/>
              <a:gd name="connsiteY7" fmla="*/ 852527 h 1023037"/>
              <a:gd name="connsiteX8" fmla="*/ 0 w 8951918"/>
              <a:gd name="connsiteY8" fmla="*/ 170509 h 1023037"/>
              <a:gd name="connsiteX0" fmla="*/ 0 w 8951918"/>
              <a:gd name="connsiteY0" fmla="*/ 170509 h 1023037"/>
              <a:gd name="connsiteX1" fmla="*/ 169577 w 8951918"/>
              <a:gd name="connsiteY1" fmla="*/ 0 h 1023037"/>
              <a:gd name="connsiteX2" fmla="*/ 8782341 w 8951918"/>
              <a:gd name="connsiteY2" fmla="*/ 0 h 1023037"/>
              <a:gd name="connsiteX3" fmla="*/ 8951918 w 8951918"/>
              <a:gd name="connsiteY3" fmla="*/ 170509 h 1023037"/>
              <a:gd name="connsiteX4" fmla="*/ 8951918 w 8951918"/>
              <a:gd name="connsiteY4" fmla="*/ 852527 h 1023037"/>
              <a:gd name="connsiteX5" fmla="*/ 8782341 w 8951918"/>
              <a:gd name="connsiteY5" fmla="*/ 1023037 h 1023037"/>
              <a:gd name="connsiteX6" fmla="*/ 169577 w 8951918"/>
              <a:gd name="connsiteY6" fmla="*/ 1023037 h 1023037"/>
              <a:gd name="connsiteX7" fmla="*/ 0 w 8951918"/>
              <a:gd name="connsiteY7" fmla="*/ 852527 h 1023037"/>
              <a:gd name="connsiteX8" fmla="*/ 0 w 8951918"/>
              <a:gd name="connsiteY8" fmla="*/ 170509 h 1023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023037" fill="none" extrusionOk="0">
                <a:moveTo>
                  <a:pt x="0" y="170509"/>
                </a:moveTo>
                <a:cubicBezTo>
                  <a:pt x="-15583" y="53259"/>
                  <a:pt x="80703" y="20966"/>
                  <a:pt x="169577" y="0"/>
                </a:cubicBezTo>
                <a:cubicBezTo>
                  <a:pt x="3663351" y="172475"/>
                  <a:pt x="5056120" y="-259565"/>
                  <a:pt x="8782341" y="0"/>
                </a:cubicBezTo>
                <a:cubicBezTo>
                  <a:pt x="8811830" y="-19768"/>
                  <a:pt x="8952249" y="40250"/>
                  <a:pt x="8951918" y="170509"/>
                </a:cubicBezTo>
                <a:cubicBezTo>
                  <a:pt x="8922924" y="457622"/>
                  <a:pt x="8917488" y="721138"/>
                  <a:pt x="8951918" y="852527"/>
                </a:cubicBezTo>
                <a:cubicBezTo>
                  <a:pt x="8939596" y="963630"/>
                  <a:pt x="8854056" y="1000467"/>
                  <a:pt x="8782341" y="1023037"/>
                </a:cubicBezTo>
                <a:cubicBezTo>
                  <a:pt x="6705502" y="1393979"/>
                  <a:pt x="1271408" y="802263"/>
                  <a:pt x="169577" y="1023037"/>
                </a:cubicBezTo>
                <a:cubicBezTo>
                  <a:pt x="72261" y="1002566"/>
                  <a:pt x="-41376" y="941093"/>
                  <a:pt x="0" y="852527"/>
                </a:cubicBezTo>
                <a:cubicBezTo>
                  <a:pt x="-49848" y="722616"/>
                  <a:pt x="106" y="265248"/>
                  <a:pt x="0" y="170509"/>
                </a:cubicBezTo>
                <a:close/>
              </a:path>
              <a:path w="8951918" h="1023037" stroke="0" extrusionOk="0">
                <a:moveTo>
                  <a:pt x="0" y="170509"/>
                </a:moveTo>
                <a:cubicBezTo>
                  <a:pt x="-6153" y="63980"/>
                  <a:pt x="56069" y="617"/>
                  <a:pt x="169577" y="0"/>
                </a:cubicBezTo>
                <a:cubicBezTo>
                  <a:pt x="2959054" y="363840"/>
                  <a:pt x="5147570" y="451509"/>
                  <a:pt x="8782341" y="0"/>
                </a:cubicBezTo>
                <a:cubicBezTo>
                  <a:pt x="8850199" y="-7042"/>
                  <a:pt x="9005925" y="80482"/>
                  <a:pt x="8951918" y="170509"/>
                </a:cubicBezTo>
                <a:cubicBezTo>
                  <a:pt x="8954883" y="504062"/>
                  <a:pt x="9043824" y="672029"/>
                  <a:pt x="8951918" y="852527"/>
                </a:cubicBezTo>
                <a:cubicBezTo>
                  <a:pt x="8928409" y="954042"/>
                  <a:pt x="8886555" y="1024040"/>
                  <a:pt x="8782341" y="1023037"/>
                </a:cubicBezTo>
                <a:cubicBezTo>
                  <a:pt x="5983369" y="818369"/>
                  <a:pt x="1726423" y="1117072"/>
                  <a:pt x="169577" y="1023037"/>
                </a:cubicBezTo>
                <a:cubicBezTo>
                  <a:pt x="99459" y="1021393"/>
                  <a:pt x="-12328" y="971754"/>
                  <a:pt x="0" y="852527"/>
                </a:cubicBezTo>
                <a:cubicBezTo>
                  <a:pt x="32248" y="749566"/>
                  <a:pt x="-24171" y="253581"/>
                  <a:pt x="0" y="170509"/>
                </a:cubicBezTo>
                <a:close/>
              </a:path>
              <a:path w="8951918" h="1023037" fill="none" stroke="0" extrusionOk="0">
                <a:moveTo>
                  <a:pt x="0" y="170509"/>
                </a:moveTo>
                <a:cubicBezTo>
                  <a:pt x="-14748" y="73331"/>
                  <a:pt x="68688" y="-193"/>
                  <a:pt x="169577" y="0"/>
                </a:cubicBezTo>
                <a:cubicBezTo>
                  <a:pt x="3788596" y="-262948"/>
                  <a:pt x="5227899" y="-6737"/>
                  <a:pt x="8782341" y="0"/>
                </a:cubicBezTo>
                <a:cubicBezTo>
                  <a:pt x="8823567" y="6240"/>
                  <a:pt x="8962800" y="60500"/>
                  <a:pt x="8951918" y="170509"/>
                </a:cubicBezTo>
                <a:cubicBezTo>
                  <a:pt x="8920184" y="476205"/>
                  <a:pt x="8971927" y="659593"/>
                  <a:pt x="8951918" y="852527"/>
                </a:cubicBezTo>
                <a:cubicBezTo>
                  <a:pt x="8923908" y="958244"/>
                  <a:pt x="8872172" y="1017004"/>
                  <a:pt x="8782341" y="1023037"/>
                </a:cubicBezTo>
                <a:cubicBezTo>
                  <a:pt x="7111227" y="1229984"/>
                  <a:pt x="1785463" y="941630"/>
                  <a:pt x="169577" y="1023037"/>
                </a:cubicBezTo>
                <a:cubicBezTo>
                  <a:pt x="83384" y="982155"/>
                  <a:pt x="-29155" y="947993"/>
                  <a:pt x="0" y="852527"/>
                </a:cubicBezTo>
                <a:cubicBezTo>
                  <a:pt x="37282" y="733491"/>
                  <a:pt x="-8745" y="303755"/>
                  <a:pt x="0" y="170509"/>
                </a:cubicBezTo>
                <a:close/>
              </a:path>
              <a:path w="8951918" h="1023037" fill="none" stroke="0" extrusionOk="0">
                <a:moveTo>
                  <a:pt x="0" y="170509"/>
                </a:moveTo>
                <a:cubicBezTo>
                  <a:pt x="-7852" y="69046"/>
                  <a:pt x="69586" y="14003"/>
                  <a:pt x="169577" y="0"/>
                </a:cubicBezTo>
                <a:cubicBezTo>
                  <a:pt x="3610678" y="-67558"/>
                  <a:pt x="4945651" y="-406797"/>
                  <a:pt x="8782341" y="0"/>
                </a:cubicBezTo>
                <a:cubicBezTo>
                  <a:pt x="8823537" y="-8366"/>
                  <a:pt x="8956268" y="57543"/>
                  <a:pt x="8951918" y="170509"/>
                </a:cubicBezTo>
                <a:cubicBezTo>
                  <a:pt x="8924627" y="486214"/>
                  <a:pt x="8942648" y="702823"/>
                  <a:pt x="8951918" y="852527"/>
                </a:cubicBezTo>
                <a:cubicBezTo>
                  <a:pt x="8930961" y="961492"/>
                  <a:pt x="8871189" y="1016456"/>
                  <a:pt x="8782341" y="1023037"/>
                </a:cubicBezTo>
                <a:cubicBezTo>
                  <a:pt x="6813053" y="1118081"/>
                  <a:pt x="1387404" y="793160"/>
                  <a:pt x="169577" y="1023037"/>
                </a:cubicBezTo>
                <a:cubicBezTo>
                  <a:pt x="74311" y="993722"/>
                  <a:pt x="-25579" y="944360"/>
                  <a:pt x="0" y="852527"/>
                </a:cubicBezTo>
                <a:cubicBezTo>
                  <a:pt x="-36997" y="742375"/>
                  <a:pt x="6375" y="296501"/>
                  <a:pt x="0" y="170509"/>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46022143">
                  <a:custGeom>
                    <a:avLst/>
                    <a:gdLst>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2259080" fill="none" extrusionOk="0">
                        <a:moveTo>
                          <a:pt x="0" y="376520"/>
                        </a:moveTo>
                        <a:cubicBezTo>
                          <a:pt x="-6696" y="152364"/>
                          <a:pt x="78593" y="20771"/>
                          <a:pt x="169577" y="0"/>
                        </a:cubicBezTo>
                        <a:cubicBezTo>
                          <a:pt x="3616038" y="-72002"/>
                          <a:pt x="5113366" y="-371968"/>
                          <a:pt x="8782341" y="0"/>
                        </a:cubicBezTo>
                        <a:cubicBezTo>
                          <a:pt x="8829623" y="-27333"/>
                          <a:pt x="8952145" y="118663"/>
                          <a:pt x="8951918" y="376520"/>
                        </a:cubicBezTo>
                        <a:cubicBezTo>
                          <a:pt x="8918056" y="1048600"/>
                          <a:pt x="8939846" y="1564077"/>
                          <a:pt x="8951918" y="1882559"/>
                        </a:cubicBezTo>
                        <a:cubicBezTo>
                          <a:pt x="8943029" y="2115992"/>
                          <a:pt x="8864236" y="2233959"/>
                          <a:pt x="8782341" y="2259080"/>
                        </a:cubicBezTo>
                        <a:cubicBezTo>
                          <a:pt x="6795142" y="2752817"/>
                          <a:pt x="1369022" y="1973158"/>
                          <a:pt x="169577" y="2259080"/>
                        </a:cubicBezTo>
                        <a:cubicBezTo>
                          <a:pt x="72807" y="2224672"/>
                          <a:pt x="-23634" y="2084060"/>
                          <a:pt x="0" y="1882559"/>
                        </a:cubicBezTo>
                        <a:cubicBezTo>
                          <a:pt x="-41407" y="1602013"/>
                          <a:pt x="-4742" y="615831"/>
                          <a:pt x="0" y="376520"/>
                        </a:cubicBezTo>
                        <a:close/>
                      </a:path>
                      <a:path w="8951918" h="2259080" stroke="0" extrusionOk="0">
                        <a:moveTo>
                          <a:pt x="0" y="376520"/>
                        </a:moveTo>
                        <a:cubicBezTo>
                          <a:pt x="-7621" y="156368"/>
                          <a:pt x="58009" y="4119"/>
                          <a:pt x="169577" y="0"/>
                        </a:cubicBezTo>
                        <a:cubicBezTo>
                          <a:pt x="2904654" y="-39807"/>
                          <a:pt x="5280984" y="155208"/>
                          <a:pt x="8782341" y="0"/>
                        </a:cubicBezTo>
                        <a:cubicBezTo>
                          <a:pt x="8855315" y="3664"/>
                          <a:pt x="8997992" y="180376"/>
                          <a:pt x="8951918" y="376520"/>
                        </a:cubicBezTo>
                        <a:cubicBezTo>
                          <a:pt x="8940461" y="1082451"/>
                          <a:pt x="9032855" y="1474831"/>
                          <a:pt x="8951918" y="1882559"/>
                        </a:cubicBezTo>
                        <a:cubicBezTo>
                          <a:pt x="8930871" y="2103252"/>
                          <a:pt x="8882531" y="2261381"/>
                          <a:pt x="8782341" y="2259080"/>
                        </a:cubicBezTo>
                        <a:cubicBezTo>
                          <a:pt x="5866517" y="2309163"/>
                          <a:pt x="1601868" y="1916956"/>
                          <a:pt x="169577" y="2259080"/>
                        </a:cubicBezTo>
                        <a:cubicBezTo>
                          <a:pt x="90865" y="2251057"/>
                          <a:pt x="-9554" y="2110489"/>
                          <a:pt x="0" y="1882559"/>
                        </a:cubicBezTo>
                        <a:cubicBezTo>
                          <a:pt x="22610" y="1623500"/>
                          <a:pt x="-25908" y="600301"/>
                          <a:pt x="0" y="376520"/>
                        </a:cubicBezTo>
                        <a:close/>
                      </a:path>
                      <a:path w="8951918" h="2259080" fill="none" stroke="0" extrusionOk="0">
                        <a:moveTo>
                          <a:pt x="0" y="376520"/>
                        </a:moveTo>
                        <a:cubicBezTo>
                          <a:pt x="-11974" y="161068"/>
                          <a:pt x="66058" y="16687"/>
                          <a:pt x="169577" y="0"/>
                        </a:cubicBezTo>
                        <a:cubicBezTo>
                          <a:pt x="3598536" y="-166633"/>
                          <a:pt x="5129633" y="-326295"/>
                          <a:pt x="8782341" y="0"/>
                        </a:cubicBezTo>
                        <a:cubicBezTo>
                          <a:pt x="8835850" y="1275"/>
                          <a:pt x="8958880" y="138049"/>
                          <a:pt x="8951918" y="376520"/>
                        </a:cubicBezTo>
                        <a:cubicBezTo>
                          <a:pt x="8934138" y="1086938"/>
                          <a:pt x="8972552" y="1517169"/>
                          <a:pt x="8951918" y="1882559"/>
                        </a:cubicBezTo>
                        <a:cubicBezTo>
                          <a:pt x="8935238" y="2114350"/>
                          <a:pt x="8873980" y="2241776"/>
                          <a:pt x="8782341" y="2259080"/>
                        </a:cubicBezTo>
                        <a:cubicBezTo>
                          <a:pt x="6918939" y="2383474"/>
                          <a:pt x="1586432" y="2094358"/>
                          <a:pt x="169577" y="2259080"/>
                        </a:cubicBezTo>
                        <a:cubicBezTo>
                          <a:pt x="79283" y="2211046"/>
                          <a:pt x="-37724" y="2091930"/>
                          <a:pt x="0" y="1882559"/>
                        </a:cubicBezTo>
                        <a:cubicBezTo>
                          <a:pt x="21512" y="1660696"/>
                          <a:pt x="-17907" y="669733"/>
                          <a:pt x="0" y="376520"/>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8 000 kg =.......... </a:t>
            </a:r>
            <a:r>
              <a:rPr kumimoji="0" lang="en-US" sz="54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tấn</a:t>
            </a:r>
            <a:endPar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id="{50117AED-751B-E6C7-2069-083694FF5BE8}"/>
              </a:ext>
            </a:extLst>
          </p:cNvPr>
          <p:cNvGrpSpPr/>
          <p:nvPr/>
        </p:nvGrpSpPr>
        <p:grpSpPr>
          <a:xfrm>
            <a:off x="541463" y="3839721"/>
            <a:ext cx="7428215" cy="1629164"/>
            <a:chOff x="291047" y="3505019"/>
            <a:chExt cx="7428215" cy="1629164"/>
          </a:xfrm>
        </p:grpSpPr>
        <p:sp>
          <p:nvSpPr>
            <p:cNvPr id="14" name="TextBox 13">
              <a:extLst>
                <a:ext uri="{FF2B5EF4-FFF2-40B4-BE49-F238E27FC236}">
                  <a16:creationId xmlns:a16="http://schemas.microsoft.com/office/drawing/2014/main" id="{111D1D7F-0E29-7A99-69D7-51D46A87D410}"/>
                </a:ext>
              </a:extLst>
            </p:cNvPr>
            <p:cNvSpPr txBox="1"/>
            <p:nvPr/>
          </p:nvSpPr>
          <p:spPr>
            <a:xfrm>
              <a:off x="1044983" y="4118520"/>
              <a:ext cx="6674279" cy="1015663"/>
            </a:xfrm>
            <a:custGeom>
              <a:avLst/>
              <a:gdLst>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 name="connsiteX0" fmla="*/ 0 w 6674279"/>
                <a:gd name="connsiteY0" fmla="*/ 169280 h 1015663"/>
                <a:gd name="connsiteX1" fmla="*/ 284216 w 6674279"/>
                <a:gd name="connsiteY1" fmla="*/ 0 h 1015663"/>
                <a:gd name="connsiteX2" fmla="*/ 6390062 w 6674279"/>
                <a:gd name="connsiteY2" fmla="*/ 0 h 1015663"/>
                <a:gd name="connsiteX3" fmla="*/ 6674279 w 6674279"/>
                <a:gd name="connsiteY3" fmla="*/ 169280 h 1015663"/>
                <a:gd name="connsiteX4" fmla="*/ 6674279 w 6674279"/>
                <a:gd name="connsiteY4" fmla="*/ 846381 h 1015663"/>
                <a:gd name="connsiteX5" fmla="*/ 6390062 w 6674279"/>
                <a:gd name="connsiteY5" fmla="*/ 1015663 h 1015663"/>
                <a:gd name="connsiteX6" fmla="*/ 284216 w 6674279"/>
                <a:gd name="connsiteY6" fmla="*/ 1015663 h 1015663"/>
                <a:gd name="connsiteX7" fmla="*/ 0 w 6674279"/>
                <a:gd name="connsiteY7" fmla="*/ 846381 h 1015663"/>
                <a:gd name="connsiteX8" fmla="*/ 0 w 6674279"/>
                <a:gd name="connsiteY8" fmla="*/ 16928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015663" fill="none" extrusionOk="0">
                  <a:moveTo>
                    <a:pt x="0" y="169280"/>
                  </a:moveTo>
                  <a:cubicBezTo>
                    <a:pt x="-16159" y="114009"/>
                    <a:pt x="95245" y="-20851"/>
                    <a:pt x="284216" y="0"/>
                  </a:cubicBezTo>
                  <a:cubicBezTo>
                    <a:pt x="3200247" y="44103"/>
                    <a:pt x="4812244" y="-314569"/>
                    <a:pt x="6390062" y="0"/>
                  </a:cubicBezTo>
                  <a:cubicBezTo>
                    <a:pt x="6518173" y="36490"/>
                    <a:pt x="6710468" y="42400"/>
                    <a:pt x="6674279" y="169280"/>
                  </a:cubicBezTo>
                  <a:cubicBezTo>
                    <a:pt x="6701549" y="439433"/>
                    <a:pt x="6625788" y="764886"/>
                    <a:pt x="6674279" y="846381"/>
                  </a:cubicBezTo>
                  <a:cubicBezTo>
                    <a:pt x="6716903" y="965826"/>
                    <a:pt x="6590910" y="988756"/>
                    <a:pt x="6390062" y="1015663"/>
                  </a:cubicBezTo>
                  <a:cubicBezTo>
                    <a:pt x="3726481" y="934215"/>
                    <a:pt x="1901582" y="954424"/>
                    <a:pt x="284216" y="1015663"/>
                  </a:cubicBezTo>
                  <a:cubicBezTo>
                    <a:pt x="123282" y="1036124"/>
                    <a:pt x="29836" y="953976"/>
                    <a:pt x="0" y="846381"/>
                  </a:cubicBezTo>
                  <a:cubicBezTo>
                    <a:pt x="-41142" y="705783"/>
                    <a:pt x="38813" y="274715"/>
                    <a:pt x="0" y="169280"/>
                  </a:cubicBezTo>
                  <a:close/>
                </a:path>
                <a:path w="6674279" h="1015663" stroke="0" extrusionOk="0">
                  <a:moveTo>
                    <a:pt x="0" y="169280"/>
                  </a:moveTo>
                  <a:cubicBezTo>
                    <a:pt x="-40873" y="24183"/>
                    <a:pt x="95335" y="-5697"/>
                    <a:pt x="284216" y="0"/>
                  </a:cubicBezTo>
                  <a:cubicBezTo>
                    <a:pt x="2619112" y="-222224"/>
                    <a:pt x="5438193" y="157798"/>
                    <a:pt x="6390062" y="0"/>
                  </a:cubicBezTo>
                  <a:cubicBezTo>
                    <a:pt x="6546732" y="10073"/>
                    <a:pt x="6683437" y="75252"/>
                    <a:pt x="6674279" y="169280"/>
                  </a:cubicBezTo>
                  <a:cubicBezTo>
                    <a:pt x="6565799" y="258302"/>
                    <a:pt x="6679420" y="581815"/>
                    <a:pt x="6674279" y="846381"/>
                  </a:cubicBezTo>
                  <a:cubicBezTo>
                    <a:pt x="6664423" y="911567"/>
                    <a:pt x="6525946" y="977908"/>
                    <a:pt x="6390062" y="1015663"/>
                  </a:cubicBezTo>
                  <a:cubicBezTo>
                    <a:pt x="5027709" y="909475"/>
                    <a:pt x="2712992" y="898078"/>
                    <a:pt x="284216" y="1015663"/>
                  </a:cubicBezTo>
                  <a:cubicBezTo>
                    <a:pt x="106814" y="1016487"/>
                    <a:pt x="29665" y="930896"/>
                    <a:pt x="0" y="846381"/>
                  </a:cubicBezTo>
                  <a:cubicBezTo>
                    <a:pt x="-67833" y="791650"/>
                    <a:pt x="10003" y="435368"/>
                    <a:pt x="0" y="169280"/>
                  </a:cubicBezTo>
                  <a:close/>
                </a:path>
                <a:path w="6674279" h="1015663" fill="none" stroke="0" extrusionOk="0">
                  <a:moveTo>
                    <a:pt x="0" y="169280"/>
                  </a:moveTo>
                  <a:cubicBezTo>
                    <a:pt x="-14396" y="54836"/>
                    <a:pt x="147994" y="-9230"/>
                    <a:pt x="284216" y="0"/>
                  </a:cubicBezTo>
                  <a:cubicBezTo>
                    <a:pt x="2649549" y="-238918"/>
                    <a:pt x="4982880" y="124834"/>
                    <a:pt x="6390062" y="0"/>
                  </a:cubicBezTo>
                  <a:cubicBezTo>
                    <a:pt x="6535181" y="24207"/>
                    <a:pt x="6689649" y="73616"/>
                    <a:pt x="6674279" y="169280"/>
                  </a:cubicBezTo>
                  <a:cubicBezTo>
                    <a:pt x="6748581" y="414712"/>
                    <a:pt x="6616845" y="737710"/>
                    <a:pt x="6674279" y="846381"/>
                  </a:cubicBezTo>
                  <a:cubicBezTo>
                    <a:pt x="6677940" y="942776"/>
                    <a:pt x="6569287" y="981768"/>
                    <a:pt x="6390062" y="1015663"/>
                  </a:cubicBezTo>
                  <a:cubicBezTo>
                    <a:pt x="5249266" y="1025128"/>
                    <a:pt x="1020350" y="927943"/>
                    <a:pt x="284216" y="1015663"/>
                  </a:cubicBezTo>
                  <a:cubicBezTo>
                    <a:pt x="116969" y="1013362"/>
                    <a:pt x="16749" y="940175"/>
                    <a:pt x="0" y="846381"/>
                  </a:cubicBezTo>
                  <a:cubicBezTo>
                    <a:pt x="-19132" y="683967"/>
                    <a:pt x="27693" y="290949"/>
                    <a:pt x="0" y="169280"/>
                  </a:cubicBezTo>
                  <a:close/>
                </a:path>
                <a:path w="6674279" h="1015663" fill="none" stroke="0" extrusionOk="0">
                  <a:moveTo>
                    <a:pt x="0" y="169280"/>
                  </a:moveTo>
                  <a:cubicBezTo>
                    <a:pt x="-18733" y="91837"/>
                    <a:pt x="112295" y="-17786"/>
                    <a:pt x="284216" y="0"/>
                  </a:cubicBezTo>
                  <a:cubicBezTo>
                    <a:pt x="2798861" y="-4354"/>
                    <a:pt x="4903234" y="-40055"/>
                    <a:pt x="6390062" y="0"/>
                  </a:cubicBezTo>
                  <a:cubicBezTo>
                    <a:pt x="6526315" y="30938"/>
                    <a:pt x="6693534" y="73537"/>
                    <a:pt x="6674279" y="169280"/>
                  </a:cubicBezTo>
                  <a:cubicBezTo>
                    <a:pt x="6722908" y="439643"/>
                    <a:pt x="6617429" y="747338"/>
                    <a:pt x="6674279" y="846381"/>
                  </a:cubicBezTo>
                  <a:cubicBezTo>
                    <a:pt x="6696284" y="950233"/>
                    <a:pt x="6572338" y="984622"/>
                    <a:pt x="6390062" y="1015663"/>
                  </a:cubicBezTo>
                  <a:cubicBezTo>
                    <a:pt x="3310981" y="981032"/>
                    <a:pt x="1918703" y="1001834"/>
                    <a:pt x="284216" y="1015663"/>
                  </a:cubicBezTo>
                  <a:cubicBezTo>
                    <a:pt x="131668" y="1015323"/>
                    <a:pt x="29210" y="943343"/>
                    <a:pt x="0" y="846381"/>
                  </a:cubicBezTo>
                  <a:cubicBezTo>
                    <a:pt x="-32502" y="687457"/>
                    <a:pt x="41645" y="294771"/>
                    <a:pt x="0" y="169280"/>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33244038">
                    <a:custGeom>
                      <a:avLst/>
                      <a:gdLst>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830997" fill="none" extrusionOk="0">
                          <a:moveTo>
                            <a:pt x="0" y="138502"/>
                          </a:moveTo>
                          <a:cubicBezTo>
                            <a:pt x="-10129" y="82742"/>
                            <a:pt x="103474" y="-13099"/>
                            <a:pt x="284216" y="0"/>
                          </a:cubicBezTo>
                          <a:cubicBezTo>
                            <a:pt x="2933317" y="3042"/>
                            <a:pt x="4974619" y="-142357"/>
                            <a:pt x="6390062" y="0"/>
                          </a:cubicBezTo>
                          <a:cubicBezTo>
                            <a:pt x="6530826" y="14919"/>
                            <a:pt x="6696768" y="46721"/>
                            <a:pt x="6674279" y="138502"/>
                          </a:cubicBezTo>
                          <a:cubicBezTo>
                            <a:pt x="6717652" y="356094"/>
                            <a:pt x="6611936" y="625440"/>
                            <a:pt x="6674279" y="692494"/>
                          </a:cubicBezTo>
                          <a:cubicBezTo>
                            <a:pt x="6701932" y="781942"/>
                            <a:pt x="6575106" y="816979"/>
                            <a:pt x="6390062" y="830997"/>
                          </a:cubicBezTo>
                          <a:cubicBezTo>
                            <a:pt x="3547966" y="777429"/>
                            <a:pt x="1941838" y="789029"/>
                            <a:pt x="284216" y="830997"/>
                          </a:cubicBezTo>
                          <a:cubicBezTo>
                            <a:pt x="125587" y="836533"/>
                            <a:pt x="18061" y="775965"/>
                            <a:pt x="0" y="692494"/>
                          </a:cubicBezTo>
                          <a:cubicBezTo>
                            <a:pt x="-32091" y="565375"/>
                            <a:pt x="35693" y="225899"/>
                            <a:pt x="0" y="138502"/>
                          </a:cubicBezTo>
                          <a:close/>
                        </a:path>
                        <a:path w="6674279" h="830997" stroke="0" extrusionOk="0">
                          <a:moveTo>
                            <a:pt x="0" y="138502"/>
                          </a:moveTo>
                          <a:cubicBezTo>
                            <a:pt x="-26728" y="36936"/>
                            <a:pt x="110632" y="-3005"/>
                            <a:pt x="284216" y="0"/>
                          </a:cubicBezTo>
                          <a:cubicBezTo>
                            <a:pt x="2624420" y="-49888"/>
                            <a:pt x="5530024" y="33723"/>
                            <a:pt x="6390062" y="0"/>
                          </a:cubicBezTo>
                          <a:cubicBezTo>
                            <a:pt x="6544885" y="7506"/>
                            <a:pt x="6682193" y="61851"/>
                            <a:pt x="6674279" y="138502"/>
                          </a:cubicBezTo>
                          <a:cubicBezTo>
                            <a:pt x="6620188" y="217828"/>
                            <a:pt x="6627340" y="469741"/>
                            <a:pt x="6674279" y="692494"/>
                          </a:cubicBezTo>
                          <a:cubicBezTo>
                            <a:pt x="6659537" y="750599"/>
                            <a:pt x="6528719" y="802969"/>
                            <a:pt x="6390062" y="830997"/>
                          </a:cubicBezTo>
                          <a:cubicBezTo>
                            <a:pt x="5102062" y="669702"/>
                            <a:pt x="2724049" y="828113"/>
                            <a:pt x="284216" y="830997"/>
                          </a:cubicBezTo>
                          <a:cubicBezTo>
                            <a:pt x="120655" y="829630"/>
                            <a:pt x="28639" y="762228"/>
                            <a:pt x="0" y="692494"/>
                          </a:cubicBezTo>
                          <a:cubicBezTo>
                            <a:pt x="-41426" y="618411"/>
                            <a:pt x="1996" y="396720"/>
                            <a:pt x="0" y="138502"/>
                          </a:cubicBezTo>
                          <a:close/>
                        </a:path>
                        <a:path w="6674279" h="830997" fill="none" stroke="0" extrusionOk="0">
                          <a:moveTo>
                            <a:pt x="0" y="138502"/>
                          </a:moveTo>
                          <a:cubicBezTo>
                            <a:pt x="-15581" y="46925"/>
                            <a:pt x="149913" y="-6005"/>
                            <a:pt x="284216" y="0"/>
                          </a:cubicBezTo>
                          <a:cubicBezTo>
                            <a:pt x="2736197" y="-18449"/>
                            <a:pt x="4952831" y="143786"/>
                            <a:pt x="6390062" y="0"/>
                          </a:cubicBezTo>
                          <a:cubicBezTo>
                            <a:pt x="6531226" y="20341"/>
                            <a:pt x="6688641" y="62341"/>
                            <a:pt x="6674279" y="138502"/>
                          </a:cubicBezTo>
                          <a:cubicBezTo>
                            <a:pt x="6733485" y="355029"/>
                            <a:pt x="6601287" y="609412"/>
                            <a:pt x="6674279" y="692494"/>
                          </a:cubicBezTo>
                          <a:cubicBezTo>
                            <a:pt x="6677065" y="761098"/>
                            <a:pt x="6552890" y="804254"/>
                            <a:pt x="6390062" y="830997"/>
                          </a:cubicBezTo>
                          <a:cubicBezTo>
                            <a:pt x="4753816" y="820619"/>
                            <a:pt x="3189052" y="852235"/>
                            <a:pt x="284216" y="830997"/>
                          </a:cubicBezTo>
                          <a:cubicBezTo>
                            <a:pt x="128616" y="831855"/>
                            <a:pt x="16523" y="765925"/>
                            <a:pt x="0" y="692494"/>
                          </a:cubicBezTo>
                          <a:cubicBezTo>
                            <a:pt x="-24902" y="546810"/>
                            <a:pt x="34228" y="237193"/>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tấn</a:t>
              </a:r>
              <a:endParaRPr kumimoji="0" lang="vi-VN" sz="6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id="{0B03193D-9EEE-CDC4-79E1-6D389CEFF01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36152652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id="{06DDA374-17D4-0FEB-32BE-A1DB0F70487C}"/>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1242965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60" name="Picture 12" descr="From the thousands of photographs on-line with regards to Lounge Room  Vector, we choices the very be… | Living room vector, Living room clipart,  Vector illustration">
            <a:extLst>
              <a:ext uri="{FF2B5EF4-FFF2-40B4-BE49-F238E27FC236}">
                <a16:creationId xmlns:a16="http://schemas.microsoft.com/office/drawing/2014/main" id="{328E959A-FC04-44C8-ABA4-EF07D48ED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532E2820-D1F1-411C-8EBC-7691D5F8388B}"/>
              </a:ext>
            </a:extLst>
          </p:cNvPr>
          <p:cNvSpPr/>
          <p:nvPr/>
        </p:nvSpPr>
        <p:spPr>
          <a:xfrm>
            <a:off x="411125" y="257543"/>
            <a:ext cx="4706680" cy="1148316"/>
          </a:xfrm>
          <a:prstGeom prst="wedgeRoundRectCallout">
            <a:avLst>
              <a:gd name="adj1" fmla="val -45833"/>
              <a:gd name="adj2" fmla="val 64969"/>
              <a:gd name="adj3" fmla="val 16667"/>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Chị Su</a:t>
            </a:r>
          </a:p>
          <a:p>
            <a:pPr algn="just" defTabSz="1219170">
              <a:buClr>
                <a:srgbClr val="000000"/>
              </a:buClr>
            </a:pPr>
            <a:r>
              <a:rPr lang="vi-VN" sz="1867" kern="0" dirty="0">
                <a:solidFill>
                  <a:srgbClr val="002060"/>
                </a:solidFill>
                <a:latin typeface="Arial" panose="020B0604020202020204" pitchFamily="34" charset="0"/>
                <a:sym typeface="Arial"/>
              </a:rPr>
              <a:t>Hai đứa ra trông cửa hàng giúp chị với. Chị có việc gấp phải đi.</a:t>
            </a:r>
            <a:endParaRPr lang="en-US" sz="1867" kern="0" dirty="0">
              <a:solidFill>
                <a:srgbClr val="002060"/>
              </a:solidFill>
              <a:latin typeface="Arial"/>
              <a:sym typeface="Arial"/>
            </a:endParaRPr>
          </a:p>
        </p:txBody>
      </p:sp>
      <p:sp>
        <p:nvSpPr>
          <p:cNvPr id="19" name="Speech Bubble: Rectangle with Corners Rounded 18">
            <a:extLst>
              <a:ext uri="{FF2B5EF4-FFF2-40B4-BE49-F238E27FC236}">
                <a16:creationId xmlns:a16="http://schemas.microsoft.com/office/drawing/2014/main" id="{516613ED-F4BD-490D-AE2D-FB59BAAB0819}"/>
              </a:ext>
            </a:extLst>
          </p:cNvPr>
          <p:cNvSpPr/>
          <p:nvPr/>
        </p:nvSpPr>
        <p:spPr>
          <a:xfrm>
            <a:off x="411125" y="1663403"/>
            <a:ext cx="4706680" cy="647408"/>
          </a:xfrm>
          <a:prstGeom prst="wedgeRoundRectCallout">
            <a:avLst>
              <a:gd name="adj1" fmla="val 49046"/>
              <a:gd name="adj2" fmla="val 67438"/>
              <a:gd name="adj3" fmla="val 16667"/>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Tôi</a:t>
            </a:r>
          </a:p>
          <a:p>
            <a:pPr algn="just" defTabSz="1219170">
              <a:buClr>
                <a:srgbClr val="000000"/>
              </a:buClr>
            </a:pPr>
            <a:r>
              <a:rPr lang="vi-VN" sz="1867" kern="0" dirty="0">
                <a:solidFill>
                  <a:srgbClr val="002060"/>
                </a:solidFill>
                <a:latin typeface="Arial" panose="020B0604020202020204" pitchFamily="34" charset="0"/>
                <a:sym typeface="Arial"/>
              </a:rPr>
              <a:t>Vâng ạ!</a:t>
            </a:r>
            <a:endParaRPr lang="en-US" sz="1867" kern="0" dirty="0">
              <a:solidFill>
                <a:srgbClr val="002060"/>
              </a:solidFill>
              <a:latin typeface="Arial"/>
              <a:sym typeface="Arial"/>
            </a:endParaRPr>
          </a:p>
        </p:txBody>
      </p:sp>
      <p:sp>
        <p:nvSpPr>
          <p:cNvPr id="8" name="Speech Bubble: Rectangle with Corners Rounded 7">
            <a:extLst>
              <a:ext uri="{FF2B5EF4-FFF2-40B4-BE49-F238E27FC236}">
                <a16:creationId xmlns:a16="http://schemas.microsoft.com/office/drawing/2014/main" id="{1F75AF25-2FF2-4767-A831-6C7853C929CB}"/>
              </a:ext>
            </a:extLst>
          </p:cNvPr>
          <p:cNvSpPr/>
          <p:nvPr/>
        </p:nvSpPr>
        <p:spPr>
          <a:xfrm>
            <a:off x="94114" y="1155633"/>
            <a:ext cx="5949109" cy="1148316"/>
          </a:xfrm>
          <a:prstGeom prst="wedgeRoundRectCallout">
            <a:avLst>
              <a:gd name="adj1" fmla="val -92"/>
              <a:gd name="adj2" fmla="val 8424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Mimi thay đồ đi. Chị em mình ra trông hàng cho chị Su đi có việc nhé!</a:t>
            </a:r>
            <a:endParaRPr lang="en-US" sz="2667" kern="0" dirty="0">
              <a:solidFill>
                <a:srgbClr val="002060"/>
              </a:solidFill>
              <a:latin typeface="Arial"/>
              <a:sym typeface="Arial"/>
            </a:endParaRPr>
          </a:p>
        </p:txBody>
      </p:sp>
      <p:sp>
        <p:nvSpPr>
          <p:cNvPr id="21" name="Speech Bubble: Rectangle with Corners Rounded 20">
            <a:extLst>
              <a:ext uri="{FF2B5EF4-FFF2-40B4-BE49-F238E27FC236}">
                <a16:creationId xmlns:a16="http://schemas.microsoft.com/office/drawing/2014/main" id="{FDA7CF99-C063-411C-A3E1-78F017EAFB72}"/>
              </a:ext>
            </a:extLst>
          </p:cNvPr>
          <p:cNvSpPr/>
          <p:nvPr/>
        </p:nvSpPr>
        <p:spPr>
          <a:xfrm>
            <a:off x="6797700" y="2459373"/>
            <a:ext cx="5262193" cy="968657"/>
          </a:xfrm>
          <a:prstGeom prst="wedgeRoundRectCallout">
            <a:avLst>
              <a:gd name="adj1" fmla="val -14971"/>
              <a:gd name="adj2" fmla="val 79181"/>
              <a:gd name="adj3" fmla="val 16667"/>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 để em đi luôn. </a:t>
            </a:r>
          </a:p>
          <a:p>
            <a:pPr algn="ctr" defTabSz="1219170">
              <a:buClr>
                <a:srgbClr val="000000"/>
              </a:buClr>
            </a:pPr>
            <a:r>
              <a:rPr lang="vi-VN" sz="2667" kern="0" dirty="0">
                <a:solidFill>
                  <a:srgbClr val="002060"/>
                </a:solidFill>
                <a:latin typeface="Arial" panose="020B0604020202020204" pitchFamily="34" charset="0"/>
                <a:sym typeface="Arial"/>
              </a:rPr>
              <a:t>Em rất thích ra cửa hàng chị Su.</a:t>
            </a:r>
            <a:endParaRPr lang="en-US" sz="2667" kern="0" dirty="0">
              <a:solidFill>
                <a:srgbClr val="002060"/>
              </a:solidFill>
              <a:latin typeface="Arial"/>
              <a:sym typeface="Arial"/>
            </a:endParaRPr>
          </a:p>
        </p:txBody>
      </p:sp>
      <p:pic>
        <p:nvPicPr>
          <p:cNvPr id="9" name="Picture 10" descr="Premium Vector | Cute girl online shopping on mobile phone cartoon art  illustration">
            <a:extLst>
              <a:ext uri="{FF2B5EF4-FFF2-40B4-BE49-F238E27FC236}">
                <a16:creationId xmlns:a16="http://schemas.microsoft.com/office/drawing/2014/main" id="{3E294A15-9322-428A-9D53-F5468A82EA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63205" y="1562804"/>
            <a:ext cx="5262193" cy="4203029"/>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สุนิษา เสนสิทธิ์ (sunisawiwi) - โปรไฟล์ | Pinterest">
            <a:extLst>
              <a:ext uri="{FF2B5EF4-FFF2-40B4-BE49-F238E27FC236}">
                <a16:creationId xmlns:a16="http://schemas.microsoft.com/office/drawing/2014/main" id="{AF48FF16-00AA-4BAC-B4DC-2C7D5E7799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770884" y="3631617"/>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8.33333E-7 6.17284E-7 L -0.4316 6.17284E-7 " pathEditMode="relative" rAng="0" ptsTypes="AA">
                                      <p:cBhvr>
                                        <p:cTn id="29" dur="2000" fill="hold"/>
                                        <p:tgtEl>
                                          <p:spTgt spid="30722"/>
                                        </p:tgtEl>
                                        <p:attrNameLst>
                                          <p:attrName>ppt_x</p:attrName>
                                          <p:attrName>ppt_y</p:attrName>
                                        </p:attrNameLst>
                                      </p:cBhvr>
                                      <p:rCtr x="-21580" y="0"/>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9" grpId="0" animBg="1"/>
      <p:bldP spid="19" grpId="1" animBg="1"/>
      <p:bldP spid="8"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id="{5882D13D-DC09-4312-BC6A-0046A614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ED9699E-E33B-47B9-A5C7-56CD944CA7C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id="{06FC424B-8EA1-4FFB-8854-75CA349C1E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FAFB34D-8BAF-421A-9F29-4830CAA34FA1}"/>
                </a:ext>
              </a:extLst>
            </p:cNvPr>
            <p:cNvPicPr>
              <a:picLocks noChangeAspect="1"/>
            </p:cNvPicPr>
            <p:nvPr/>
          </p:nvPicPr>
          <p:blipFill rotWithShape="1">
            <a:blip r:embed="rId9"/>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9E0A9B78-1DEF-4DF8-8976-B974870FC76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id="{383DD8DA-D011-401D-9A90-106AFE97B8B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id="{DCBDD0DD-0783-4DE7-88E8-C9672993DB0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id="{7E006A40-91BF-4000-AD00-A294767726E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id="{FA9692C2-66DF-4C79-AD81-43D006B7162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id="{2E721316-16BD-4BED-97E2-B47BBE66C7A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id="{7083BDCD-20C7-4002-9491-5EA30F2E2D3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id="{E1D578EC-2276-45CD-A0D9-F41F67EB50D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id="{9806F57B-1331-489B-A469-FFA449D8FB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id="{254DED08-4F9C-43D2-A709-C8DD43182B9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0">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id="{74ED4219-8745-4EB6-A0CC-87B8743662DF}"/>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id="{C53890F1-742C-4417-986C-DE0D5B15403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0">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id="{6AEB5337-2935-4DE8-ADFC-BFDF9EE658E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0">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id="{47BF10EA-029E-4290-9829-22170C7B8028}"/>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id="{59B93ED4-8FF8-4FB4-AD53-63F356262B7D}"/>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id="{07196C40-DF8B-45E6-A5E0-435F58551869}"/>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0">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id="{17D63DC8-00DD-4496-831D-74FC9B429D0E}"/>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0">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id="{9227BFE5-D030-427C-9220-883A070340A3}"/>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id="{AD22DCAF-D1E9-4941-AEF1-39895B6751E4}"/>
                </a:ext>
              </a:extLst>
            </p:cNvPr>
            <p:cNvPicPr>
              <a:picLocks noChangeAspect="1" noChangeArrowheads="1"/>
            </p:cNvPicPr>
            <p:nvPr/>
          </p:nvPicPr>
          <p:blipFill rotWithShape="1">
            <a:blip r:embed="rId29">
              <a:extLst>
                <a:ext uri="{BEBA8EAE-BF5A-486C-A8C5-ECC9F3942E4B}">
                  <a14:imgProps xmlns:a14="http://schemas.microsoft.com/office/drawing/2010/main">
                    <a14:imgLayer r:embed="rId2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id="{0E069A1F-050F-4674-AB4B-6E6C3B601AA2}"/>
                </a:ext>
              </a:extLst>
            </p:cNvPr>
            <p:cNvPicPr>
              <a:picLocks noChangeAspect="1" noChangeArrowheads="1"/>
            </p:cNvPicPr>
            <p:nvPr/>
          </p:nvPicPr>
          <p:blipFill rotWithShape="1">
            <a:blip r:embed="rId30">
              <a:extLst>
                <a:ext uri="{BEBA8EAE-BF5A-486C-A8C5-ECC9F3942E4B}">
                  <a14:imgProps xmlns:a14="http://schemas.microsoft.com/office/drawing/2010/main">
                    <a14:imgLayer r:embed="rId2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id="{386BEC0F-9387-4A5A-81BA-1C349859D75B}"/>
                </a:ext>
              </a:extLst>
            </p:cNvPr>
            <p:cNvPicPr>
              <a:picLocks noChangeAspect="1" noChangeArrowheads="1"/>
            </p:cNvPicPr>
            <p:nvPr/>
          </p:nvPicPr>
          <p:blipFill rotWithShape="1">
            <a:blip r:embed="rId31">
              <a:extLst>
                <a:ext uri="{BEBA8EAE-BF5A-486C-A8C5-ECC9F3942E4B}">
                  <a14:imgProps xmlns:a14="http://schemas.microsoft.com/office/drawing/2010/main">
                    <a14:imgLayer r:embed="rId2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id="{C76FA0B3-07AC-44D2-9533-291D9A50A27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WORKPARTY">
            <a:extLst>
              <a:ext uri="{FF2B5EF4-FFF2-40B4-BE49-F238E27FC236}">
                <a16:creationId xmlns:a16="http://schemas.microsoft.com/office/drawing/2014/main" id="{779D22E7-20B8-4C81-87FF-8E20B2C85EAD}"/>
              </a:ext>
            </a:extLst>
          </p:cNvPr>
          <p:cNvPicPr>
            <a:picLocks noChangeAspect="1" noChangeArrowheads="1" noCrop="1"/>
          </p:cNvPicPr>
          <p:nvPr/>
        </p:nvPicPr>
        <p:blipFill>
          <a:blip r:embed="rId32" cstate="hqprint">
            <a:extLst>
              <a:ext uri="{28A0092B-C50C-407E-A947-70E740481C1C}">
                <a14:useLocalDpi xmlns:a14="http://schemas.microsoft.com/office/drawing/2010/main" val="0"/>
              </a:ext>
            </a:extLst>
          </a:blip>
          <a:srcRect/>
          <a:stretch>
            <a:fillRect/>
          </a:stretch>
        </p:blipFill>
        <p:spPr bwMode="auto">
          <a:xfrm>
            <a:off x="4183302" y="2173329"/>
            <a:ext cx="1384079" cy="13840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E415266-B8AF-4D4B-B14A-1CD246A575D4}"/>
              </a:ext>
            </a:extLst>
          </p:cNvPr>
          <p:cNvGrpSpPr/>
          <p:nvPr/>
        </p:nvGrpSpPr>
        <p:grpSpPr>
          <a:xfrm>
            <a:off x="11707359" y="3077437"/>
            <a:ext cx="3483928" cy="3896388"/>
            <a:chOff x="2954620" y="1796136"/>
            <a:chExt cx="3465141" cy="3536579"/>
          </a:xfrm>
        </p:grpSpPr>
        <p:pic>
          <p:nvPicPr>
            <p:cNvPr id="1028" name="Picture 4" descr="Premium Vector | Cute chef girl smiling holding cookies logo hand drawn  cartoon art illustration">
              <a:extLst>
                <a:ext uri="{FF2B5EF4-FFF2-40B4-BE49-F238E27FC236}">
                  <a16:creationId xmlns:a16="http://schemas.microsoft.com/office/drawing/2014/main" id="{8FA6AC9C-FB28-4592-9BF5-1C6331CE98EB}"/>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Happy cute girl chef raising hand to greeting banner logo  cartoon art illustration">
              <a:extLst>
                <a:ext uri="{FF2B5EF4-FFF2-40B4-BE49-F238E27FC236}">
                  <a16:creationId xmlns:a16="http://schemas.microsoft.com/office/drawing/2014/main" id="{D6CBDAB8-3358-4931-857B-352CB1600C88}"/>
                </a:ext>
              </a:extLst>
            </p:cNvPr>
            <p:cNvPicPr>
              <a:picLocks noChangeAspect="1" noChangeArrowheads="1"/>
            </p:cNvPicPr>
            <p:nvPr/>
          </p:nvPicPr>
          <p:blipFill rotWithShape="1">
            <a:blip r:embed="rId35">
              <a:extLst>
                <a:ext uri="{BEBA8EAE-BF5A-486C-A8C5-ECC9F3942E4B}">
                  <a14:imgProps xmlns:a14="http://schemas.microsoft.com/office/drawing/2010/main">
                    <a14:imgLayer r:embed="rId36">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id="{1D13977B-23DF-404E-81BC-623D36270B5C}"/>
              </a:ext>
            </a:extLst>
          </p:cNvPr>
          <p:cNvSpPr/>
          <p:nvPr/>
        </p:nvSpPr>
        <p:spPr>
          <a:xfrm>
            <a:off x="-1" y="92582"/>
            <a:ext cx="5394301" cy="2494004"/>
          </a:xfrm>
          <a:prstGeom prst="wedgeRoundRectCallout">
            <a:avLst>
              <a:gd name="adj1" fmla="val 50927"/>
              <a:gd name="adj2" fmla="val 55778"/>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667" kern="0" dirty="0">
                <a:solidFill>
                  <a:srgbClr val="002060"/>
                </a:solidFill>
                <a:latin typeface="Arial" panose="020B0604020202020204" pitchFamily="34" charset="0"/>
                <a:sym typeface="Arial"/>
              </a:rPr>
              <a:t>Hai em đến rồi đấy à? Hôm nay thử làm việc một ngày tại cửa hàng của chị nhé! Chị đã ghi lại công việc cần làm trong quyển sổ này rồi. Các em hoàn thành tốt sẽ nhận được quà nhé!</a:t>
            </a:r>
            <a:endParaRPr lang="en-US" sz="2667" kern="0" dirty="0">
              <a:solidFill>
                <a:srgbClr val="002060"/>
              </a:solidFill>
              <a:latin typeface="Arial"/>
              <a:sym typeface="Arial"/>
            </a:endParaRPr>
          </a:p>
        </p:txBody>
      </p:sp>
      <p:sp>
        <p:nvSpPr>
          <p:cNvPr id="49" name="Speech Bubble: Rectangle with Corners Rounded 48">
            <a:extLst>
              <a:ext uri="{FF2B5EF4-FFF2-40B4-BE49-F238E27FC236}">
                <a16:creationId xmlns:a16="http://schemas.microsoft.com/office/drawing/2014/main" id="{142CE2E2-39C4-499D-A4EB-D61AC528FC90}"/>
              </a:ext>
            </a:extLst>
          </p:cNvPr>
          <p:cNvSpPr/>
          <p:nvPr/>
        </p:nvSpPr>
        <p:spPr>
          <a:xfrm>
            <a:off x="7862949" y="1395342"/>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chào chị ạ! Bọn em đến rồi đây.</a:t>
            </a:r>
            <a:endParaRPr lang="en-US" sz="2667" kern="0" dirty="0">
              <a:solidFill>
                <a:srgbClr val="002060"/>
              </a:solidFill>
              <a:latin typeface="Arial"/>
              <a:sym typeface="Arial"/>
            </a:endParaRPr>
          </a:p>
        </p:txBody>
      </p:sp>
      <p:sp>
        <p:nvSpPr>
          <p:cNvPr id="50" name="Speech Bubble: Rectangle with Corners Rounded 49">
            <a:extLst>
              <a:ext uri="{FF2B5EF4-FFF2-40B4-BE49-F238E27FC236}">
                <a16:creationId xmlns:a16="http://schemas.microsoft.com/office/drawing/2014/main" id="{406CA899-36AB-4912-AE59-12B68E903D68}"/>
              </a:ext>
            </a:extLst>
          </p:cNvPr>
          <p:cNvSpPr/>
          <p:nvPr/>
        </p:nvSpPr>
        <p:spPr>
          <a:xfrm>
            <a:off x="7855185" y="1400479"/>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a:t>
            </a:r>
            <a:endParaRPr lang="en-US" sz="2667" kern="0" dirty="0">
              <a:solidFill>
                <a:srgbClr val="002060"/>
              </a:solidFill>
              <a:latin typeface="Arial"/>
              <a:sym typeface="Arial"/>
            </a:endParaRPr>
          </a:p>
        </p:txBody>
      </p:sp>
      <p:pic>
        <p:nvPicPr>
          <p:cNvPr id="33794"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EDC43367-506A-4474-BCC8-EFA4FA904BFA}"/>
              </a:ext>
            </a:extLst>
          </p:cNvPr>
          <p:cNvPicPr>
            <a:picLocks noChangeAspect="1" noChangeArrowheads="1"/>
          </p:cNvPicPr>
          <p:nvPr/>
        </p:nvPicPr>
        <p:blipFill rotWithShape="1">
          <a:blip r:embed="rId37">
            <a:extLst>
              <a:ext uri="{BEBA8EAE-BF5A-486C-A8C5-ECC9F3942E4B}">
                <a14:imgProps xmlns:a14="http://schemas.microsoft.com/office/drawing/2010/main">
                  <a14:imgLayer r:embed="rId38">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14077169" y="3472795"/>
            <a:ext cx="3374183" cy="3775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95062E-6 L -0.46459 -0.00124 " pathEditMode="relative" rAng="0" ptsTypes="AA">
                                      <p:cBhvr>
                                        <p:cTn id="6" dur="2000" fill="hold"/>
                                        <p:tgtEl>
                                          <p:spTgt spid="5"/>
                                        </p:tgtEl>
                                        <p:attrNameLst>
                                          <p:attrName>ppt_x</p:attrName>
                                          <p:attrName>ppt_y</p:attrName>
                                        </p:attrNameLst>
                                      </p:cBhvr>
                                      <p:rCtr x="-23229" y="-62"/>
                                    </p:animMotion>
                                  </p:childTnLst>
                                </p:cTn>
                              </p:par>
                              <p:par>
                                <p:cTn id="7" presetID="35" presetClass="path" presetSubtype="0" accel="50000" decel="50000" fill="hold" nodeType="withEffect">
                                  <p:stCondLst>
                                    <p:cond delay="0"/>
                                  </p:stCondLst>
                                  <p:childTnLst>
                                    <p:animMotion origin="layout" path="M 4.44444E-6 -1.48148E-6 L -0.45469 -0.00339 " pathEditMode="relative" rAng="0" ptsTypes="AA">
                                      <p:cBhvr>
                                        <p:cTn id="8" dur="2000" fill="hold"/>
                                        <p:tgtEl>
                                          <p:spTgt spid="33794"/>
                                        </p:tgtEl>
                                        <p:attrNameLst>
                                          <p:attrName>ppt_x</p:attrName>
                                          <p:attrName>ppt_y</p:attrName>
                                        </p:attrNameLst>
                                      </p:cBhvr>
                                      <p:rCtr x="-22743" y="-18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3" presetClass="exit" presetSubtype="10" fill="hold" grpId="1" nodeType="withEffect">
                                  <p:stCondLst>
                                    <p:cond delay="0"/>
                                  </p:stCondLst>
                                  <p:childTnLst>
                                    <p:animEffect transition="out" filter="blinds(horizontal)">
                                      <p:cBhvr>
                                        <p:cTn id="20" dur="500"/>
                                        <p:tgtEl>
                                          <p:spTgt spid="49"/>
                                        </p:tgtEl>
                                      </p:cBhvr>
                                    </p:animEffect>
                                    <p:set>
                                      <p:cBhvr>
                                        <p:cTn id="21" dur="1" fill="hold">
                                          <p:stCondLst>
                                            <p:cond delay="499"/>
                                          </p:stCondLst>
                                        </p:cTn>
                                        <p:tgtEl>
                                          <p:spTgt spid="4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48"/>
                                        </p:tgtEl>
                                      </p:cBhvr>
                                    </p:animEffect>
                                    <p:set>
                                      <p:cBhvr>
                                        <p:cTn id="26" dur="1" fill="hold">
                                          <p:stCondLst>
                                            <p:cond delay="499"/>
                                          </p:stCondLst>
                                        </p:cTn>
                                        <p:tgtEl>
                                          <p:spTgt spid="4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9" grpId="0" animBg="1"/>
      <p:bldP spid="49" grpId="1" animBg="1"/>
      <p:bldP spid="50" grpId="0" animBg="1"/>
      <p:bldP spid="5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pic>
        <p:nvPicPr>
          <p:cNvPr id="3074" name="Picture 2" descr="Blank story book on wood table vector. Cartoon Flat Style Illustration  494631 Vector Art at Vecteezy">
            <a:extLst>
              <a:ext uri="{FF2B5EF4-FFF2-40B4-BE49-F238E27FC236}">
                <a16:creationId xmlns:a16="http://schemas.microsoft.com/office/drawing/2014/main" id="{B0AE2C2A-F541-4778-B259-A5EC5E9E9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9DC457A3-FC69-4D24-9498-B174C19BEA7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A23AA909-21EC-4432-A3A0-B0BCB77EFCC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id="{5FE301FF-7656-4EB4-A5DC-2702D2DE331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BCF7FB3-3D49-4D20-BCB3-E84A42E172CF}"/>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E0AF18B1-7126-4B79-A242-5F0CC2434D53}"/>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id="{392EF738-CDD3-44AD-AE59-E5010899082D}"/>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7" name="Group 6">
            <a:extLst>
              <a:ext uri="{FF2B5EF4-FFF2-40B4-BE49-F238E27FC236}">
                <a16:creationId xmlns:a16="http://schemas.microsoft.com/office/drawing/2014/main" id="{C9963785-7C5B-4AF8-89E2-6AE23D0F5BF0}"/>
              </a:ext>
            </a:extLst>
          </p:cNvPr>
          <p:cNvGrpSpPr/>
          <p:nvPr/>
        </p:nvGrpSpPr>
        <p:grpSpPr>
          <a:xfrm>
            <a:off x="1732280" y="995649"/>
            <a:ext cx="1650152" cy="1948212"/>
            <a:chOff x="1299210" y="746736"/>
            <a:chExt cx="1237614" cy="1461159"/>
          </a:xfrm>
        </p:grpSpPr>
        <p:pic>
          <p:nvPicPr>
            <p:cNvPr id="11" name="Picture 4" descr="Decal Dán Tường Hình Cây Xương Rồng | Shopee Việt Nam">
              <a:extLst>
                <a:ext uri="{FF2B5EF4-FFF2-40B4-BE49-F238E27FC236}">
                  <a16:creationId xmlns:a16="http://schemas.microsoft.com/office/drawing/2014/main" id="{CDC6F2EE-C5DE-44F7-99F5-C56370F1F0E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éo tỉa biểu tượng máy tính Snips Kéo, Sprayer, Hoạt hình, Biểu tượng máy  tính png | PNGEgg">
              <a:extLst>
                <a:ext uri="{FF2B5EF4-FFF2-40B4-BE49-F238E27FC236}">
                  <a16:creationId xmlns:a16="http://schemas.microsoft.com/office/drawing/2014/main" id="{DF36B924-CF4F-4871-9A74-A82EBB208020}"/>
                </a:ext>
              </a:extLst>
            </p:cNvPr>
            <p:cNvPicPr>
              <a:picLocks noChangeAspect="1" noChangeArrowheads="1"/>
            </p:cNvPicPr>
            <p:nvPr/>
          </p:nvPicPr>
          <p:blipFill>
            <a:blip r:embed="rId9" cstate="hqprint">
              <a:extLst>
                <a:ext uri="{BEBA8EAE-BF5A-486C-A8C5-ECC9F3942E4B}">
                  <a14:imgProps xmlns:a14="http://schemas.microsoft.com/office/drawing/2010/main">
                    <a14:imgLayer r:embed="rId10">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4" name="Picture 12">
            <a:extLst>
              <a:ext uri="{FF2B5EF4-FFF2-40B4-BE49-F238E27FC236}">
                <a16:creationId xmlns:a16="http://schemas.microsoft.com/office/drawing/2014/main" id="{8BBB7102-FC6A-46C0-BF4E-821F35FF49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id="{0E249AFB-E3C1-4BB7-8E0F-50E7FEE33A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685</Words>
  <Application>Microsoft Office PowerPoint</Application>
  <PresentationFormat>Widescreen</PresentationFormat>
  <Paragraphs>123</Paragraphs>
  <Slides>22</Slides>
  <Notes>20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22</vt:i4>
      </vt:variant>
    </vt:vector>
  </HeadingPairs>
  <TitlesOfParts>
    <vt:vector size="36" baseType="lpstr">
      <vt:lpstr>Arial</vt:lpstr>
      <vt:lpstr>Calibri</vt:lpstr>
      <vt:lpstr>Calibri Light</vt:lpstr>
      <vt:lpstr>Cambria</vt:lpstr>
      <vt:lpstr>Cambria Math</vt:lpstr>
      <vt:lpstr>等线</vt:lpstr>
      <vt:lpstr>等线 Light</vt:lpstr>
      <vt:lpstr>DFPOP1-W9</vt:lpstr>
      <vt:lpstr>Merienda One</vt:lpstr>
      <vt:lpstr>Times New Roman</vt:lpstr>
      <vt:lpstr>The Fruit Box Thesis by Slidesgo</vt:lpstr>
      <vt:lpstr>1_The Fruit Box Thesis by Slidesgo</vt:lpstr>
      <vt:lpstr>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48</cp:revision>
  <dcterms:created xsi:type="dcterms:W3CDTF">2024-02-12T04:20:16Z</dcterms:created>
  <dcterms:modified xsi:type="dcterms:W3CDTF">2025-03-11T03:33:58Z</dcterms:modified>
</cp:coreProperties>
</file>