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 id="2147483686" r:id="rId3"/>
    <p:sldMasterId id="2147483698" r:id="rId4"/>
    <p:sldMasterId id="2147483722" r:id="rId5"/>
  </p:sldMasterIdLst>
  <p:notesMasterIdLst>
    <p:notesMasterId r:id="rId36"/>
  </p:notesMasterIdLst>
  <p:sldIdLst>
    <p:sldId id="520" r:id="rId6"/>
    <p:sldId id="539" r:id="rId7"/>
    <p:sldId id="540" r:id="rId8"/>
    <p:sldId id="288" r:id="rId9"/>
    <p:sldId id="501" r:id="rId10"/>
    <p:sldId id="306" r:id="rId11"/>
    <p:sldId id="262" r:id="rId12"/>
    <p:sldId id="508" r:id="rId13"/>
    <p:sldId id="507" r:id="rId14"/>
    <p:sldId id="510" r:id="rId15"/>
    <p:sldId id="541" r:id="rId16"/>
    <p:sldId id="437" r:id="rId17"/>
    <p:sldId id="542" r:id="rId18"/>
    <p:sldId id="543" r:id="rId19"/>
    <p:sldId id="544" r:id="rId20"/>
    <p:sldId id="545" r:id="rId21"/>
    <p:sldId id="546" r:id="rId22"/>
    <p:sldId id="547" r:id="rId23"/>
    <p:sldId id="548" r:id="rId24"/>
    <p:sldId id="549" r:id="rId25"/>
    <p:sldId id="550" r:id="rId26"/>
    <p:sldId id="551" r:id="rId27"/>
    <p:sldId id="2654" r:id="rId28"/>
    <p:sldId id="528" r:id="rId29"/>
    <p:sldId id="2651" r:id="rId30"/>
    <p:sldId id="2652" r:id="rId31"/>
    <p:sldId id="2653" r:id="rId32"/>
    <p:sldId id="535" r:id="rId33"/>
    <p:sldId id="278" r:id="rId34"/>
    <p:sldId id="279" r:id="rId3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C3E74"/>
    <a:srgbClr val="9CE8FF"/>
    <a:srgbClr val="E05689"/>
    <a:srgbClr val="DDB200"/>
    <a:srgbClr val="F5C500"/>
    <a:srgbClr val="E1E1EF"/>
    <a:srgbClr val="C00000"/>
    <a:srgbClr val="B7F1FF"/>
    <a:srgbClr val="FFC1CC"/>
    <a:srgbClr val="DE98C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7025" autoAdjust="0"/>
    <p:restoredTop sz="94660"/>
  </p:normalViewPr>
  <p:slideViewPr>
    <p:cSldViewPr snapToGrid="0">
      <p:cViewPr varScale="1">
        <p:scale>
          <a:sx n="69" d="100"/>
          <a:sy n="69" d="100"/>
        </p:scale>
        <p:origin x="828"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theme" Target="theme/theme1.xml"/><Relationship Id="rId21" Type="http://schemas.openxmlformats.org/officeDocument/2006/relationships/slide" Target="slides/slide16.xml"/><Relationship Id="rId34" Type="http://schemas.openxmlformats.org/officeDocument/2006/relationships/slide" Target="slides/slide29.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notesMaster" Target="notesMasters/notesMaster1.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8" Type="http://schemas.openxmlformats.org/officeDocument/2006/relationships/slide" Target="slides/slide3.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39F87B63-475C-4AA7-91E2-A4EE732D65F4}" type="datetimeFigureOut">
              <a:rPr lang="en-US" smtClean="0"/>
              <a:t>5/13/2025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BC0F6C2B-5357-484B-A358-5423F63B12F6}" type="slidenum">
              <a:rPr lang="en-US" smtClean="0"/>
              <a:t>‹#›</a:t>
            </a:fld>
            <a:endParaRPr lang="en-US"/>
          </a:p>
        </p:txBody>
      </p:sp>
    </p:spTree>
    <p:extLst>
      <p:ext uri="{BB962C8B-B14F-4D97-AF65-F5344CB8AC3E}">
        <p14:creationId xmlns:p14="http://schemas.microsoft.com/office/powerpoint/2010/main" val="7949188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800" dirty="0" err="1">
                <a:effectLst/>
                <a:latin typeface="Times New Roman" panose="02020603050405020304" pitchFamily="18" charset="0"/>
                <a:ea typeface="Calibri" panose="020F0502020204030204" pitchFamily="34" charset="0"/>
              </a:rPr>
              <a:t>Các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luôn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phải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thuộc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vào</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xung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quanh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loài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người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chúng</a:t>
            </a:r>
            <a:r>
              <a:rPr lang="en-US" sz="1800" dirty="0">
                <a:effectLst/>
                <a:latin typeface="Times New Roman" panose="02020603050405020304" pitchFamily="18" charset="0"/>
                <a:ea typeface="Calibri" panose="020F0502020204030204" pitchFamily="34" charset="0"/>
              </a:rPr>
              <a:t> ta </a:t>
            </a:r>
            <a:r>
              <a:rPr lang="en-US" sz="1800" dirty="0" err="1">
                <a:effectLst/>
                <a:latin typeface="Times New Roman" panose="02020603050405020304" pitchFamily="18" charset="0"/>
                <a:ea typeface="Calibri" panose="020F0502020204030204" pitchFamily="34" charset="0"/>
              </a:rPr>
              <a:t>với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ưu</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thế</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về</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trí</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tuệ</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lượng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trong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quá</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sinh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sống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đã</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rất</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lớn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đến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Vậy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những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tác</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động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đó</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gây</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ảnh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hưởng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gì</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tới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môi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trường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và</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tài</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nguyên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nhiên</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cô</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trò</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mình</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cùng</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tìm</a:t>
            </a:r>
            <a:r>
              <a:rPr lang="en-US" sz="1800" dirty="0">
                <a:effectLst/>
                <a:latin typeface="Times New Roman" panose="02020603050405020304" pitchFamily="18" charset="0"/>
                <a:ea typeface="Calibri" panose="020F0502020204030204" pitchFamily="34" charset="0"/>
              </a:rPr>
              <a:t> </a:t>
            </a:r>
            <a:r>
              <a:rPr lang="en-US" sz="1800" dirty="0" err="1">
                <a:effectLst/>
                <a:latin typeface="Times New Roman" panose="02020603050405020304" pitchFamily="18" charset="0"/>
                <a:ea typeface="Calibri" panose="020F0502020204030204" pitchFamily="34" charset="0"/>
              </a:rPr>
              <a:t>hiểu</a:t>
            </a:r>
            <a:r>
              <a:rPr lang="en-US" sz="1800" dirty="0">
                <a:effectLst/>
                <a:latin typeface="Times New Roman" panose="02020603050405020304" pitchFamily="18" charset="0"/>
                <a:ea typeface="Calibri" panose="020F0502020204030204" pitchFamily="34" charset="0"/>
              </a:rPr>
              <a:t> qua </a:t>
            </a:r>
            <a:r>
              <a:rPr lang="en-US" sz="1800" dirty="0" err="1">
                <a:effectLst/>
                <a:latin typeface="Times New Roman" panose="02020603050405020304" pitchFamily="18" charset="0"/>
                <a:ea typeface="Calibri" panose="020F0502020204030204" pitchFamily="34" charset="0"/>
              </a:rPr>
              <a:t>bài</a:t>
            </a:r>
            <a:r>
              <a:rPr lang="en-US" sz="1800" dirty="0">
                <a:effectLst/>
                <a:latin typeface="Times New Roman" panose="02020603050405020304" pitchFamily="18" charset="0"/>
                <a:ea typeface="Calibri" panose="020F0502020204030204" pitchFamily="34" charset="0"/>
              </a:rPr>
              <a:t> 29. </a:t>
            </a:r>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4</a:t>
            </a:fld>
            <a:endParaRPr lang="en-US"/>
          </a:p>
        </p:txBody>
      </p:sp>
    </p:spTree>
    <p:extLst>
      <p:ext uri="{BB962C8B-B14F-4D97-AF65-F5344CB8AC3E}">
        <p14:creationId xmlns:p14="http://schemas.microsoft.com/office/powerpoint/2010/main" val="193641028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97798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1434155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525869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33278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8645621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7969041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8</a:t>
            </a:fld>
            <a:endParaRPr lang="en-US"/>
          </a:p>
        </p:txBody>
      </p:sp>
    </p:spTree>
    <p:extLst>
      <p:ext uri="{BB962C8B-B14F-4D97-AF65-F5344CB8AC3E}">
        <p14:creationId xmlns:p14="http://schemas.microsoft.com/office/powerpoint/2010/main" val="23752218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11</a:t>
            </a:fld>
            <a:endParaRPr lang="en-US"/>
          </a:p>
        </p:txBody>
      </p:sp>
    </p:spTree>
    <p:extLst>
      <p:ext uri="{BB962C8B-B14F-4D97-AF65-F5344CB8AC3E}">
        <p14:creationId xmlns:p14="http://schemas.microsoft.com/office/powerpoint/2010/main" val="206191249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BC0F6C2B-5357-484B-A358-5423F63B12F6}" type="slidenum">
              <a:rPr lang="en-US" smtClean="0"/>
              <a:t>12</a:t>
            </a:fld>
            <a:endParaRPr lang="en-US"/>
          </a:p>
        </p:txBody>
      </p:sp>
    </p:spTree>
    <p:extLst>
      <p:ext uri="{BB962C8B-B14F-4D97-AF65-F5344CB8AC3E}">
        <p14:creationId xmlns:p14="http://schemas.microsoft.com/office/powerpoint/2010/main" val="238503151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9094029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586361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9062924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63059906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C0F6C2B-5357-484B-A358-5423F63B12F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65153158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5.xml"/><Relationship Id="rId6" Type="http://schemas.openxmlformats.org/officeDocument/2006/relationships/image" Target="../media/image8.png"/><Relationship Id="rId5" Type="http://schemas.openxmlformats.org/officeDocument/2006/relationships/image" Target="../media/image7.png"/><Relationship Id="rId4" Type="http://schemas.openxmlformats.org/officeDocument/2006/relationships/image" Target="../media/image6.png"/></Relationships>
</file>

<file path=ppt/slideLayouts/_rels/slideLayout61.xml.rels><?xml version="1.0" encoding="UTF-8" standalone="yes"?>
<Relationships xmlns="http://schemas.openxmlformats.org/package/2006/relationships"><Relationship Id="rId8" Type="http://schemas.openxmlformats.org/officeDocument/2006/relationships/image" Target="../media/image5.png"/><Relationship Id="rId3" Type="http://schemas.openxmlformats.org/officeDocument/2006/relationships/image" Target="../media/image9.png"/><Relationship Id="rId7" Type="http://schemas.openxmlformats.org/officeDocument/2006/relationships/image" Target="../media/image12.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4.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6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0.png"/><Relationship Id="rId1" Type="http://schemas.openxmlformats.org/officeDocument/2006/relationships/slideMaster" Target="../slideMasters/slideMaster5.xml"/><Relationship Id="rId5" Type="http://schemas.openxmlformats.org/officeDocument/2006/relationships/image" Target="../media/image9.png"/><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0092518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0441476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2859850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56855338"/>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99456775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937935"/>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8861148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41670209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641235798"/>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22047728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74301679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88263986"/>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1936450"/>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55104912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2646721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êu đề Bản chiếu">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4A90A943-9334-1CDE-0933-5C8A12EA663F}"/>
              </a:ext>
            </a:extLst>
          </p:cNvPr>
          <p:cNvSpPr>
            <a:spLocks noGrp="1"/>
          </p:cNvSpPr>
          <p:nvPr>
            <p:ph type="ctrTitle"/>
          </p:nvPr>
        </p:nvSpPr>
        <p:spPr>
          <a:xfrm>
            <a:off x="1524000" y="1122363"/>
            <a:ext cx="9144000" cy="2387600"/>
          </a:xfrm>
        </p:spPr>
        <p:txBody>
          <a:bodyPr anchor="b"/>
          <a:lstStyle>
            <a:lvl1pPr algn="ctr">
              <a:defRPr sz="6000"/>
            </a:lvl1pPr>
          </a:lstStyle>
          <a:p>
            <a:r>
              <a:rPr lang="vi-VN"/>
              <a:t>Bấm để sửa kiểu tiêu đề Bản cái</a:t>
            </a:r>
            <a:endParaRPr lang="en-US"/>
          </a:p>
        </p:txBody>
      </p:sp>
      <p:sp>
        <p:nvSpPr>
          <p:cNvPr id="3" name="Tiêu đề phụ 2">
            <a:extLst>
              <a:ext uri="{FF2B5EF4-FFF2-40B4-BE49-F238E27FC236}">
                <a16:creationId xmlns:a16="http://schemas.microsoft.com/office/drawing/2014/main" id="{C261AB1B-B371-1E46-6525-620401C5DBA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vi-VN"/>
              <a:t>Bấm để chỉnh sửa kiểu tiêu đề phụ của Bản cái</a:t>
            </a:r>
            <a:endParaRPr lang="en-US"/>
          </a:p>
        </p:txBody>
      </p:sp>
      <p:sp>
        <p:nvSpPr>
          <p:cNvPr id="4" name="Chỗ dành sẵn cho Ngày tháng 3">
            <a:extLst>
              <a:ext uri="{FF2B5EF4-FFF2-40B4-BE49-F238E27FC236}">
                <a16:creationId xmlns:a16="http://schemas.microsoft.com/office/drawing/2014/main" id="{2AEAC65A-67B0-A55F-2C4D-8576ABB56E6C}"/>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5" name="Chỗ dành sẵn cho Chân trang 4">
            <a:extLst>
              <a:ext uri="{FF2B5EF4-FFF2-40B4-BE49-F238E27FC236}">
                <a16:creationId xmlns:a16="http://schemas.microsoft.com/office/drawing/2014/main" id="{371D6BEF-541E-05EE-8E61-7D192C5967E4}"/>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B2B346E0-E269-E6E5-9937-C35BCF1656F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463373971"/>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êu đề và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2F32861B-64BD-55CC-D8BC-E516CFCB07B5}"/>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0000FDD0-CF31-AE4A-C6A5-3DF6687F7BA3}"/>
              </a:ext>
            </a:extLst>
          </p:cNvPr>
          <p:cNvSpPr>
            <a:spLocks noGrp="1"/>
          </p:cNvSpPr>
          <p:nvPr>
            <p:ph idx="1"/>
          </p:nvPr>
        </p:nvSpPr>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A520140E-E7C0-7922-7F8C-739DB33ECFB0}"/>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5" name="Chỗ dành sẵn cho Chân trang 4">
            <a:extLst>
              <a:ext uri="{FF2B5EF4-FFF2-40B4-BE49-F238E27FC236}">
                <a16:creationId xmlns:a16="http://schemas.microsoft.com/office/drawing/2014/main" id="{C60AF99D-9C22-61C3-CAF9-81A210E1DD99}"/>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127835D2-2C84-90C4-7A62-C3F3032FC36E}"/>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377524962"/>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Đầu trang của Phần">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E4FB4DB-01A6-D236-B21D-A46722F3898C}"/>
              </a:ext>
            </a:extLst>
          </p:cNvPr>
          <p:cNvSpPr>
            <a:spLocks noGrp="1"/>
          </p:cNvSpPr>
          <p:nvPr>
            <p:ph type="title"/>
          </p:nvPr>
        </p:nvSpPr>
        <p:spPr>
          <a:xfrm>
            <a:off x="831850" y="1709738"/>
            <a:ext cx="10515600" cy="2852737"/>
          </a:xfrm>
        </p:spPr>
        <p:txBody>
          <a:bodyPr anchor="b"/>
          <a:lstStyle>
            <a:lvl1pPr>
              <a:defRPr sz="6000"/>
            </a:lvl1p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1925F93D-8456-D743-37BE-227FD7E32B53}"/>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vi-VN"/>
              <a:t>Bấm để chỉnh sửa kiểu văn bản của Bản cái</a:t>
            </a:r>
          </a:p>
        </p:txBody>
      </p:sp>
      <p:sp>
        <p:nvSpPr>
          <p:cNvPr id="4" name="Chỗ dành sẵn cho Ngày tháng 3">
            <a:extLst>
              <a:ext uri="{FF2B5EF4-FFF2-40B4-BE49-F238E27FC236}">
                <a16:creationId xmlns:a16="http://schemas.microsoft.com/office/drawing/2014/main" id="{19B3811B-BA11-0E7A-1B94-BC16F4BDA854}"/>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5" name="Chỗ dành sẵn cho Chân trang 4">
            <a:extLst>
              <a:ext uri="{FF2B5EF4-FFF2-40B4-BE49-F238E27FC236}">
                <a16:creationId xmlns:a16="http://schemas.microsoft.com/office/drawing/2014/main" id="{97D3AD39-AFD2-1FEF-FE59-8E86114B54E6}"/>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51470ADF-C0B5-5EE0-B133-9BBF084FECF1}"/>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1872538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Hai Nội dung">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0597A267-D3EB-7356-EF21-8E0B5132B98B}"/>
              </a:ext>
            </a:extLst>
          </p:cNvPr>
          <p:cNvSpPr>
            <a:spLocks noGrp="1"/>
          </p:cNvSpPr>
          <p:nvPr>
            <p:ph type="title"/>
          </p:nvPr>
        </p:nvSpPr>
        <p:spPr/>
        <p:txBody>
          <a:body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EA80DB29-826D-C36C-42E6-1FEF3801C46F}"/>
              </a:ext>
            </a:extLst>
          </p:cNvPr>
          <p:cNvSpPr>
            <a:spLocks noGrp="1"/>
          </p:cNvSpPr>
          <p:nvPr>
            <p:ph sz="half" idx="1"/>
          </p:nvPr>
        </p:nvSpPr>
        <p:spPr>
          <a:xfrm>
            <a:off x="838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ội dung 3">
            <a:extLst>
              <a:ext uri="{FF2B5EF4-FFF2-40B4-BE49-F238E27FC236}">
                <a16:creationId xmlns:a16="http://schemas.microsoft.com/office/drawing/2014/main" id="{6CB6967C-D7AB-C671-6949-5BCADCCB9F9B}"/>
              </a:ext>
            </a:extLst>
          </p:cNvPr>
          <p:cNvSpPr>
            <a:spLocks noGrp="1"/>
          </p:cNvSpPr>
          <p:nvPr>
            <p:ph sz="half" idx="2"/>
          </p:nvPr>
        </p:nvSpPr>
        <p:spPr>
          <a:xfrm>
            <a:off x="6172200" y="1825625"/>
            <a:ext cx="5181600" cy="435133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Ngày tháng 4">
            <a:extLst>
              <a:ext uri="{FF2B5EF4-FFF2-40B4-BE49-F238E27FC236}">
                <a16:creationId xmlns:a16="http://schemas.microsoft.com/office/drawing/2014/main" id="{C9C195E3-A36D-4A9E-1E24-E84D786284D9}"/>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6" name="Chỗ dành sẵn cho Chân trang 5">
            <a:extLst>
              <a:ext uri="{FF2B5EF4-FFF2-40B4-BE49-F238E27FC236}">
                <a16:creationId xmlns:a16="http://schemas.microsoft.com/office/drawing/2014/main" id="{9A18D2A7-E72E-E8D5-7F4A-782FA041C6A5}"/>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24BB2468-0821-92A9-BE3D-3CC4542C365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634301"/>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Phép so sán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DC1952CB-9BAA-182E-5E70-64D4BF335065}"/>
              </a:ext>
            </a:extLst>
          </p:cNvPr>
          <p:cNvSpPr>
            <a:spLocks noGrp="1"/>
          </p:cNvSpPr>
          <p:nvPr>
            <p:ph type="title"/>
          </p:nvPr>
        </p:nvSpPr>
        <p:spPr>
          <a:xfrm>
            <a:off x="839788" y="365125"/>
            <a:ext cx="10515600" cy="1325563"/>
          </a:xfrm>
        </p:spPr>
        <p:txBody>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0F8331D5-4E56-D4C6-3742-E168D56C3B02}"/>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4" name="Chỗ dành sẵn cho Nội dung 3">
            <a:extLst>
              <a:ext uri="{FF2B5EF4-FFF2-40B4-BE49-F238E27FC236}">
                <a16:creationId xmlns:a16="http://schemas.microsoft.com/office/drawing/2014/main" id="{27AF20AC-A025-1A23-9CC8-F8E02B5FD8A0}"/>
              </a:ext>
            </a:extLst>
          </p:cNvPr>
          <p:cNvSpPr>
            <a:spLocks noGrp="1"/>
          </p:cNvSpPr>
          <p:nvPr>
            <p:ph sz="half" idx="2"/>
          </p:nvPr>
        </p:nvSpPr>
        <p:spPr>
          <a:xfrm>
            <a:off x="839788" y="2505075"/>
            <a:ext cx="5157787"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5" name="Chỗ dành sẵn cho Văn bản 4">
            <a:extLst>
              <a:ext uri="{FF2B5EF4-FFF2-40B4-BE49-F238E27FC236}">
                <a16:creationId xmlns:a16="http://schemas.microsoft.com/office/drawing/2014/main" id="{308207C3-49CE-CC25-FA2F-B643C7F4139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vi-VN"/>
              <a:t>Bấm để chỉnh sửa kiểu văn bản của Bản cái</a:t>
            </a:r>
          </a:p>
        </p:txBody>
      </p:sp>
      <p:sp>
        <p:nvSpPr>
          <p:cNvPr id="6" name="Chỗ dành sẵn cho Nội dung 5">
            <a:extLst>
              <a:ext uri="{FF2B5EF4-FFF2-40B4-BE49-F238E27FC236}">
                <a16:creationId xmlns:a16="http://schemas.microsoft.com/office/drawing/2014/main" id="{6E0A06FC-007F-E5D6-D469-768314764261}"/>
              </a:ext>
            </a:extLst>
          </p:cNvPr>
          <p:cNvSpPr>
            <a:spLocks noGrp="1"/>
          </p:cNvSpPr>
          <p:nvPr>
            <p:ph sz="quarter" idx="4"/>
          </p:nvPr>
        </p:nvSpPr>
        <p:spPr>
          <a:xfrm>
            <a:off x="6172200" y="2505075"/>
            <a:ext cx="5183188" cy="3684588"/>
          </a:xfrm>
        </p:spPr>
        <p:txBody>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7" name="Chỗ dành sẵn cho Ngày tháng 6">
            <a:extLst>
              <a:ext uri="{FF2B5EF4-FFF2-40B4-BE49-F238E27FC236}">
                <a16:creationId xmlns:a16="http://schemas.microsoft.com/office/drawing/2014/main" id="{B7531949-808E-BC2B-A7A2-732CA4FDA379}"/>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8" name="Chỗ dành sẵn cho Chân trang 7">
            <a:extLst>
              <a:ext uri="{FF2B5EF4-FFF2-40B4-BE49-F238E27FC236}">
                <a16:creationId xmlns:a16="http://schemas.microsoft.com/office/drawing/2014/main" id="{C5EA62F3-CE54-213F-4044-C875D8C314D0}"/>
              </a:ext>
            </a:extLst>
          </p:cNvPr>
          <p:cNvSpPr>
            <a:spLocks noGrp="1"/>
          </p:cNvSpPr>
          <p:nvPr>
            <p:ph type="ftr" sz="quarter" idx="11"/>
          </p:nvPr>
        </p:nvSpPr>
        <p:spPr/>
        <p:txBody>
          <a:bodyPr/>
          <a:lstStyle/>
          <a:p>
            <a:endParaRPr lang="en-US"/>
          </a:p>
        </p:txBody>
      </p:sp>
      <p:sp>
        <p:nvSpPr>
          <p:cNvPr id="9" name="Chỗ dành sẵn cho Số hiệu Bản chiếu 8">
            <a:extLst>
              <a:ext uri="{FF2B5EF4-FFF2-40B4-BE49-F238E27FC236}">
                <a16:creationId xmlns:a16="http://schemas.microsoft.com/office/drawing/2014/main" id="{959AF784-C544-A8BE-55E7-CE941E1DED98}"/>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893817515"/>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Chỉ Tiêu đề">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EFF930BD-A47F-94C3-7C24-6D401C10F146}"/>
              </a:ext>
            </a:extLst>
          </p:cNvPr>
          <p:cNvSpPr>
            <a:spLocks noGrp="1"/>
          </p:cNvSpPr>
          <p:nvPr>
            <p:ph type="title"/>
          </p:nvPr>
        </p:nvSpPr>
        <p:spPr/>
        <p:txBody>
          <a:bodyPr/>
          <a:lstStyle/>
          <a:p>
            <a:r>
              <a:rPr lang="vi-VN"/>
              <a:t>Bấm để sửa kiểu tiêu đề Bản cái</a:t>
            </a:r>
            <a:endParaRPr lang="en-US"/>
          </a:p>
        </p:txBody>
      </p:sp>
      <p:sp>
        <p:nvSpPr>
          <p:cNvPr id="3" name="Chỗ dành sẵn cho Ngày tháng 2">
            <a:extLst>
              <a:ext uri="{FF2B5EF4-FFF2-40B4-BE49-F238E27FC236}">
                <a16:creationId xmlns:a16="http://schemas.microsoft.com/office/drawing/2014/main" id="{24F8869F-1359-4162-BE79-29AFEB0E9372}"/>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4" name="Chỗ dành sẵn cho Chân trang 3">
            <a:extLst>
              <a:ext uri="{FF2B5EF4-FFF2-40B4-BE49-F238E27FC236}">
                <a16:creationId xmlns:a16="http://schemas.microsoft.com/office/drawing/2014/main" id="{476FDE06-EC28-2061-6965-B6E224AA41B3}"/>
              </a:ext>
            </a:extLst>
          </p:cNvPr>
          <p:cNvSpPr>
            <a:spLocks noGrp="1"/>
          </p:cNvSpPr>
          <p:nvPr>
            <p:ph type="ftr" sz="quarter" idx="11"/>
          </p:nvPr>
        </p:nvSpPr>
        <p:spPr/>
        <p:txBody>
          <a:bodyPr/>
          <a:lstStyle/>
          <a:p>
            <a:endParaRPr lang="en-US"/>
          </a:p>
        </p:txBody>
      </p:sp>
      <p:sp>
        <p:nvSpPr>
          <p:cNvPr id="5" name="Chỗ dành sẵn cho Số hiệu Bản chiếu 4">
            <a:extLst>
              <a:ext uri="{FF2B5EF4-FFF2-40B4-BE49-F238E27FC236}">
                <a16:creationId xmlns:a16="http://schemas.microsoft.com/office/drawing/2014/main" id="{94E0CD8E-0A17-8B95-4044-C2DD63B90D8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14519458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Trống">
    <p:spTree>
      <p:nvGrpSpPr>
        <p:cNvPr id="1" name=""/>
        <p:cNvGrpSpPr/>
        <p:nvPr/>
      </p:nvGrpSpPr>
      <p:grpSpPr>
        <a:xfrm>
          <a:off x="0" y="0"/>
          <a:ext cx="0" cy="0"/>
          <a:chOff x="0" y="0"/>
          <a:chExt cx="0" cy="0"/>
        </a:xfrm>
      </p:grpSpPr>
      <p:sp>
        <p:nvSpPr>
          <p:cNvPr id="2" name="Chỗ dành sẵn cho Ngày tháng 1">
            <a:extLst>
              <a:ext uri="{FF2B5EF4-FFF2-40B4-BE49-F238E27FC236}">
                <a16:creationId xmlns:a16="http://schemas.microsoft.com/office/drawing/2014/main" id="{E454E30C-695F-90DB-C090-83D0614D9149}"/>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3" name="Chỗ dành sẵn cho Chân trang 2">
            <a:extLst>
              <a:ext uri="{FF2B5EF4-FFF2-40B4-BE49-F238E27FC236}">
                <a16:creationId xmlns:a16="http://schemas.microsoft.com/office/drawing/2014/main" id="{4B23B01F-4DB9-9DAE-C907-0AEE029DB791}"/>
              </a:ext>
            </a:extLst>
          </p:cNvPr>
          <p:cNvSpPr>
            <a:spLocks noGrp="1"/>
          </p:cNvSpPr>
          <p:nvPr>
            <p:ph type="ftr" sz="quarter" idx="11"/>
          </p:nvPr>
        </p:nvSpPr>
        <p:spPr/>
        <p:txBody>
          <a:bodyPr/>
          <a:lstStyle/>
          <a:p>
            <a:endParaRPr lang="en-US"/>
          </a:p>
        </p:txBody>
      </p:sp>
      <p:sp>
        <p:nvSpPr>
          <p:cNvPr id="4" name="Chỗ dành sẵn cho Số hiệu Bản chiếu 3">
            <a:extLst>
              <a:ext uri="{FF2B5EF4-FFF2-40B4-BE49-F238E27FC236}">
                <a16:creationId xmlns:a16="http://schemas.microsoft.com/office/drawing/2014/main" id="{63151CD5-465C-7C01-310C-4A4DB20C1804}"/>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1689033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50481073"/>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Nội dung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9558DB74-3236-FD87-CD99-9D8B1D43A1CD}"/>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Nội dung 2">
            <a:extLst>
              <a:ext uri="{FF2B5EF4-FFF2-40B4-BE49-F238E27FC236}">
                <a16:creationId xmlns:a16="http://schemas.microsoft.com/office/drawing/2014/main" id="{F461B18B-9A7D-4CDF-3B66-55227214A04F}"/>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Văn bản 3">
            <a:extLst>
              <a:ext uri="{FF2B5EF4-FFF2-40B4-BE49-F238E27FC236}">
                <a16:creationId xmlns:a16="http://schemas.microsoft.com/office/drawing/2014/main" id="{E8E60347-C0A8-7ECC-D9DE-9670DD9C3B9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2E6AA132-F907-F5FE-B1E4-1839C1BB8950}"/>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6" name="Chỗ dành sẵn cho Chân trang 5">
            <a:extLst>
              <a:ext uri="{FF2B5EF4-FFF2-40B4-BE49-F238E27FC236}">
                <a16:creationId xmlns:a16="http://schemas.microsoft.com/office/drawing/2014/main" id="{BB65649D-17C7-9C2E-7C3C-0FFECC0FAF37}"/>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D476D179-D3C3-4EA5-EEF8-3364FA662460}"/>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636799521"/>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Ảnh với Chú thích">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5EA51E17-27D9-A023-FDE5-6668811EEC26}"/>
              </a:ext>
            </a:extLst>
          </p:cNvPr>
          <p:cNvSpPr>
            <a:spLocks noGrp="1"/>
          </p:cNvSpPr>
          <p:nvPr>
            <p:ph type="title"/>
          </p:nvPr>
        </p:nvSpPr>
        <p:spPr>
          <a:xfrm>
            <a:off x="839788" y="457200"/>
            <a:ext cx="3932237" cy="1600200"/>
          </a:xfrm>
        </p:spPr>
        <p:txBody>
          <a:bodyPr anchor="b"/>
          <a:lstStyle>
            <a:lvl1pPr>
              <a:defRPr sz="3200"/>
            </a:lvl1pPr>
          </a:lstStyle>
          <a:p>
            <a:r>
              <a:rPr lang="vi-VN"/>
              <a:t>Bấm để sửa kiểu tiêu đề Bản cái</a:t>
            </a:r>
            <a:endParaRPr lang="en-US"/>
          </a:p>
        </p:txBody>
      </p:sp>
      <p:sp>
        <p:nvSpPr>
          <p:cNvPr id="3" name="Chỗ dành sẵn cho Hình ảnh 2">
            <a:extLst>
              <a:ext uri="{FF2B5EF4-FFF2-40B4-BE49-F238E27FC236}">
                <a16:creationId xmlns:a16="http://schemas.microsoft.com/office/drawing/2014/main" id="{19BC8166-6772-5CF2-3966-0965FCFE5B2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Chỗ dành sẵn cho Văn bản 3">
            <a:extLst>
              <a:ext uri="{FF2B5EF4-FFF2-40B4-BE49-F238E27FC236}">
                <a16:creationId xmlns:a16="http://schemas.microsoft.com/office/drawing/2014/main" id="{DF597AFB-1534-3833-4A46-1FF3BC2F307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vi-VN"/>
              <a:t>Bấm để chỉnh sửa kiểu văn bản của Bản cái</a:t>
            </a:r>
          </a:p>
        </p:txBody>
      </p:sp>
      <p:sp>
        <p:nvSpPr>
          <p:cNvPr id="5" name="Chỗ dành sẵn cho Ngày tháng 4">
            <a:extLst>
              <a:ext uri="{FF2B5EF4-FFF2-40B4-BE49-F238E27FC236}">
                <a16:creationId xmlns:a16="http://schemas.microsoft.com/office/drawing/2014/main" id="{4C78E463-F188-7F39-7F68-AAB023F96576}"/>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6" name="Chỗ dành sẵn cho Chân trang 5">
            <a:extLst>
              <a:ext uri="{FF2B5EF4-FFF2-40B4-BE49-F238E27FC236}">
                <a16:creationId xmlns:a16="http://schemas.microsoft.com/office/drawing/2014/main" id="{B87D6CCF-EEA8-88D8-F1DF-BE5931DA128D}"/>
              </a:ext>
            </a:extLst>
          </p:cNvPr>
          <p:cNvSpPr>
            <a:spLocks noGrp="1"/>
          </p:cNvSpPr>
          <p:nvPr>
            <p:ph type="ftr" sz="quarter" idx="11"/>
          </p:nvPr>
        </p:nvSpPr>
        <p:spPr/>
        <p:txBody>
          <a:bodyPr/>
          <a:lstStyle/>
          <a:p>
            <a:endParaRPr lang="en-US"/>
          </a:p>
        </p:txBody>
      </p:sp>
      <p:sp>
        <p:nvSpPr>
          <p:cNvPr id="7" name="Chỗ dành sẵn cho Số hiệu Bản chiếu 6">
            <a:extLst>
              <a:ext uri="{FF2B5EF4-FFF2-40B4-BE49-F238E27FC236}">
                <a16:creationId xmlns:a16="http://schemas.microsoft.com/office/drawing/2014/main" id="{E264ACC7-0A86-5FA7-EFB4-73749BEEDCED}"/>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4214472101"/>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êu đề và Văn bản Dọc">
    <p:spTree>
      <p:nvGrpSpPr>
        <p:cNvPr id="1" name=""/>
        <p:cNvGrpSpPr/>
        <p:nvPr/>
      </p:nvGrpSpPr>
      <p:grpSpPr>
        <a:xfrm>
          <a:off x="0" y="0"/>
          <a:ext cx="0" cy="0"/>
          <a:chOff x="0" y="0"/>
          <a:chExt cx="0" cy="0"/>
        </a:xfrm>
      </p:grpSpPr>
      <p:sp>
        <p:nvSpPr>
          <p:cNvPr id="2" name="Tiêu đề 1">
            <a:extLst>
              <a:ext uri="{FF2B5EF4-FFF2-40B4-BE49-F238E27FC236}">
                <a16:creationId xmlns:a16="http://schemas.microsoft.com/office/drawing/2014/main" id="{F8C66278-E08A-287F-1EC5-085525636DB1}"/>
              </a:ext>
            </a:extLst>
          </p:cNvPr>
          <p:cNvSpPr>
            <a:spLocks noGrp="1"/>
          </p:cNvSpPr>
          <p:nvPr>
            <p:ph type="title"/>
          </p:nvPr>
        </p:nvSpPr>
        <p:spPr/>
        <p:txBody>
          <a:bodyPr/>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166AEBA2-2E72-15C1-86EE-972988165EF5}"/>
              </a:ext>
            </a:extLst>
          </p:cNvPr>
          <p:cNvSpPr>
            <a:spLocks noGrp="1"/>
          </p:cNvSpPr>
          <p:nvPr>
            <p:ph type="body" orient="vert" idx="1"/>
          </p:nvPr>
        </p:nvSpPr>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417A7C6-E9BD-3C60-F9F6-6819CCBEB056}"/>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5" name="Chỗ dành sẵn cho Chân trang 4">
            <a:extLst>
              <a:ext uri="{FF2B5EF4-FFF2-40B4-BE49-F238E27FC236}">
                <a16:creationId xmlns:a16="http://schemas.microsoft.com/office/drawing/2014/main" id="{7123360A-26C7-0AE7-BEA5-EB90AFF379EE}"/>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2410DD54-A082-DC92-C964-93907928A7D2}"/>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22071919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Tiêu đề Dọc và Văn bản">
    <p:spTree>
      <p:nvGrpSpPr>
        <p:cNvPr id="1" name=""/>
        <p:cNvGrpSpPr/>
        <p:nvPr/>
      </p:nvGrpSpPr>
      <p:grpSpPr>
        <a:xfrm>
          <a:off x="0" y="0"/>
          <a:ext cx="0" cy="0"/>
          <a:chOff x="0" y="0"/>
          <a:chExt cx="0" cy="0"/>
        </a:xfrm>
      </p:grpSpPr>
      <p:sp>
        <p:nvSpPr>
          <p:cNvPr id="2" name="Tiêu đề Dọc 1">
            <a:extLst>
              <a:ext uri="{FF2B5EF4-FFF2-40B4-BE49-F238E27FC236}">
                <a16:creationId xmlns:a16="http://schemas.microsoft.com/office/drawing/2014/main" id="{5C863DCA-70C9-7FBA-2D42-848499FBD5FB}"/>
              </a:ext>
            </a:extLst>
          </p:cNvPr>
          <p:cNvSpPr>
            <a:spLocks noGrp="1"/>
          </p:cNvSpPr>
          <p:nvPr>
            <p:ph type="title" orient="vert"/>
          </p:nvPr>
        </p:nvSpPr>
        <p:spPr>
          <a:xfrm>
            <a:off x="8724900" y="365125"/>
            <a:ext cx="2628900" cy="5811838"/>
          </a:xfrm>
        </p:spPr>
        <p:txBody>
          <a:bodyPr vert="eaVert"/>
          <a:lstStyle/>
          <a:p>
            <a:r>
              <a:rPr lang="vi-VN"/>
              <a:t>Bấm để sửa kiểu tiêu đề Bản cái</a:t>
            </a:r>
            <a:endParaRPr lang="en-US"/>
          </a:p>
        </p:txBody>
      </p:sp>
      <p:sp>
        <p:nvSpPr>
          <p:cNvPr id="3" name="Chỗ dành sẵn cho Văn bản Dọc 2">
            <a:extLst>
              <a:ext uri="{FF2B5EF4-FFF2-40B4-BE49-F238E27FC236}">
                <a16:creationId xmlns:a16="http://schemas.microsoft.com/office/drawing/2014/main" id="{E2DD922B-B43D-0246-BE9A-4AD73C97D4F6}"/>
              </a:ext>
            </a:extLst>
          </p:cNvPr>
          <p:cNvSpPr>
            <a:spLocks noGrp="1"/>
          </p:cNvSpPr>
          <p:nvPr>
            <p:ph type="body" orient="vert" idx="1"/>
          </p:nvPr>
        </p:nvSpPr>
        <p:spPr>
          <a:xfrm>
            <a:off x="838200" y="365125"/>
            <a:ext cx="7734300" cy="5811838"/>
          </a:xfrm>
        </p:spPr>
        <p:txBody>
          <a:bodyPr vert="eaVert"/>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7FE4428E-354A-6C46-888B-998A014AA17C}"/>
              </a:ext>
            </a:extLst>
          </p:cNvPr>
          <p:cNvSpPr>
            <a:spLocks noGrp="1"/>
          </p:cNvSpPr>
          <p:nvPr>
            <p:ph type="dt" sz="half" idx="10"/>
          </p:nvPr>
        </p:nvSpPr>
        <p:spPr/>
        <p:txBody>
          <a:bodyPr/>
          <a:lstStyle/>
          <a:p>
            <a:fld id="{8EB995BE-3FDD-4D8C-93BC-00982A533031}" type="datetimeFigureOut">
              <a:rPr lang="en-US" smtClean="0"/>
              <a:t>5/13/2025</a:t>
            </a:fld>
            <a:endParaRPr lang="en-US"/>
          </a:p>
        </p:txBody>
      </p:sp>
      <p:sp>
        <p:nvSpPr>
          <p:cNvPr id="5" name="Chỗ dành sẵn cho Chân trang 4">
            <a:extLst>
              <a:ext uri="{FF2B5EF4-FFF2-40B4-BE49-F238E27FC236}">
                <a16:creationId xmlns:a16="http://schemas.microsoft.com/office/drawing/2014/main" id="{AAC3FC12-97D7-1F73-CB80-57C3531F17E1}"/>
              </a:ext>
            </a:extLst>
          </p:cNvPr>
          <p:cNvSpPr>
            <a:spLocks noGrp="1"/>
          </p:cNvSpPr>
          <p:nvPr>
            <p:ph type="ftr" sz="quarter" idx="11"/>
          </p:nvPr>
        </p:nvSpPr>
        <p:spPr/>
        <p:txBody>
          <a:bodyPr/>
          <a:lstStyle/>
          <a:p>
            <a:endParaRPr lang="en-US"/>
          </a:p>
        </p:txBody>
      </p:sp>
      <p:sp>
        <p:nvSpPr>
          <p:cNvPr id="6" name="Chỗ dành sẵn cho Số hiệu Bản chiếu 5">
            <a:extLst>
              <a:ext uri="{FF2B5EF4-FFF2-40B4-BE49-F238E27FC236}">
                <a16:creationId xmlns:a16="http://schemas.microsoft.com/office/drawing/2014/main" id="{804F286A-4158-B530-187E-8DDAA5C070CC}"/>
              </a:ext>
            </a:extLst>
          </p:cNvPr>
          <p:cNvSpPr>
            <a:spLocks noGrp="1"/>
          </p:cNvSpPr>
          <p:nvPr>
            <p:ph type="sldNum" sz="quarter" idx="12"/>
          </p:nvPr>
        </p:nvSpPr>
        <p:spPr/>
        <p:txBody>
          <a:bodyPr/>
          <a:lstStyle/>
          <a:p>
            <a:fld id="{933E3CC4-8326-4791-9804-0E65518D0853}" type="slidenum">
              <a:rPr lang="en-US" smtClean="0"/>
              <a:t>‹#›</a:t>
            </a:fld>
            <a:endParaRPr lang="en-US"/>
          </a:p>
        </p:txBody>
      </p:sp>
    </p:spTree>
    <p:extLst>
      <p:ext uri="{BB962C8B-B14F-4D97-AF65-F5344CB8AC3E}">
        <p14:creationId xmlns:p14="http://schemas.microsoft.com/office/powerpoint/2010/main" val="323562925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263D02C-F120-4972-7FF4-997708CAA643}"/>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91083C0-B919-269A-E2C8-B7BACF8F72C8}"/>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156BCE60-357A-C0F0-F016-48031BD19526}"/>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B2A176E0-F1C2-BB08-010C-1A123EEDEA4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80F6A81-67B3-FD5A-174E-59BCCDA95066}"/>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86702921"/>
      </p:ext>
    </p:extLst>
  </p:cSld>
  <p:clrMapOvr>
    <a:masterClrMapping/>
  </p:clrMapOvr>
  <p:extLst>
    <p:ext uri="{DCECCB84-F9BA-43D5-87BE-67443E8EF086}">
      <p15:sldGuideLst xmlns:p15="http://schemas.microsoft.com/office/powerpoint/2012/main">
        <p15:guide id="1" orient="horz" pos="2160">
          <p15:clr>
            <a:srgbClr val="FBAE40"/>
          </p15:clr>
        </p15:guide>
        <p15:guide id="2" pos="3840">
          <p15:clr>
            <a:srgbClr val="FBAE40"/>
          </p15:clr>
        </p15:guide>
      </p15:sldGuideLst>
    </p:ext>
  </p:extLs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B35152-CC7C-8343-8EDA-21ACD97E565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0794BFF9-9EF8-EA49-6CDF-F9E8B07D0D0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4D40C025-BD64-4FCA-D543-7ED66E9FA1F8}"/>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11F11D1B-8FFE-1555-A440-D255EC6B266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A87A3F03-5685-4544-F1A9-5051E6F2B954}"/>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631379904"/>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C56980-E465-0876-6738-E0B55DC5AB5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B5F413B3-8C68-54C7-1D41-09AD695F312C}"/>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38CC260-8A42-5E9C-FE10-6F512D3D19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CADAC1A8-19E5-BAD0-043B-3E0214FC4F27}"/>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CD6B28-607D-00B8-93EC-C0FD03EC7F90}"/>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886809973"/>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897386272"/>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640799822"/>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9435764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B96F14-4C69-A339-F9BC-36D05ABDD63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59DBD52B-0462-1171-4B9B-545F8A545C79}"/>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B1619572-32D6-DE91-A8B4-BB9E0558E8DD}"/>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7681F462-2431-FEA2-2A61-D332EC7F76FD}"/>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94B4FC54-D253-8282-C195-FBA9B1B106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24DA779-8D88-D196-D195-B498F085C19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15955917"/>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59604238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49598140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2284650225"/>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549B54-4354-05DC-956A-C8D1C543804E}"/>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D3DB9883-6DA3-B54F-6CE2-5ABC62648695}"/>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BF7037B-F6B1-EB5A-B68E-E45155BCCF05}"/>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C0BDC89C-3C01-1844-C85D-099F2717AA1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7138CF10-D624-F94A-C9E7-EAAF44B0268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726804587"/>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F5B6303-C5B2-34F9-7E99-90D9E5B98B4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1F39785C-5558-8D4A-CC63-C906C2E747C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FC457F8-256B-C888-29ED-194DE28CA32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5" name="Footer Placeholder 4">
            <a:extLst>
              <a:ext uri="{FF2B5EF4-FFF2-40B4-BE49-F238E27FC236}">
                <a16:creationId xmlns:a16="http://schemas.microsoft.com/office/drawing/2014/main" id="{29551235-AF8D-6AB4-2E8C-B3EE13BA243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DD642100-9500-1AF4-3109-D2129B80744E}"/>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25429955"/>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6B606D3-2A21-4098-AEBA-39F37262716D}"/>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159AFAD0-8C5A-4214-9A59-DEE2742F304D}"/>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AFA43D6E-0459-4EAB-9215-7919162E687C}"/>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id="{60C0F352-1D76-4287-8382-70C3F15C5FA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5A2FE9F-EA77-4285-8690-884C7B76AFE0}"/>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51000853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C225293-E80C-4049-BE30-CCCAF4832215}"/>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2E42BAFA-9001-4CBE-80C0-F1354B810D84}"/>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3BEE14-5CDA-4950-8D9F-7581C68C765A}"/>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id="{5AB6DEB7-FE61-4738-A8F4-F30440F53FB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4D7DBF1-859A-4B80-AE60-A9530D0CB3BC}"/>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6961769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F0B1EA-76EC-470C-A057-535D68702446}"/>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DE9D4040-766F-4E70-B18C-E8899770B938}"/>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72322B3F-1617-44C4-905C-3976B07859B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id="{73D6812D-C0C3-465A-9DED-CB81DC7F495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6CF8600-D46C-484E-A16B-ED6E5A17F2E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203765241"/>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C91B63-0677-40AC-A3F8-B7EF69EBA43F}"/>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6CDAB154-3B90-414E-A700-2ACF497D9DB8}"/>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E7ADC5F9-C8B4-438B-8316-AAA6EC3F939E}"/>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B0C2C26F-F92E-47B4-86DF-1FA165F6A6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6" name="Footer Placeholder 5">
            <a:extLst>
              <a:ext uri="{FF2B5EF4-FFF2-40B4-BE49-F238E27FC236}">
                <a16:creationId xmlns:a16="http://schemas.microsoft.com/office/drawing/2014/main" id="{A76A9320-8BA1-4FF4-B1FE-EA8CCE7F1FD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7F074E07-E00E-442B-BBBE-95530E968D54}"/>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2280760271"/>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F0763C7-BE7B-4089-98B1-5F4C07FD7AFE}"/>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8B5F6768-A733-471D-A214-2623F9627DF0}"/>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E3E9D29B-4266-427E-B2D0-519F35EC6C82}"/>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7CB8CFBA-86CC-49B0-955D-7C0307EDFE0A}"/>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D130263A-CB5C-4B5B-A12E-78185EBAFDCC}"/>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36CAD5FE-D4FA-4375-84B7-CA6FF155C760}"/>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8" name="Footer Placeholder 7">
            <a:extLst>
              <a:ext uri="{FF2B5EF4-FFF2-40B4-BE49-F238E27FC236}">
                <a16:creationId xmlns:a16="http://schemas.microsoft.com/office/drawing/2014/main" id="{E054CC10-2C5F-4FB2-AB14-7F39D48ED3D5}"/>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48AFEBAD-040D-46BA-AD3A-767C78FEDE9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46117539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89CAD5-6EC2-A165-58AB-0C405036ED95}"/>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BD32FC6E-EA30-D813-3B90-0EBDCEF2320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BA6A3D0-E7C6-8EE6-61CB-5C5E46BEAF69}"/>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D86EB9BC-0E1D-9170-AC09-1F11F7974826}"/>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AA82DC6B-260E-C5F2-3397-A92CF79294CA}"/>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091E840-CDC0-ADE4-CEBB-E0EF69707007}"/>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8" name="Footer Placeholder 7">
            <a:extLst>
              <a:ext uri="{FF2B5EF4-FFF2-40B4-BE49-F238E27FC236}">
                <a16:creationId xmlns:a16="http://schemas.microsoft.com/office/drawing/2014/main" id="{25A8EECD-6730-C155-3BD0-70E44C51412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2A346666-6785-1D1F-CCB3-285169744B4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1934576011"/>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817130-C1A7-4621-AEA6-E135652CC65B}"/>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A0E2CDE9-D016-4BD0-A15B-02584F560B36}"/>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4" name="Footer Placeholder 3">
            <a:extLst>
              <a:ext uri="{FF2B5EF4-FFF2-40B4-BE49-F238E27FC236}">
                <a16:creationId xmlns:a16="http://schemas.microsoft.com/office/drawing/2014/main" id="{9927E2A7-6EF0-488F-BE43-758C1320645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A51E74EC-489A-45CB-9ABC-4EBE686BD52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06012850"/>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569221854"/>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D6F848B-B3B6-4287-958B-A6F254D4F688}"/>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DEF1B5F7-1F75-4E0F-9014-2FC1A193D3B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F11CD03D-B472-4DA9-BFC6-B7E0AE234645}"/>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BAB184F-EFAE-40DA-80C4-75EA331597C1}"/>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6" name="Footer Placeholder 5">
            <a:extLst>
              <a:ext uri="{FF2B5EF4-FFF2-40B4-BE49-F238E27FC236}">
                <a16:creationId xmlns:a16="http://schemas.microsoft.com/office/drawing/2014/main" id="{C1833732-AC29-4AD1-82E0-4F17FCCB68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10809F57-4B98-476B-8F65-F329239E1BC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72743488"/>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FC073B2-8A6C-40B9-AD0F-E9FE61D4D2BA}"/>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9C5CAEAC-2A55-47FF-9B43-5BC2971BF9F5}"/>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AA217F80-DFEA-423B-BA92-1F8C25FFD766}"/>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64FEB31-28DF-4EA1-B31C-7F7E6CEBBC18}"/>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6" name="Footer Placeholder 5">
            <a:extLst>
              <a:ext uri="{FF2B5EF4-FFF2-40B4-BE49-F238E27FC236}">
                <a16:creationId xmlns:a16="http://schemas.microsoft.com/office/drawing/2014/main" id="{A84473C6-6096-44FF-B6DA-66C26F12D6A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5CCBDE3-F3C2-4B23-8538-D38154F603F2}"/>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101923882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6E7BBC8-2B35-43E3-84E1-6086EAA36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8EF6848-C8DE-4111-B564-8798C7641E6A}"/>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42F45BD-E7F4-4AF3-81E5-BFF68F2C992B}"/>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id="{45E15E77-2692-4B2B-9A6C-A08B38F545C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3345D53-7406-4AC7-91E5-9DE7463C4FEA}"/>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3058714205"/>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D802E49D-70CD-4174-940A-127EF50B7646}"/>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26B65E03-D6C9-4CB3-B5FF-F107A9F7818A}"/>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B27DE85-DB9B-4DB5-A5E8-4679678C98A5}"/>
              </a:ext>
            </a:extLst>
          </p:cNvPr>
          <p:cNvSpPr>
            <a:spLocks noGrp="1"/>
          </p:cNvSpPr>
          <p:nvPr>
            <p:ph type="dt" sz="half" idx="10"/>
          </p:nvPr>
        </p:nvSpPr>
        <p:spPr>
          <a:xfrm>
            <a:off x="838200" y="6356350"/>
            <a:ext cx="2743200" cy="365125"/>
          </a:xfrm>
          <a:prstGeom prst="rect">
            <a:avLst/>
          </a:prstGeom>
        </p:spPr>
        <p:txBody>
          <a:bodyPr/>
          <a:lstStyle/>
          <a:p>
            <a:fld id="{660E195E-081F-4D3E-A7E8-91A17843D2FD}" type="datetimeFigureOut">
              <a:rPr lang="en-US" smtClean="0"/>
              <a:t>5/13/2025</a:t>
            </a:fld>
            <a:endParaRPr lang="en-US"/>
          </a:p>
        </p:txBody>
      </p:sp>
      <p:sp>
        <p:nvSpPr>
          <p:cNvPr id="5" name="Footer Placeholder 4">
            <a:extLst>
              <a:ext uri="{FF2B5EF4-FFF2-40B4-BE49-F238E27FC236}">
                <a16:creationId xmlns:a16="http://schemas.microsoft.com/office/drawing/2014/main" id="{F7A5D844-BF4D-47D8-AC69-BABABAFF64E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3AA71033-45DE-49D3-9FE2-03F2AFEAE223}"/>
              </a:ext>
            </a:extLst>
          </p:cNvPr>
          <p:cNvSpPr>
            <a:spLocks noGrp="1"/>
          </p:cNvSpPr>
          <p:nvPr>
            <p:ph type="sldNum" sz="quarter" idx="12"/>
          </p:nvPr>
        </p:nvSpPr>
        <p:spPr>
          <a:xfrm>
            <a:off x="8610600" y="6356350"/>
            <a:ext cx="2743200" cy="365125"/>
          </a:xfrm>
          <a:prstGeom prst="rect">
            <a:avLst/>
          </a:prstGeom>
        </p:spPr>
        <p:txBody>
          <a:bodyPr/>
          <a:lstStyle/>
          <a:p>
            <a:fld id="{19CE5E69-702F-42C4-A6EC-9164BA9293F3}" type="slidenum">
              <a:rPr lang="en-US" smtClean="0"/>
              <a:t>‹#›</a:t>
            </a:fld>
            <a:endParaRPr lang="en-US"/>
          </a:p>
        </p:txBody>
      </p:sp>
    </p:spTree>
    <p:extLst>
      <p:ext uri="{BB962C8B-B14F-4D97-AF65-F5344CB8AC3E}">
        <p14:creationId xmlns:p14="http://schemas.microsoft.com/office/powerpoint/2010/main" val="611400014"/>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926"/>
        <p:cNvGrpSpPr/>
        <p:nvPr/>
      </p:nvGrpSpPr>
      <p:grpSpPr>
        <a:xfrm>
          <a:off x="0" y="0"/>
          <a:ext cx="0" cy="0"/>
          <a:chOff x="0" y="0"/>
          <a:chExt cx="0" cy="0"/>
        </a:xfrm>
      </p:grpSpPr>
      <p:grpSp>
        <p:nvGrpSpPr>
          <p:cNvPr id="2927" name="Google Shape;2927;p18"/>
          <p:cNvGrpSpPr/>
          <p:nvPr/>
        </p:nvGrpSpPr>
        <p:grpSpPr>
          <a:xfrm>
            <a:off x="-270386" y="449599"/>
            <a:ext cx="12741487" cy="6753535"/>
            <a:chOff x="-202790" y="337199"/>
            <a:chExt cx="9556115" cy="5065151"/>
          </a:xfrm>
        </p:grpSpPr>
        <p:sp>
          <p:nvSpPr>
            <p:cNvPr id="2928" name="Google Shape;2928;p18"/>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29" name="Google Shape;2929;p18"/>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30" name="Google Shape;2930;p18"/>
            <p:cNvGrpSpPr/>
            <p:nvPr/>
          </p:nvGrpSpPr>
          <p:grpSpPr>
            <a:xfrm>
              <a:off x="7033800" y="4497475"/>
              <a:ext cx="1664950" cy="852975"/>
              <a:chOff x="4976050" y="4611525"/>
              <a:chExt cx="1664950" cy="852975"/>
            </a:xfrm>
          </p:grpSpPr>
          <p:sp>
            <p:nvSpPr>
              <p:cNvPr id="2931" name="Google Shape;2931;p18"/>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rgbClr val="8882B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2" name="Google Shape;2932;p18"/>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rgbClr val="36456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33" name="Google Shape;2933;p18"/>
            <p:cNvGrpSpPr/>
            <p:nvPr/>
          </p:nvGrpSpPr>
          <p:grpSpPr>
            <a:xfrm>
              <a:off x="8002975" y="4015425"/>
              <a:ext cx="1350350" cy="1386925"/>
              <a:chOff x="582350" y="682150"/>
              <a:chExt cx="1350350" cy="1386925"/>
            </a:xfrm>
          </p:grpSpPr>
          <p:sp>
            <p:nvSpPr>
              <p:cNvPr id="2934" name="Google Shape;2934;p18"/>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5" name="Google Shape;2935;p18"/>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6" name="Google Shape;2936;p18"/>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7" name="Google Shape;2937;p18"/>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8" name="Google Shape;2938;p18"/>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39" name="Google Shape;2939;p18"/>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rgbClr val="FFC54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0" name="Google Shape;2940;p18"/>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1" name="Google Shape;2941;p18"/>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2" name="Google Shape;2942;p18"/>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3" name="Google Shape;2943;p18"/>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4" name="Google Shape;2944;p18"/>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5" name="Google Shape;2945;p18"/>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6" name="Google Shape;2946;p18"/>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7" name="Google Shape;2947;p18"/>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8" name="Google Shape;2948;p18"/>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49" name="Google Shape;2949;p18"/>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0" name="Google Shape;2950;p18"/>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1" name="Google Shape;2951;p18"/>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2" name="Google Shape;2952;p18"/>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3" name="Google Shape;2953;p18"/>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4" name="Google Shape;2954;p18"/>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5" name="Google Shape;2955;p18"/>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6" name="Google Shape;2956;p18"/>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7" name="Google Shape;2957;p18"/>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8" name="Google Shape;2958;p18"/>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59" name="Google Shape;2959;p18"/>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rgbClr val="EA9E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0" name="Google Shape;2960;p18"/>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1" name="Google Shape;2961;p18"/>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962" name="Google Shape;2962;p18"/>
            <p:cNvSpPr/>
            <p:nvPr/>
          </p:nvSpPr>
          <p:spPr>
            <a:xfrm>
              <a:off x="1178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3" name="Google Shape;2963;p18"/>
            <p:cNvSpPr/>
            <p:nvPr/>
          </p:nvSpPr>
          <p:spPr>
            <a:xfrm>
              <a:off x="117850" y="1927675"/>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4" name="Google Shape;2964;p18"/>
            <p:cNvSpPr/>
            <p:nvPr/>
          </p:nvSpPr>
          <p:spPr>
            <a:xfrm>
              <a:off x="543550" y="3052675"/>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965" name="Google Shape;2965;p18"/>
            <p:cNvGrpSpPr/>
            <p:nvPr/>
          </p:nvGrpSpPr>
          <p:grpSpPr>
            <a:xfrm rot="-514848">
              <a:off x="20852" y="3526580"/>
              <a:ext cx="677147" cy="1645542"/>
              <a:chOff x="1535425" y="492925"/>
              <a:chExt cx="524575" cy="1274775"/>
            </a:xfrm>
          </p:grpSpPr>
          <p:sp>
            <p:nvSpPr>
              <p:cNvPr id="2966" name="Google Shape;2966;p18"/>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7" name="Google Shape;2967;p18"/>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8" name="Google Shape;2968;p18"/>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69" name="Google Shape;2969;p18"/>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0" name="Google Shape;2970;p18"/>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1" name="Google Shape;2971;p18"/>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2" name="Google Shape;2972;p18"/>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3" name="Google Shape;2973;p18"/>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4" name="Google Shape;2974;p18"/>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5" name="Google Shape;2975;p18"/>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6" name="Google Shape;2976;p18"/>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7" name="Google Shape;2977;p18"/>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8" name="Google Shape;2978;p18"/>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79" name="Google Shape;2979;p18"/>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0" name="Google Shape;2980;p18"/>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rgbClr val="38605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1" name="Google Shape;2981;p18"/>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rgbClr val="BABF2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82" name="Google Shape;2982;p18"/>
            <p:cNvGrpSpPr/>
            <p:nvPr/>
          </p:nvGrpSpPr>
          <p:grpSpPr>
            <a:xfrm>
              <a:off x="369600" y="4293125"/>
              <a:ext cx="1024100" cy="1047500"/>
              <a:chOff x="1356975" y="1865675"/>
              <a:chExt cx="1024100" cy="1047500"/>
            </a:xfrm>
          </p:grpSpPr>
          <p:sp>
            <p:nvSpPr>
              <p:cNvPr id="2983" name="Google Shape;2983;p18"/>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4" name="Google Shape;2984;p18"/>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5" name="Google Shape;2985;p18"/>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6" name="Google Shape;2986;p18"/>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7" name="Google Shape;2987;p18"/>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8" name="Google Shape;2988;p18"/>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89" name="Google Shape;2989;p18"/>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0" name="Google Shape;2990;p18"/>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1" name="Google Shape;2991;p18"/>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2" name="Google Shape;2992;p18"/>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3" name="Google Shape;2993;p18"/>
              <p:cNvSpPr/>
              <p:nvPr/>
            </p:nvSpPr>
            <p:spPr>
              <a:xfrm>
                <a:off x="1766975" y="2435163"/>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4" name="Google Shape;2994;p18"/>
              <p:cNvSpPr/>
              <p:nvPr/>
            </p:nvSpPr>
            <p:spPr>
              <a:xfrm>
                <a:off x="1576750" y="2423788"/>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5" name="Google Shape;2995;p18"/>
              <p:cNvSpPr/>
              <p:nvPr/>
            </p:nvSpPr>
            <p:spPr>
              <a:xfrm>
                <a:off x="1658575" y="2417963"/>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6" name="Google Shape;2996;p18"/>
              <p:cNvSpPr/>
              <p:nvPr/>
            </p:nvSpPr>
            <p:spPr>
              <a:xfrm>
                <a:off x="1513750" y="2358513"/>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7" name="Google Shape;2997;p18"/>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8" name="Google Shape;2998;p18"/>
              <p:cNvSpPr/>
              <p:nvPr/>
            </p:nvSpPr>
            <p:spPr>
              <a:xfrm>
                <a:off x="1654425" y="2244913"/>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99" name="Google Shape;2999;p18"/>
              <p:cNvSpPr/>
              <p:nvPr/>
            </p:nvSpPr>
            <p:spPr>
              <a:xfrm>
                <a:off x="1776825" y="2075163"/>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0" name="Google Shape;3000;p18"/>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1" name="Google Shape;3001;p18"/>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2" name="Google Shape;3002;p18"/>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3" name="Google Shape;3003;p18"/>
              <p:cNvSpPr/>
              <p:nvPr/>
            </p:nvSpPr>
            <p:spPr>
              <a:xfrm>
                <a:off x="1897500" y="2196288"/>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4" name="Google Shape;3004;p18"/>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5" name="Google Shape;3005;p18"/>
              <p:cNvSpPr/>
              <p:nvPr/>
            </p:nvSpPr>
            <p:spPr>
              <a:xfrm>
                <a:off x="1892725" y="2378688"/>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6" name="Google Shape;3006;p18"/>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7" name="Google Shape;3007;p18"/>
              <p:cNvSpPr/>
              <p:nvPr/>
            </p:nvSpPr>
            <p:spPr>
              <a:xfrm>
                <a:off x="1896500" y="2406563"/>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8" name="Google Shape;3008;p18"/>
              <p:cNvSpPr/>
              <p:nvPr/>
            </p:nvSpPr>
            <p:spPr>
              <a:xfrm>
                <a:off x="1881150" y="2447338"/>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rgbClr val="EE324F">
                  <a:alpha val="6652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09" name="Google Shape;3009;p18"/>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0" name="Google Shape;3010;p18"/>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11" name="Google Shape;3011;p18"/>
            <p:cNvGrpSpPr/>
            <p:nvPr/>
          </p:nvGrpSpPr>
          <p:grpSpPr>
            <a:xfrm>
              <a:off x="-202790" y="4525674"/>
              <a:ext cx="824892" cy="814944"/>
              <a:chOff x="2649575" y="3055425"/>
              <a:chExt cx="1024075" cy="1011725"/>
            </a:xfrm>
          </p:grpSpPr>
          <p:sp>
            <p:nvSpPr>
              <p:cNvPr id="3012" name="Google Shape;3012;p18"/>
              <p:cNvSpPr/>
              <p:nvPr/>
            </p:nvSpPr>
            <p:spPr>
              <a:xfrm>
                <a:off x="3081550" y="3541300"/>
                <a:ext cx="165125" cy="525850"/>
              </a:xfrm>
              <a:custGeom>
                <a:avLst/>
                <a:gdLst/>
                <a:ahLst/>
                <a:cxnLst/>
                <a:rect l="l" t="t" r="r" b="b"/>
                <a:pathLst>
                  <a:path w="6605" h="21034" extrusionOk="0">
                    <a:moveTo>
                      <a:pt x="3603" y="1"/>
                    </a:moveTo>
                    <a:cubicBezTo>
                      <a:pt x="0" y="6839"/>
                      <a:pt x="67" y="12743"/>
                      <a:pt x="567" y="18514"/>
                    </a:cubicBezTo>
                    <a:cubicBezTo>
                      <a:pt x="634" y="19415"/>
                      <a:pt x="801" y="20449"/>
                      <a:pt x="1601" y="20849"/>
                    </a:cubicBezTo>
                    <a:cubicBezTo>
                      <a:pt x="1815" y="20977"/>
                      <a:pt x="2048" y="21034"/>
                      <a:pt x="2286" y="21034"/>
                    </a:cubicBezTo>
                    <a:cubicBezTo>
                      <a:pt x="2792" y="21034"/>
                      <a:pt x="3317" y="20779"/>
                      <a:pt x="3703" y="20416"/>
                    </a:cubicBezTo>
                    <a:cubicBezTo>
                      <a:pt x="4236" y="19848"/>
                      <a:pt x="4537" y="19148"/>
                      <a:pt x="4737" y="18414"/>
                    </a:cubicBezTo>
                    <a:cubicBezTo>
                      <a:pt x="6605" y="12410"/>
                      <a:pt x="6204" y="5738"/>
                      <a:pt x="360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3" name="Google Shape;3013;p18"/>
              <p:cNvSpPr/>
              <p:nvPr/>
            </p:nvSpPr>
            <p:spPr>
              <a:xfrm>
                <a:off x="2843875" y="3551325"/>
                <a:ext cx="333600" cy="431525"/>
              </a:xfrm>
              <a:custGeom>
                <a:avLst/>
                <a:gdLst/>
                <a:ahLst/>
                <a:cxnLst/>
                <a:rect l="l" t="t" r="r" b="b"/>
                <a:pathLst>
                  <a:path w="13344" h="17261" extrusionOk="0">
                    <a:moveTo>
                      <a:pt x="13343" y="0"/>
                    </a:moveTo>
                    <a:lnTo>
                      <a:pt x="13343" y="0"/>
                    </a:lnTo>
                    <a:cubicBezTo>
                      <a:pt x="6572" y="3770"/>
                      <a:pt x="3503" y="8740"/>
                      <a:pt x="767" y="13910"/>
                    </a:cubicBezTo>
                    <a:cubicBezTo>
                      <a:pt x="367" y="14711"/>
                      <a:pt x="0" y="15678"/>
                      <a:pt x="401" y="16445"/>
                    </a:cubicBezTo>
                    <a:cubicBezTo>
                      <a:pt x="696" y="16983"/>
                      <a:pt x="1339" y="17261"/>
                      <a:pt x="1962" y="17261"/>
                    </a:cubicBezTo>
                    <a:cubicBezTo>
                      <a:pt x="2111" y="17261"/>
                      <a:pt x="2260" y="17245"/>
                      <a:pt x="2402" y="17213"/>
                    </a:cubicBezTo>
                    <a:cubicBezTo>
                      <a:pt x="3169" y="17046"/>
                      <a:pt x="3770" y="16579"/>
                      <a:pt x="4370" y="16078"/>
                    </a:cubicBezTo>
                    <a:cubicBezTo>
                      <a:pt x="9173" y="12042"/>
                      <a:pt x="12409" y="6205"/>
                      <a:pt x="13343"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4" name="Google Shape;3014;p18"/>
              <p:cNvSpPr/>
              <p:nvPr/>
            </p:nvSpPr>
            <p:spPr>
              <a:xfrm>
                <a:off x="2679575" y="3559250"/>
                <a:ext cx="496225" cy="219875"/>
              </a:xfrm>
              <a:custGeom>
                <a:avLst/>
                <a:gdLst/>
                <a:ahLst/>
                <a:cxnLst/>
                <a:rect l="l" t="t" r="r" b="b"/>
                <a:pathLst>
                  <a:path w="19849" h="8795" extrusionOk="0">
                    <a:moveTo>
                      <a:pt x="18122" y="1"/>
                    </a:moveTo>
                    <a:cubicBezTo>
                      <a:pt x="11333" y="1"/>
                      <a:pt x="6451" y="2335"/>
                      <a:pt x="1769" y="4954"/>
                    </a:cubicBezTo>
                    <a:cubicBezTo>
                      <a:pt x="968" y="5387"/>
                      <a:pt x="101" y="5988"/>
                      <a:pt x="68" y="6888"/>
                    </a:cubicBezTo>
                    <a:cubicBezTo>
                      <a:pt x="1" y="7622"/>
                      <a:pt x="635" y="8356"/>
                      <a:pt x="1335" y="8590"/>
                    </a:cubicBezTo>
                    <a:cubicBezTo>
                      <a:pt x="1719" y="8747"/>
                      <a:pt x="2112" y="8794"/>
                      <a:pt x="2510" y="8794"/>
                    </a:cubicBezTo>
                    <a:cubicBezTo>
                      <a:pt x="2872" y="8794"/>
                      <a:pt x="3238" y="8755"/>
                      <a:pt x="3603" y="8723"/>
                    </a:cubicBezTo>
                    <a:cubicBezTo>
                      <a:pt x="9808" y="7922"/>
                      <a:pt x="15745" y="4754"/>
                      <a:pt x="19848" y="50"/>
                    </a:cubicBezTo>
                    <a:cubicBezTo>
                      <a:pt x="19259" y="17"/>
                      <a:pt x="18684" y="1"/>
                      <a:pt x="18122"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5" name="Google Shape;3015;p18"/>
              <p:cNvSpPr/>
              <p:nvPr/>
            </p:nvSpPr>
            <p:spPr>
              <a:xfrm>
                <a:off x="2649575" y="3426550"/>
                <a:ext cx="521225" cy="167325"/>
              </a:xfrm>
              <a:custGeom>
                <a:avLst/>
                <a:gdLst/>
                <a:ahLst/>
                <a:cxnLst/>
                <a:rect l="l" t="t" r="r" b="b"/>
                <a:pathLst>
                  <a:path w="20849" h="6693" extrusionOk="0">
                    <a:moveTo>
                      <a:pt x="2425" y="1"/>
                    </a:moveTo>
                    <a:cubicBezTo>
                      <a:pt x="1668" y="1"/>
                      <a:pt x="902" y="151"/>
                      <a:pt x="467" y="721"/>
                    </a:cubicBezTo>
                    <a:cubicBezTo>
                      <a:pt x="0" y="1355"/>
                      <a:pt x="167" y="2223"/>
                      <a:pt x="634" y="2856"/>
                    </a:cubicBezTo>
                    <a:cubicBezTo>
                      <a:pt x="1101" y="3490"/>
                      <a:pt x="1768" y="3857"/>
                      <a:pt x="2468" y="4191"/>
                    </a:cubicBezTo>
                    <a:cubicBezTo>
                      <a:pt x="5952" y="5851"/>
                      <a:pt x="9814" y="6692"/>
                      <a:pt x="13674" y="6692"/>
                    </a:cubicBezTo>
                    <a:cubicBezTo>
                      <a:pt x="16097" y="6692"/>
                      <a:pt x="18520" y="6361"/>
                      <a:pt x="20848" y="5692"/>
                    </a:cubicBezTo>
                    <a:cubicBezTo>
                      <a:pt x="14610" y="1155"/>
                      <a:pt x="8773" y="388"/>
                      <a:pt x="2935" y="21"/>
                    </a:cubicBezTo>
                    <a:cubicBezTo>
                      <a:pt x="2768" y="9"/>
                      <a:pt x="2597" y="1"/>
                      <a:pt x="2425"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6" name="Google Shape;3016;p18"/>
              <p:cNvSpPr/>
              <p:nvPr/>
            </p:nvSpPr>
            <p:spPr>
              <a:xfrm>
                <a:off x="2773825" y="3191800"/>
                <a:ext cx="387800" cy="381225"/>
              </a:xfrm>
              <a:custGeom>
                <a:avLst/>
                <a:gdLst/>
                <a:ahLst/>
                <a:cxnLst/>
                <a:rect l="l" t="t" r="r" b="b"/>
                <a:pathLst>
                  <a:path w="15512" h="15249" extrusionOk="0">
                    <a:moveTo>
                      <a:pt x="1617" y="1"/>
                    </a:moveTo>
                    <a:cubicBezTo>
                      <a:pt x="1432" y="1"/>
                      <a:pt x="1247" y="32"/>
                      <a:pt x="1068" y="104"/>
                    </a:cubicBezTo>
                    <a:cubicBezTo>
                      <a:pt x="334" y="405"/>
                      <a:pt x="0" y="1238"/>
                      <a:pt x="34" y="1972"/>
                    </a:cubicBezTo>
                    <a:cubicBezTo>
                      <a:pt x="67" y="2740"/>
                      <a:pt x="467" y="3407"/>
                      <a:pt x="868" y="4074"/>
                    </a:cubicBezTo>
                    <a:cubicBezTo>
                      <a:pt x="4170" y="9411"/>
                      <a:pt x="9507" y="13447"/>
                      <a:pt x="15511" y="15248"/>
                    </a:cubicBezTo>
                    <a:cubicBezTo>
                      <a:pt x="12676" y="8043"/>
                      <a:pt x="8206" y="4274"/>
                      <a:pt x="3536" y="838"/>
                    </a:cubicBezTo>
                    <a:cubicBezTo>
                      <a:pt x="2987" y="419"/>
                      <a:pt x="2293" y="1"/>
                      <a:pt x="161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7" name="Google Shape;3017;p18"/>
              <p:cNvSpPr/>
              <p:nvPr/>
            </p:nvSpPr>
            <p:spPr>
              <a:xfrm>
                <a:off x="2991475" y="3055425"/>
                <a:ext cx="198500" cy="515100"/>
              </a:xfrm>
              <a:custGeom>
                <a:avLst/>
                <a:gdLst/>
                <a:ahLst/>
                <a:cxnLst/>
                <a:rect l="l" t="t" r="r" b="b"/>
                <a:pathLst>
                  <a:path w="7940" h="20604" extrusionOk="0">
                    <a:moveTo>
                      <a:pt x="2127" y="0"/>
                    </a:moveTo>
                    <a:cubicBezTo>
                      <a:pt x="1471" y="0"/>
                      <a:pt x="827" y="462"/>
                      <a:pt x="501" y="1056"/>
                    </a:cubicBezTo>
                    <a:cubicBezTo>
                      <a:pt x="134" y="1723"/>
                      <a:pt x="101" y="2524"/>
                      <a:pt x="101" y="3258"/>
                    </a:cubicBezTo>
                    <a:cubicBezTo>
                      <a:pt x="0" y="9562"/>
                      <a:pt x="2302" y="15867"/>
                      <a:pt x="6372" y="20603"/>
                    </a:cubicBezTo>
                    <a:cubicBezTo>
                      <a:pt x="7939" y="13065"/>
                      <a:pt x="6172" y="7427"/>
                      <a:pt x="4037" y="1957"/>
                    </a:cubicBezTo>
                    <a:cubicBezTo>
                      <a:pt x="3703" y="1123"/>
                      <a:pt x="3269" y="189"/>
                      <a:pt x="2369" y="22"/>
                    </a:cubicBezTo>
                    <a:cubicBezTo>
                      <a:pt x="2288" y="7"/>
                      <a:pt x="2207" y="0"/>
                      <a:pt x="2127"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8" name="Google Shape;3018;p18"/>
              <p:cNvSpPr/>
              <p:nvPr/>
            </p:nvSpPr>
            <p:spPr>
              <a:xfrm>
                <a:off x="3121575" y="3068225"/>
                <a:ext cx="232675" cy="496450"/>
              </a:xfrm>
              <a:custGeom>
                <a:avLst/>
                <a:gdLst/>
                <a:ahLst/>
                <a:cxnLst/>
                <a:rect l="l" t="t" r="r" b="b"/>
                <a:pathLst>
                  <a:path w="9307" h="19858" extrusionOk="0">
                    <a:moveTo>
                      <a:pt x="7598" y="0"/>
                    </a:moveTo>
                    <a:cubicBezTo>
                      <a:pt x="7253" y="0"/>
                      <a:pt x="6895" y="90"/>
                      <a:pt x="6572" y="244"/>
                    </a:cubicBezTo>
                    <a:cubicBezTo>
                      <a:pt x="5838" y="577"/>
                      <a:pt x="5404" y="1245"/>
                      <a:pt x="4970" y="1878"/>
                    </a:cubicBezTo>
                    <a:cubicBezTo>
                      <a:pt x="1501" y="7082"/>
                      <a:pt x="0" y="13653"/>
                      <a:pt x="901" y="19858"/>
                    </a:cubicBezTo>
                    <a:cubicBezTo>
                      <a:pt x="6271" y="14321"/>
                      <a:pt x="7839" y="8650"/>
                      <a:pt x="9007" y="2979"/>
                    </a:cubicBezTo>
                    <a:cubicBezTo>
                      <a:pt x="9173" y="2079"/>
                      <a:pt x="9307" y="1044"/>
                      <a:pt x="8673" y="411"/>
                    </a:cubicBezTo>
                    <a:cubicBezTo>
                      <a:pt x="8385" y="123"/>
                      <a:pt x="8001" y="0"/>
                      <a:pt x="7598"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19" name="Google Shape;3019;p18"/>
              <p:cNvSpPr/>
              <p:nvPr/>
            </p:nvSpPr>
            <p:spPr>
              <a:xfrm>
                <a:off x="3140750" y="3217500"/>
                <a:ext cx="432825" cy="336350"/>
              </a:xfrm>
              <a:custGeom>
                <a:avLst/>
                <a:gdLst/>
                <a:ahLst/>
                <a:cxnLst/>
                <a:rect l="l" t="t" r="r" b="b"/>
                <a:pathLst>
                  <a:path w="17313" h="13454" extrusionOk="0">
                    <a:moveTo>
                      <a:pt x="15167" y="1"/>
                    </a:moveTo>
                    <a:cubicBezTo>
                      <a:pt x="14498" y="1"/>
                      <a:pt x="13810" y="272"/>
                      <a:pt x="13176" y="544"/>
                    </a:cubicBezTo>
                    <a:cubicBezTo>
                      <a:pt x="7406" y="3079"/>
                      <a:pt x="2636" y="7749"/>
                      <a:pt x="0" y="13453"/>
                    </a:cubicBezTo>
                    <a:cubicBezTo>
                      <a:pt x="7539" y="11719"/>
                      <a:pt x="11909" y="7849"/>
                      <a:pt x="16012" y="3613"/>
                    </a:cubicBezTo>
                    <a:cubicBezTo>
                      <a:pt x="16646" y="2946"/>
                      <a:pt x="17313" y="2179"/>
                      <a:pt x="17079" y="1278"/>
                    </a:cubicBezTo>
                    <a:cubicBezTo>
                      <a:pt x="16912" y="544"/>
                      <a:pt x="16145" y="44"/>
                      <a:pt x="15378" y="10"/>
                    </a:cubicBezTo>
                    <a:cubicBezTo>
                      <a:pt x="15308" y="4"/>
                      <a:pt x="15238" y="1"/>
                      <a:pt x="15167"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0" name="Google Shape;3020;p18"/>
              <p:cNvSpPr/>
              <p:nvPr/>
            </p:nvSpPr>
            <p:spPr>
              <a:xfrm>
                <a:off x="3144075" y="3443550"/>
                <a:ext cx="529575" cy="142150"/>
              </a:xfrm>
              <a:custGeom>
                <a:avLst/>
                <a:gdLst/>
                <a:ahLst/>
                <a:cxnLst/>
                <a:rect l="l" t="t" r="r" b="b"/>
                <a:pathLst>
                  <a:path w="21183" h="5686" extrusionOk="0">
                    <a:moveTo>
                      <a:pt x="14053" y="1"/>
                    </a:moveTo>
                    <a:cubicBezTo>
                      <a:pt x="9105" y="1"/>
                      <a:pt x="4150" y="1392"/>
                      <a:pt x="1" y="4044"/>
                    </a:cubicBezTo>
                    <a:cubicBezTo>
                      <a:pt x="3392" y="5242"/>
                      <a:pt x="6465" y="5686"/>
                      <a:pt x="9353" y="5686"/>
                    </a:cubicBezTo>
                    <a:cubicBezTo>
                      <a:pt x="12658" y="5686"/>
                      <a:pt x="15722" y="5105"/>
                      <a:pt x="18748" y="4411"/>
                    </a:cubicBezTo>
                    <a:cubicBezTo>
                      <a:pt x="19615" y="4211"/>
                      <a:pt x="20616" y="3878"/>
                      <a:pt x="20916" y="3044"/>
                    </a:cubicBezTo>
                    <a:cubicBezTo>
                      <a:pt x="21183" y="2343"/>
                      <a:pt x="20782" y="1509"/>
                      <a:pt x="20182" y="1042"/>
                    </a:cubicBezTo>
                    <a:cubicBezTo>
                      <a:pt x="19581" y="575"/>
                      <a:pt x="18781" y="408"/>
                      <a:pt x="18047" y="308"/>
                    </a:cubicBezTo>
                    <a:cubicBezTo>
                      <a:pt x="16727" y="103"/>
                      <a:pt x="15390" y="1"/>
                      <a:pt x="14053"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1" name="Google Shape;3021;p18"/>
              <p:cNvSpPr/>
              <p:nvPr/>
            </p:nvSpPr>
            <p:spPr>
              <a:xfrm>
                <a:off x="3152425" y="3538800"/>
                <a:ext cx="472025" cy="269300"/>
              </a:xfrm>
              <a:custGeom>
                <a:avLst/>
                <a:gdLst/>
                <a:ahLst/>
                <a:cxnLst/>
                <a:rect l="l" t="t" r="r" b="b"/>
                <a:pathLst>
                  <a:path w="18881" h="10772" extrusionOk="0">
                    <a:moveTo>
                      <a:pt x="0" y="1"/>
                    </a:moveTo>
                    <a:lnTo>
                      <a:pt x="0" y="1"/>
                    </a:lnTo>
                    <a:cubicBezTo>
                      <a:pt x="4704" y="6105"/>
                      <a:pt x="10074" y="8440"/>
                      <a:pt x="15578" y="10408"/>
                    </a:cubicBezTo>
                    <a:cubicBezTo>
                      <a:pt x="16080" y="10601"/>
                      <a:pt x="16626" y="10772"/>
                      <a:pt x="17139" y="10772"/>
                    </a:cubicBezTo>
                    <a:cubicBezTo>
                      <a:pt x="17513" y="10772"/>
                      <a:pt x="17870" y="10681"/>
                      <a:pt x="18180" y="10442"/>
                    </a:cubicBezTo>
                    <a:cubicBezTo>
                      <a:pt x="18780" y="10008"/>
                      <a:pt x="18881" y="9074"/>
                      <a:pt x="18614" y="8374"/>
                    </a:cubicBezTo>
                    <a:cubicBezTo>
                      <a:pt x="18347" y="7673"/>
                      <a:pt x="17780" y="7073"/>
                      <a:pt x="17213" y="6572"/>
                    </a:cubicBezTo>
                    <a:cubicBezTo>
                      <a:pt x="12509" y="2403"/>
                      <a:pt x="6272" y="34"/>
                      <a:pt x="0" y="1"/>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2" name="Google Shape;3022;p18"/>
              <p:cNvSpPr/>
              <p:nvPr/>
            </p:nvSpPr>
            <p:spPr>
              <a:xfrm>
                <a:off x="3162425" y="3537150"/>
                <a:ext cx="282725" cy="465450"/>
              </a:xfrm>
              <a:custGeom>
                <a:avLst/>
                <a:gdLst/>
                <a:ahLst/>
                <a:cxnLst/>
                <a:rect l="l" t="t" r="r" b="b"/>
                <a:pathLst>
                  <a:path w="11309" h="18618" extrusionOk="0">
                    <a:moveTo>
                      <a:pt x="1" y="0"/>
                    </a:moveTo>
                    <a:lnTo>
                      <a:pt x="1" y="0"/>
                    </a:lnTo>
                    <a:cubicBezTo>
                      <a:pt x="668" y="7739"/>
                      <a:pt x="3870" y="12609"/>
                      <a:pt x="7506" y="17179"/>
                    </a:cubicBezTo>
                    <a:cubicBezTo>
                      <a:pt x="8018" y="17883"/>
                      <a:pt x="8714" y="18618"/>
                      <a:pt x="9535" y="18618"/>
                    </a:cubicBezTo>
                    <a:cubicBezTo>
                      <a:pt x="9570" y="18618"/>
                      <a:pt x="9605" y="18616"/>
                      <a:pt x="9641" y="18613"/>
                    </a:cubicBezTo>
                    <a:cubicBezTo>
                      <a:pt x="10375" y="18580"/>
                      <a:pt x="10975" y="17846"/>
                      <a:pt x="11142" y="17112"/>
                    </a:cubicBezTo>
                    <a:cubicBezTo>
                      <a:pt x="11309" y="16345"/>
                      <a:pt x="11142" y="15611"/>
                      <a:pt x="10908" y="14844"/>
                    </a:cubicBezTo>
                    <a:cubicBezTo>
                      <a:pt x="9207" y="8806"/>
                      <a:pt x="5271" y="3436"/>
                      <a:pt x="1"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3" name="Google Shape;3023;p18"/>
              <p:cNvSpPr/>
              <p:nvPr/>
            </p:nvSpPr>
            <p:spPr>
              <a:xfrm>
                <a:off x="3061900" y="3244800"/>
                <a:ext cx="97875" cy="234325"/>
              </a:xfrm>
              <a:custGeom>
                <a:avLst/>
                <a:gdLst/>
                <a:ahLst/>
                <a:cxnLst/>
                <a:rect l="l" t="t" r="r" b="b"/>
                <a:pathLst>
                  <a:path w="3915" h="9373" extrusionOk="0">
                    <a:moveTo>
                      <a:pt x="93" y="1"/>
                    </a:moveTo>
                    <a:cubicBezTo>
                      <a:pt x="44" y="1"/>
                      <a:pt x="0" y="44"/>
                      <a:pt x="19" y="119"/>
                    </a:cubicBezTo>
                    <a:cubicBezTo>
                      <a:pt x="819" y="2988"/>
                      <a:pt x="1553" y="5923"/>
                      <a:pt x="2354" y="8825"/>
                    </a:cubicBezTo>
                    <a:cubicBezTo>
                      <a:pt x="2482" y="9210"/>
                      <a:pt x="2763" y="9373"/>
                      <a:pt x="3039" y="9373"/>
                    </a:cubicBezTo>
                    <a:cubicBezTo>
                      <a:pt x="3482" y="9373"/>
                      <a:pt x="3914" y="8954"/>
                      <a:pt x="3688" y="8358"/>
                    </a:cubicBezTo>
                    <a:cubicBezTo>
                      <a:pt x="2554" y="5590"/>
                      <a:pt x="1353" y="2821"/>
                      <a:pt x="186" y="86"/>
                    </a:cubicBezTo>
                    <a:cubicBezTo>
                      <a:pt x="171" y="27"/>
                      <a:pt x="131" y="1"/>
                      <a:pt x="9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4" name="Google Shape;3024;p18"/>
              <p:cNvSpPr/>
              <p:nvPr/>
            </p:nvSpPr>
            <p:spPr>
              <a:xfrm>
                <a:off x="3173475" y="3254825"/>
                <a:ext cx="78300" cy="257575"/>
              </a:xfrm>
              <a:custGeom>
                <a:avLst/>
                <a:gdLst/>
                <a:ahLst/>
                <a:cxnLst/>
                <a:rect l="l" t="t" r="r" b="b"/>
                <a:pathLst>
                  <a:path w="3132" h="10303" extrusionOk="0">
                    <a:moveTo>
                      <a:pt x="3045" y="0"/>
                    </a:moveTo>
                    <a:cubicBezTo>
                      <a:pt x="3005" y="0"/>
                      <a:pt x="2957" y="27"/>
                      <a:pt x="2928" y="85"/>
                    </a:cubicBezTo>
                    <a:cubicBezTo>
                      <a:pt x="2027" y="3154"/>
                      <a:pt x="1060" y="6223"/>
                      <a:pt x="192" y="9292"/>
                    </a:cubicBezTo>
                    <a:cubicBezTo>
                      <a:pt x="1" y="9924"/>
                      <a:pt x="381" y="10303"/>
                      <a:pt x="784" y="10303"/>
                    </a:cubicBezTo>
                    <a:cubicBezTo>
                      <a:pt x="1083" y="10303"/>
                      <a:pt x="1394" y="10094"/>
                      <a:pt x="1493" y="9625"/>
                    </a:cubicBezTo>
                    <a:cubicBezTo>
                      <a:pt x="2060" y="6456"/>
                      <a:pt x="2527" y="3287"/>
                      <a:pt x="3095" y="118"/>
                    </a:cubicBezTo>
                    <a:cubicBezTo>
                      <a:pt x="3132" y="44"/>
                      <a:pt x="3096" y="0"/>
                      <a:pt x="304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5" name="Google Shape;3025;p18"/>
              <p:cNvSpPr/>
              <p:nvPr/>
            </p:nvSpPr>
            <p:spPr>
              <a:xfrm>
                <a:off x="3218425" y="3324350"/>
                <a:ext cx="211450" cy="178725"/>
              </a:xfrm>
              <a:custGeom>
                <a:avLst/>
                <a:gdLst/>
                <a:ahLst/>
                <a:cxnLst/>
                <a:rect l="l" t="t" r="r" b="b"/>
                <a:pathLst>
                  <a:path w="8458" h="7149" extrusionOk="0">
                    <a:moveTo>
                      <a:pt x="8309" y="1"/>
                    </a:moveTo>
                    <a:cubicBezTo>
                      <a:pt x="8296" y="1"/>
                      <a:pt x="8283" y="2"/>
                      <a:pt x="8268" y="6"/>
                    </a:cubicBezTo>
                    <a:cubicBezTo>
                      <a:pt x="5466" y="1574"/>
                      <a:pt x="2798" y="3509"/>
                      <a:pt x="596" y="5910"/>
                    </a:cubicBezTo>
                    <a:cubicBezTo>
                      <a:pt x="1" y="6530"/>
                      <a:pt x="426" y="7149"/>
                      <a:pt x="960" y="7149"/>
                    </a:cubicBezTo>
                    <a:cubicBezTo>
                      <a:pt x="1174" y="7149"/>
                      <a:pt x="1406" y="7049"/>
                      <a:pt x="1597" y="6811"/>
                    </a:cubicBezTo>
                    <a:cubicBezTo>
                      <a:pt x="3531" y="4342"/>
                      <a:pt x="5733" y="2074"/>
                      <a:pt x="8368" y="173"/>
                    </a:cubicBezTo>
                    <a:cubicBezTo>
                      <a:pt x="8457" y="113"/>
                      <a:pt x="8414" y="1"/>
                      <a:pt x="830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6" name="Google Shape;3026;p18"/>
              <p:cNvSpPr/>
              <p:nvPr/>
            </p:nvSpPr>
            <p:spPr>
              <a:xfrm>
                <a:off x="3242325" y="3488625"/>
                <a:ext cx="317075" cy="73725"/>
              </a:xfrm>
              <a:custGeom>
                <a:avLst/>
                <a:gdLst/>
                <a:ahLst/>
                <a:cxnLst/>
                <a:rect l="l" t="t" r="r" b="b"/>
                <a:pathLst>
                  <a:path w="12683" h="2949" extrusionOk="0">
                    <a:moveTo>
                      <a:pt x="11803" y="0"/>
                    </a:moveTo>
                    <a:cubicBezTo>
                      <a:pt x="8201" y="0"/>
                      <a:pt x="4581" y="479"/>
                      <a:pt x="1108" y="1574"/>
                    </a:cubicBezTo>
                    <a:cubicBezTo>
                      <a:pt x="0" y="1887"/>
                      <a:pt x="271" y="2949"/>
                      <a:pt x="1096" y="2949"/>
                    </a:cubicBezTo>
                    <a:cubicBezTo>
                      <a:pt x="1240" y="2949"/>
                      <a:pt x="1401" y="2916"/>
                      <a:pt x="1575" y="2842"/>
                    </a:cubicBezTo>
                    <a:cubicBezTo>
                      <a:pt x="5011" y="1441"/>
                      <a:pt x="8747" y="440"/>
                      <a:pt x="12516" y="173"/>
                    </a:cubicBezTo>
                    <a:cubicBezTo>
                      <a:pt x="12683" y="173"/>
                      <a:pt x="12683" y="6"/>
                      <a:pt x="12516" y="6"/>
                    </a:cubicBezTo>
                    <a:cubicBezTo>
                      <a:pt x="12278" y="2"/>
                      <a:pt x="12041" y="0"/>
                      <a:pt x="118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7" name="Google Shape;3027;p18"/>
              <p:cNvSpPr/>
              <p:nvPr/>
            </p:nvSpPr>
            <p:spPr>
              <a:xfrm>
                <a:off x="3212700" y="3586550"/>
                <a:ext cx="254600" cy="120450"/>
              </a:xfrm>
              <a:custGeom>
                <a:avLst/>
                <a:gdLst/>
                <a:ahLst/>
                <a:cxnLst/>
                <a:rect l="l" t="t" r="r" b="b"/>
                <a:pathLst>
                  <a:path w="10184" h="4818" extrusionOk="0">
                    <a:moveTo>
                      <a:pt x="952" y="0"/>
                    </a:moveTo>
                    <a:cubicBezTo>
                      <a:pt x="16" y="0"/>
                      <a:pt x="0" y="1267"/>
                      <a:pt x="958" y="1360"/>
                    </a:cubicBezTo>
                    <a:cubicBezTo>
                      <a:pt x="4127" y="1727"/>
                      <a:pt x="7296" y="2861"/>
                      <a:pt x="9998" y="4796"/>
                    </a:cubicBezTo>
                    <a:cubicBezTo>
                      <a:pt x="10028" y="4811"/>
                      <a:pt x="10055" y="4817"/>
                      <a:pt x="10078" y="4817"/>
                    </a:cubicBezTo>
                    <a:cubicBezTo>
                      <a:pt x="10155" y="4817"/>
                      <a:pt x="10183" y="4740"/>
                      <a:pt x="10132" y="4662"/>
                    </a:cubicBezTo>
                    <a:cubicBezTo>
                      <a:pt x="7630" y="2461"/>
                      <a:pt x="4594" y="759"/>
                      <a:pt x="1192" y="26"/>
                    </a:cubicBezTo>
                    <a:cubicBezTo>
                      <a:pt x="1106" y="8"/>
                      <a:pt x="1026" y="0"/>
                      <a:pt x="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8" name="Google Shape;3028;p18"/>
              <p:cNvSpPr/>
              <p:nvPr/>
            </p:nvSpPr>
            <p:spPr>
              <a:xfrm>
                <a:off x="3207075" y="3638900"/>
                <a:ext cx="178125" cy="255425"/>
              </a:xfrm>
              <a:custGeom>
                <a:avLst/>
                <a:gdLst/>
                <a:ahLst/>
                <a:cxnLst/>
                <a:rect l="l" t="t" r="r" b="b"/>
                <a:pathLst>
                  <a:path w="7125" h="10217" extrusionOk="0">
                    <a:moveTo>
                      <a:pt x="872" y="1"/>
                    </a:moveTo>
                    <a:cubicBezTo>
                      <a:pt x="298" y="1"/>
                      <a:pt x="0" y="782"/>
                      <a:pt x="683" y="1367"/>
                    </a:cubicBezTo>
                    <a:cubicBezTo>
                      <a:pt x="3418" y="3669"/>
                      <a:pt x="5687" y="6671"/>
                      <a:pt x="6921" y="10107"/>
                    </a:cubicBezTo>
                    <a:cubicBezTo>
                      <a:pt x="6951" y="10182"/>
                      <a:pt x="7001" y="10217"/>
                      <a:pt x="7041" y="10217"/>
                    </a:cubicBezTo>
                    <a:cubicBezTo>
                      <a:pt x="7090" y="10217"/>
                      <a:pt x="7124" y="10165"/>
                      <a:pt x="7088" y="10074"/>
                    </a:cubicBezTo>
                    <a:cubicBezTo>
                      <a:pt x="6187" y="6471"/>
                      <a:pt x="4319" y="3035"/>
                      <a:pt x="1584" y="367"/>
                    </a:cubicBezTo>
                    <a:cubicBezTo>
                      <a:pt x="1333" y="106"/>
                      <a:pt x="1084" y="1"/>
                      <a:pt x="87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29" name="Google Shape;3029;p18"/>
              <p:cNvSpPr/>
              <p:nvPr/>
            </p:nvSpPr>
            <p:spPr>
              <a:xfrm>
                <a:off x="3139000" y="3619550"/>
                <a:ext cx="35975" cy="281825"/>
              </a:xfrm>
              <a:custGeom>
                <a:avLst/>
                <a:gdLst/>
                <a:ahLst/>
                <a:cxnLst/>
                <a:rect l="l" t="t" r="r" b="b"/>
                <a:pathLst>
                  <a:path w="1439" h="11273" extrusionOk="0">
                    <a:moveTo>
                      <a:pt x="739" y="0"/>
                    </a:moveTo>
                    <a:cubicBezTo>
                      <a:pt x="371" y="0"/>
                      <a:pt x="0" y="328"/>
                      <a:pt x="70" y="941"/>
                    </a:cubicBezTo>
                    <a:cubicBezTo>
                      <a:pt x="404" y="4310"/>
                      <a:pt x="571" y="7712"/>
                      <a:pt x="371" y="11148"/>
                    </a:cubicBezTo>
                    <a:cubicBezTo>
                      <a:pt x="371" y="11231"/>
                      <a:pt x="412" y="11273"/>
                      <a:pt x="454" y="11273"/>
                    </a:cubicBezTo>
                    <a:cubicBezTo>
                      <a:pt x="496" y="11273"/>
                      <a:pt x="537" y="11231"/>
                      <a:pt x="537" y="11148"/>
                    </a:cubicBezTo>
                    <a:cubicBezTo>
                      <a:pt x="1071" y="7779"/>
                      <a:pt x="1438" y="4310"/>
                      <a:pt x="1405" y="840"/>
                    </a:cubicBezTo>
                    <a:cubicBezTo>
                      <a:pt x="1405" y="270"/>
                      <a:pt x="1073" y="0"/>
                      <a:pt x="73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0" name="Google Shape;3030;p18"/>
              <p:cNvSpPr/>
              <p:nvPr/>
            </p:nvSpPr>
            <p:spPr>
              <a:xfrm>
                <a:off x="2934800" y="3625600"/>
                <a:ext cx="189250" cy="245900"/>
              </a:xfrm>
              <a:custGeom>
                <a:avLst/>
                <a:gdLst/>
                <a:ahLst/>
                <a:cxnLst/>
                <a:rect l="l" t="t" r="r" b="b"/>
                <a:pathLst>
                  <a:path w="7570" h="9836" extrusionOk="0">
                    <a:moveTo>
                      <a:pt x="6672" y="0"/>
                    </a:moveTo>
                    <a:cubicBezTo>
                      <a:pt x="6438" y="0"/>
                      <a:pt x="6172" y="125"/>
                      <a:pt x="5937" y="432"/>
                    </a:cubicBezTo>
                    <a:cubicBezTo>
                      <a:pt x="3802" y="3400"/>
                      <a:pt x="1901" y="6536"/>
                      <a:pt x="66" y="9705"/>
                    </a:cubicBezTo>
                    <a:cubicBezTo>
                      <a:pt x="0" y="9770"/>
                      <a:pt x="35" y="9836"/>
                      <a:pt x="104" y="9836"/>
                    </a:cubicBezTo>
                    <a:cubicBezTo>
                      <a:pt x="141" y="9836"/>
                      <a:pt x="187" y="9818"/>
                      <a:pt x="233" y="9772"/>
                    </a:cubicBezTo>
                    <a:cubicBezTo>
                      <a:pt x="2368" y="6803"/>
                      <a:pt x="4703" y="4034"/>
                      <a:pt x="7038" y="1266"/>
                    </a:cubicBezTo>
                    <a:cubicBezTo>
                      <a:pt x="7570" y="641"/>
                      <a:pt x="7203" y="0"/>
                      <a:pt x="66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1" name="Google Shape;3031;p18"/>
              <p:cNvSpPr/>
              <p:nvPr/>
            </p:nvSpPr>
            <p:spPr>
              <a:xfrm>
                <a:off x="2804400" y="3591025"/>
                <a:ext cx="317225" cy="128925"/>
              </a:xfrm>
              <a:custGeom>
                <a:avLst/>
                <a:gdLst/>
                <a:ahLst/>
                <a:cxnLst/>
                <a:rect l="l" t="t" r="r" b="b"/>
                <a:pathLst>
                  <a:path w="12689" h="5157" extrusionOk="0">
                    <a:moveTo>
                      <a:pt x="11645" y="1"/>
                    </a:moveTo>
                    <a:cubicBezTo>
                      <a:pt x="11509" y="1"/>
                      <a:pt x="11356" y="25"/>
                      <a:pt x="11186" y="80"/>
                    </a:cubicBezTo>
                    <a:cubicBezTo>
                      <a:pt x="7317" y="1314"/>
                      <a:pt x="3647" y="3016"/>
                      <a:pt x="145" y="4984"/>
                    </a:cubicBezTo>
                    <a:cubicBezTo>
                      <a:pt x="0" y="5070"/>
                      <a:pt x="56" y="5157"/>
                      <a:pt x="160" y="5157"/>
                    </a:cubicBezTo>
                    <a:cubicBezTo>
                      <a:pt x="176" y="5157"/>
                      <a:pt x="194" y="5155"/>
                      <a:pt x="212" y="5150"/>
                    </a:cubicBezTo>
                    <a:cubicBezTo>
                      <a:pt x="3914" y="3516"/>
                      <a:pt x="7717" y="2315"/>
                      <a:pt x="11553" y="1414"/>
                    </a:cubicBezTo>
                    <a:cubicBezTo>
                      <a:pt x="12689" y="1152"/>
                      <a:pt x="12579" y="1"/>
                      <a:pt x="1164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2" name="Google Shape;3032;p18"/>
              <p:cNvSpPr/>
              <p:nvPr/>
            </p:nvSpPr>
            <p:spPr>
              <a:xfrm>
                <a:off x="2797175" y="3512125"/>
                <a:ext cx="315125" cy="67125"/>
              </a:xfrm>
              <a:custGeom>
                <a:avLst/>
                <a:gdLst/>
                <a:ahLst/>
                <a:cxnLst/>
                <a:rect l="l" t="t" r="r" b="b"/>
                <a:pathLst>
                  <a:path w="12605" h="2685" extrusionOk="0">
                    <a:moveTo>
                      <a:pt x="200" y="0"/>
                    </a:moveTo>
                    <a:cubicBezTo>
                      <a:pt x="0" y="0"/>
                      <a:pt x="0" y="167"/>
                      <a:pt x="200" y="167"/>
                    </a:cubicBezTo>
                    <a:cubicBezTo>
                      <a:pt x="3936" y="501"/>
                      <a:pt x="7606" y="1368"/>
                      <a:pt x="11108" y="2602"/>
                    </a:cubicBezTo>
                    <a:cubicBezTo>
                      <a:pt x="11262" y="2660"/>
                      <a:pt x="11405" y="2685"/>
                      <a:pt x="11533" y="2685"/>
                    </a:cubicBezTo>
                    <a:cubicBezTo>
                      <a:pt x="12376" y="2685"/>
                      <a:pt x="12604" y="1591"/>
                      <a:pt x="11475" y="1301"/>
                    </a:cubicBezTo>
                    <a:cubicBezTo>
                      <a:pt x="7772" y="334"/>
                      <a:pt x="3936" y="0"/>
                      <a:pt x="20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3" name="Google Shape;3033;p18"/>
              <p:cNvSpPr/>
              <p:nvPr/>
            </p:nvSpPr>
            <p:spPr>
              <a:xfrm>
                <a:off x="2900125" y="3324375"/>
                <a:ext cx="230050" cy="205750"/>
              </a:xfrm>
              <a:custGeom>
                <a:avLst/>
                <a:gdLst/>
                <a:ahLst/>
                <a:cxnLst/>
                <a:rect l="l" t="t" r="r" b="b"/>
                <a:pathLst>
                  <a:path w="9202" h="8230" extrusionOk="0">
                    <a:moveTo>
                      <a:pt x="91" y="1"/>
                    </a:moveTo>
                    <a:cubicBezTo>
                      <a:pt x="37" y="1"/>
                      <a:pt x="1" y="66"/>
                      <a:pt x="85" y="172"/>
                    </a:cubicBezTo>
                    <a:cubicBezTo>
                      <a:pt x="2120" y="3174"/>
                      <a:pt x="4622" y="5909"/>
                      <a:pt x="7657" y="8011"/>
                    </a:cubicBezTo>
                    <a:cubicBezTo>
                      <a:pt x="7867" y="8165"/>
                      <a:pt x="8067" y="8229"/>
                      <a:pt x="8242" y="8229"/>
                    </a:cubicBezTo>
                    <a:cubicBezTo>
                      <a:pt x="8899" y="8229"/>
                      <a:pt x="9201" y="7318"/>
                      <a:pt x="8358" y="6843"/>
                    </a:cubicBezTo>
                    <a:cubicBezTo>
                      <a:pt x="5322" y="5075"/>
                      <a:pt x="2487" y="2807"/>
                      <a:pt x="185" y="72"/>
                    </a:cubicBezTo>
                    <a:cubicBezTo>
                      <a:pt x="161" y="23"/>
                      <a:pt x="123" y="1"/>
                      <a:pt x="9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4" name="Google Shape;3034;p18"/>
              <p:cNvSpPr/>
              <p:nvPr/>
            </p:nvSpPr>
            <p:spPr>
              <a:xfrm>
                <a:off x="3013150" y="3408875"/>
                <a:ext cx="325275" cy="303675"/>
              </a:xfrm>
              <a:custGeom>
                <a:avLst/>
                <a:gdLst/>
                <a:ahLst/>
                <a:cxnLst/>
                <a:rect l="l" t="t" r="r" b="b"/>
                <a:pathLst>
                  <a:path w="13011" h="12147" extrusionOk="0">
                    <a:moveTo>
                      <a:pt x="5417" y="1"/>
                    </a:moveTo>
                    <a:cubicBezTo>
                      <a:pt x="5126" y="1"/>
                      <a:pt x="4836" y="87"/>
                      <a:pt x="4604" y="261"/>
                    </a:cubicBezTo>
                    <a:cubicBezTo>
                      <a:pt x="4437" y="394"/>
                      <a:pt x="4304" y="595"/>
                      <a:pt x="4270" y="795"/>
                    </a:cubicBezTo>
                    <a:cubicBezTo>
                      <a:pt x="3970" y="528"/>
                      <a:pt x="3637" y="361"/>
                      <a:pt x="3270" y="294"/>
                    </a:cubicBezTo>
                    <a:cubicBezTo>
                      <a:pt x="3255" y="294"/>
                      <a:pt x="3241" y="294"/>
                      <a:pt x="3227" y="294"/>
                    </a:cubicBezTo>
                    <a:cubicBezTo>
                      <a:pt x="2283" y="294"/>
                      <a:pt x="1637" y="1376"/>
                      <a:pt x="1735" y="2296"/>
                    </a:cubicBezTo>
                    <a:cubicBezTo>
                      <a:pt x="1802" y="3263"/>
                      <a:pt x="2436" y="4064"/>
                      <a:pt x="3003" y="4798"/>
                    </a:cubicBezTo>
                    <a:cubicBezTo>
                      <a:pt x="2336" y="4898"/>
                      <a:pt x="1669" y="4931"/>
                      <a:pt x="1102" y="5265"/>
                    </a:cubicBezTo>
                    <a:cubicBezTo>
                      <a:pt x="501" y="5565"/>
                      <a:pt x="1" y="6132"/>
                      <a:pt x="1" y="6799"/>
                    </a:cubicBezTo>
                    <a:cubicBezTo>
                      <a:pt x="1" y="7600"/>
                      <a:pt x="768" y="8267"/>
                      <a:pt x="1569" y="8467"/>
                    </a:cubicBezTo>
                    <a:cubicBezTo>
                      <a:pt x="1793" y="8516"/>
                      <a:pt x="2024" y="8536"/>
                      <a:pt x="2257" y="8536"/>
                    </a:cubicBezTo>
                    <a:cubicBezTo>
                      <a:pt x="2821" y="8536"/>
                      <a:pt x="3404" y="8418"/>
                      <a:pt x="3970" y="8300"/>
                    </a:cubicBezTo>
                    <a:lnTo>
                      <a:pt x="3970" y="8300"/>
                    </a:lnTo>
                    <a:cubicBezTo>
                      <a:pt x="3170" y="8900"/>
                      <a:pt x="2903" y="10068"/>
                      <a:pt x="3303" y="10935"/>
                    </a:cubicBezTo>
                    <a:cubicBezTo>
                      <a:pt x="3673" y="11674"/>
                      <a:pt x="4502" y="12147"/>
                      <a:pt x="5338" y="12147"/>
                    </a:cubicBezTo>
                    <a:cubicBezTo>
                      <a:pt x="5483" y="12147"/>
                      <a:pt x="5628" y="12132"/>
                      <a:pt x="5772" y="12103"/>
                    </a:cubicBezTo>
                    <a:cubicBezTo>
                      <a:pt x="6719" y="11907"/>
                      <a:pt x="7442" y="11007"/>
                      <a:pt x="7503" y="10031"/>
                    </a:cubicBezTo>
                    <a:lnTo>
                      <a:pt x="7503" y="10031"/>
                    </a:lnTo>
                    <a:cubicBezTo>
                      <a:pt x="7474" y="11009"/>
                      <a:pt x="8294" y="11938"/>
                      <a:pt x="9274" y="12036"/>
                    </a:cubicBezTo>
                    <a:cubicBezTo>
                      <a:pt x="9312" y="12039"/>
                      <a:pt x="9349" y="12040"/>
                      <a:pt x="9387" y="12040"/>
                    </a:cubicBezTo>
                    <a:cubicBezTo>
                      <a:pt x="10346" y="12040"/>
                      <a:pt x="11246" y="11231"/>
                      <a:pt x="11342" y="10268"/>
                    </a:cubicBezTo>
                    <a:cubicBezTo>
                      <a:pt x="11476" y="9267"/>
                      <a:pt x="10742" y="8267"/>
                      <a:pt x="9774" y="8033"/>
                    </a:cubicBezTo>
                    <a:cubicBezTo>
                      <a:pt x="10675" y="7966"/>
                      <a:pt x="11609" y="7600"/>
                      <a:pt x="12276" y="6966"/>
                    </a:cubicBezTo>
                    <a:cubicBezTo>
                      <a:pt x="12643" y="6565"/>
                      <a:pt x="13010" y="5965"/>
                      <a:pt x="12943" y="5365"/>
                    </a:cubicBezTo>
                    <a:cubicBezTo>
                      <a:pt x="12843" y="4631"/>
                      <a:pt x="12143" y="4130"/>
                      <a:pt x="11442" y="4064"/>
                    </a:cubicBezTo>
                    <a:cubicBezTo>
                      <a:pt x="11327" y="4047"/>
                      <a:pt x="11210" y="4040"/>
                      <a:pt x="11093" y="4040"/>
                    </a:cubicBezTo>
                    <a:cubicBezTo>
                      <a:pt x="10501" y="4040"/>
                      <a:pt x="9898" y="4230"/>
                      <a:pt x="9341" y="4397"/>
                    </a:cubicBezTo>
                    <a:cubicBezTo>
                      <a:pt x="10608" y="3830"/>
                      <a:pt x="10842" y="1829"/>
                      <a:pt x="9774" y="995"/>
                    </a:cubicBezTo>
                    <a:cubicBezTo>
                      <a:pt x="9456" y="764"/>
                      <a:pt x="9079" y="660"/>
                      <a:pt x="8699" y="660"/>
                    </a:cubicBezTo>
                    <a:cubicBezTo>
                      <a:pt x="7927" y="660"/>
                      <a:pt x="7141" y="1091"/>
                      <a:pt x="6806" y="1762"/>
                    </a:cubicBezTo>
                    <a:cubicBezTo>
                      <a:pt x="6906" y="1262"/>
                      <a:pt x="6772" y="761"/>
                      <a:pt x="6439" y="428"/>
                    </a:cubicBezTo>
                    <a:cubicBezTo>
                      <a:pt x="6175" y="145"/>
                      <a:pt x="5794" y="1"/>
                      <a:pt x="5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5" name="Google Shape;3035;p18"/>
              <p:cNvSpPr/>
              <p:nvPr/>
            </p:nvSpPr>
            <p:spPr>
              <a:xfrm>
                <a:off x="3113225" y="3510450"/>
                <a:ext cx="153475" cy="140125"/>
              </a:xfrm>
              <a:custGeom>
                <a:avLst/>
                <a:gdLst/>
                <a:ahLst/>
                <a:cxnLst/>
                <a:rect l="l" t="t" r="r" b="b"/>
                <a:pathLst>
                  <a:path w="6139" h="5605" extrusionOk="0">
                    <a:moveTo>
                      <a:pt x="2202" y="1869"/>
                    </a:moveTo>
                    <a:cubicBezTo>
                      <a:pt x="2269" y="1869"/>
                      <a:pt x="2269" y="1902"/>
                      <a:pt x="2302" y="1902"/>
                    </a:cubicBezTo>
                    <a:cubicBezTo>
                      <a:pt x="2369" y="1969"/>
                      <a:pt x="2469" y="2002"/>
                      <a:pt x="2536" y="2002"/>
                    </a:cubicBezTo>
                    <a:cubicBezTo>
                      <a:pt x="2302" y="2002"/>
                      <a:pt x="2111" y="2064"/>
                      <a:pt x="1961" y="2165"/>
                    </a:cubicBezTo>
                    <a:lnTo>
                      <a:pt x="1961" y="2165"/>
                    </a:lnTo>
                    <a:cubicBezTo>
                      <a:pt x="2059" y="2085"/>
                      <a:pt x="2138" y="1984"/>
                      <a:pt x="2202" y="1869"/>
                    </a:cubicBezTo>
                    <a:close/>
                    <a:moveTo>
                      <a:pt x="2803" y="1"/>
                    </a:moveTo>
                    <a:cubicBezTo>
                      <a:pt x="2669" y="1"/>
                      <a:pt x="2502" y="34"/>
                      <a:pt x="2369" y="67"/>
                    </a:cubicBezTo>
                    <a:cubicBezTo>
                      <a:pt x="2269" y="134"/>
                      <a:pt x="2135" y="201"/>
                      <a:pt x="2035" y="268"/>
                    </a:cubicBezTo>
                    <a:cubicBezTo>
                      <a:pt x="2002" y="334"/>
                      <a:pt x="1969" y="368"/>
                      <a:pt x="1935" y="434"/>
                    </a:cubicBezTo>
                    <a:cubicBezTo>
                      <a:pt x="1769" y="334"/>
                      <a:pt x="1602" y="268"/>
                      <a:pt x="1335" y="268"/>
                    </a:cubicBezTo>
                    <a:cubicBezTo>
                      <a:pt x="1" y="268"/>
                      <a:pt x="1" y="2369"/>
                      <a:pt x="1335" y="2369"/>
                    </a:cubicBezTo>
                    <a:cubicBezTo>
                      <a:pt x="1567" y="2369"/>
                      <a:pt x="1751" y="2312"/>
                      <a:pt x="1898" y="2212"/>
                    </a:cubicBezTo>
                    <a:lnTo>
                      <a:pt x="1898" y="2212"/>
                    </a:lnTo>
                    <a:cubicBezTo>
                      <a:pt x="1368" y="2647"/>
                      <a:pt x="1444" y="3628"/>
                      <a:pt x="2035" y="3937"/>
                    </a:cubicBezTo>
                    <a:lnTo>
                      <a:pt x="1969" y="3937"/>
                    </a:lnTo>
                    <a:cubicBezTo>
                      <a:pt x="868" y="3937"/>
                      <a:pt x="868" y="5605"/>
                      <a:pt x="1969" y="5605"/>
                    </a:cubicBezTo>
                    <a:cubicBezTo>
                      <a:pt x="2869" y="5605"/>
                      <a:pt x="3003" y="4437"/>
                      <a:pt x="2369" y="4070"/>
                    </a:cubicBezTo>
                    <a:lnTo>
                      <a:pt x="2536" y="4070"/>
                    </a:lnTo>
                    <a:cubicBezTo>
                      <a:pt x="2803" y="4070"/>
                      <a:pt x="3003" y="4004"/>
                      <a:pt x="3136" y="3903"/>
                    </a:cubicBezTo>
                    <a:cubicBezTo>
                      <a:pt x="3303" y="4204"/>
                      <a:pt x="3603" y="4370"/>
                      <a:pt x="4003" y="4370"/>
                    </a:cubicBezTo>
                    <a:cubicBezTo>
                      <a:pt x="4137" y="4370"/>
                      <a:pt x="4270" y="4337"/>
                      <a:pt x="4370" y="4304"/>
                    </a:cubicBezTo>
                    <a:cubicBezTo>
                      <a:pt x="4437" y="4671"/>
                      <a:pt x="4671" y="5038"/>
                      <a:pt x="5171" y="5038"/>
                    </a:cubicBezTo>
                    <a:cubicBezTo>
                      <a:pt x="5181" y="5038"/>
                      <a:pt x="5190" y="5038"/>
                      <a:pt x="5199" y="5038"/>
                    </a:cubicBezTo>
                    <a:cubicBezTo>
                      <a:pt x="6138" y="5038"/>
                      <a:pt x="6128" y="3403"/>
                      <a:pt x="5104" y="3403"/>
                    </a:cubicBezTo>
                    <a:lnTo>
                      <a:pt x="4937" y="3403"/>
                    </a:lnTo>
                    <a:cubicBezTo>
                      <a:pt x="4971" y="2869"/>
                      <a:pt x="4637" y="2336"/>
                      <a:pt x="3937" y="2336"/>
                    </a:cubicBezTo>
                    <a:cubicBezTo>
                      <a:pt x="3670" y="2336"/>
                      <a:pt x="3470" y="2402"/>
                      <a:pt x="3336" y="2502"/>
                    </a:cubicBezTo>
                    <a:cubicBezTo>
                      <a:pt x="3203" y="2269"/>
                      <a:pt x="3069" y="2136"/>
                      <a:pt x="2803" y="2069"/>
                    </a:cubicBezTo>
                    <a:lnTo>
                      <a:pt x="3370" y="2069"/>
                    </a:lnTo>
                    <a:cubicBezTo>
                      <a:pt x="3503" y="2069"/>
                      <a:pt x="3670" y="2035"/>
                      <a:pt x="3803" y="2002"/>
                    </a:cubicBezTo>
                    <a:cubicBezTo>
                      <a:pt x="3937" y="1935"/>
                      <a:pt x="4037" y="1869"/>
                      <a:pt x="4137" y="1802"/>
                    </a:cubicBezTo>
                    <a:cubicBezTo>
                      <a:pt x="4204" y="1702"/>
                      <a:pt x="4304" y="1568"/>
                      <a:pt x="4337" y="1435"/>
                    </a:cubicBezTo>
                    <a:cubicBezTo>
                      <a:pt x="4437" y="1335"/>
                      <a:pt x="4437" y="1202"/>
                      <a:pt x="4437" y="1035"/>
                    </a:cubicBezTo>
                    <a:cubicBezTo>
                      <a:pt x="4437" y="968"/>
                      <a:pt x="4370" y="868"/>
                      <a:pt x="4370" y="735"/>
                    </a:cubicBezTo>
                    <a:cubicBezTo>
                      <a:pt x="4337" y="568"/>
                      <a:pt x="4270" y="401"/>
                      <a:pt x="4137" y="268"/>
                    </a:cubicBezTo>
                    <a:cubicBezTo>
                      <a:pt x="4070" y="234"/>
                      <a:pt x="4003" y="167"/>
                      <a:pt x="3937" y="134"/>
                    </a:cubicBezTo>
                    <a:cubicBezTo>
                      <a:pt x="3770" y="34"/>
                      <a:pt x="3603" y="1"/>
                      <a:pt x="3370"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6" name="Google Shape;3036;p18"/>
              <p:cNvSpPr/>
              <p:nvPr/>
            </p:nvSpPr>
            <p:spPr>
              <a:xfrm>
                <a:off x="3089875" y="3573825"/>
                <a:ext cx="54225" cy="41725"/>
              </a:xfrm>
              <a:custGeom>
                <a:avLst/>
                <a:gdLst/>
                <a:ahLst/>
                <a:cxnLst/>
                <a:rect l="l" t="t" r="r" b="b"/>
                <a:pathLst>
                  <a:path w="2169" h="1669" extrusionOk="0">
                    <a:moveTo>
                      <a:pt x="1068" y="1"/>
                    </a:moveTo>
                    <a:cubicBezTo>
                      <a:pt x="1" y="1"/>
                      <a:pt x="1" y="1669"/>
                      <a:pt x="1068" y="1669"/>
                    </a:cubicBezTo>
                    <a:cubicBezTo>
                      <a:pt x="2169" y="1669"/>
                      <a:pt x="2169" y="1"/>
                      <a:pt x="1068" y="1"/>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7" name="Google Shape;3037;p18"/>
              <p:cNvSpPr/>
              <p:nvPr/>
            </p:nvSpPr>
            <p:spPr>
              <a:xfrm>
                <a:off x="3220800" y="3544650"/>
                <a:ext cx="53400" cy="41725"/>
              </a:xfrm>
              <a:custGeom>
                <a:avLst/>
                <a:gdLst/>
                <a:ahLst/>
                <a:cxnLst/>
                <a:rect l="l" t="t" r="r" b="b"/>
                <a:pathLst>
                  <a:path w="2136" h="1669" extrusionOk="0">
                    <a:moveTo>
                      <a:pt x="1101" y="0"/>
                    </a:moveTo>
                    <a:cubicBezTo>
                      <a:pt x="1" y="0"/>
                      <a:pt x="1" y="1668"/>
                      <a:pt x="1101" y="1668"/>
                    </a:cubicBezTo>
                    <a:cubicBezTo>
                      <a:pt x="2136" y="1668"/>
                      <a:pt x="2136" y="0"/>
                      <a:pt x="1101" y="0"/>
                    </a:cubicBezTo>
                    <a:close/>
                  </a:path>
                </a:pathLst>
              </a:custGeom>
              <a:solidFill>
                <a:srgbClr val="E9B8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38" name="Google Shape;3038;p18"/>
            <p:cNvSpPr/>
            <p:nvPr/>
          </p:nvSpPr>
          <p:spPr>
            <a:xfrm>
              <a:off x="8698749" y="15512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39" name="Google Shape;3039;p18"/>
            <p:cNvSpPr/>
            <p:nvPr/>
          </p:nvSpPr>
          <p:spPr>
            <a:xfrm>
              <a:off x="3350976" y="337199"/>
              <a:ext cx="822257" cy="405591"/>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0" name="Google Shape;3040;p18"/>
          <p:cNvSpPr txBox="1">
            <a:spLocks noGrp="1"/>
          </p:cNvSpPr>
          <p:nvPr>
            <p:ph type="title"/>
          </p:nvPr>
        </p:nvSpPr>
        <p:spPr>
          <a:xfrm>
            <a:off x="1297367" y="2466033"/>
            <a:ext cx="4384800" cy="811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800"/>
              <a:buNone/>
              <a:defRPr/>
            </a:lvl1pPr>
            <a:lvl2pPr lvl="1" algn="r" rtl="0">
              <a:spcBef>
                <a:spcPts val="0"/>
              </a:spcBef>
              <a:spcAft>
                <a:spcPts val="0"/>
              </a:spcAft>
              <a:buSzPts val="2800"/>
              <a:buNone/>
              <a:defRPr/>
            </a:lvl2pPr>
            <a:lvl3pPr lvl="2" algn="r" rtl="0">
              <a:spcBef>
                <a:spcPts val="0"/>
              </a:spcBef>
              <a:spcAft>
                <a:spcPts val="0"/>
              </a:spcAft>
              <a:buSzPts val="2800"/>
              <a:buNone/>
              <a:defRPr/>
            </a:lvl3pPr>
            <a:lvl4pPr lvl="3" algn="r" rtl="0">
              <a:spcBef>
                <a:spcPts val="0"/>
              </a:spcBef>
              <a:spcAft>
                <a:spcPts val="0"/>
              </a:spcAft>
              <a:buSzPts val="2800"/>
              <a:buNone/>
              <a:defRPr/>
            </a:lvl4pPr>
            <a:lvl5pPr lvl="4" algn="r" rtl="0">
              <a:spcBef>
                <a:spcPts val="0"/>
              </a:spcBef>
              <a:spcAft>
                <a:spcPts val="0"/>
              </a:spcAft>
              <a:buSzPts val="2800"/>
              <a:buNone/>
              <a:defRPr/>
            </a:lvl5pPr>
            <a:lvl6pPr lvl="5" algn="r" rtl="0">
              <a:spcBef>
                <a:spcPts val="0"/>
              </a:spcBef>
              <a:spcAft>
                <a:spcPts val="0"/>
              </a:spcAft>
              <a:buSzPts val="2800"/>
              <a:buNone/>
              <a:defRPr/>
            </a:lvl6pPr>
            <a:lvl7pPr lvl="6" algn="r" rtl="0">
              <a:spcBef>
                <a:spcPts val="0"/>
              </a:spcBef>
              <a:spcAft>
                <a:spcPts val="0"/>
              </a:spcAft>
              <a:buSzPts val="2800"/>
              <a:buNone/>
              <a:defRPr/>
            </a:lvl7pPr>
            <a:lvl8pPr lvl="7" algn="r" rtl="0">
              <a:spcBef>
                <a:spcPts val="0"/>
              </a:spcBef>
              <a:spcAft>
                <a:spcPts val="0"/>
              </a:spcAft>
              <a:buSzPts val="2800"/>
              <a:buNone/>
              <a:defRPr/>
            </a:lvl8pPr>
            <a:lvl9pPr lvl="8" algn="r" rtl="0">
              <a:spcBef>
                <a:spcPts val="0"/>
              </a:spcBef>
              <a:spcAft>
                <a:spcPts val="0"/>
              </a:spcAft>
              <a:buSzPts val="2800"/>
              <a:buNone/>
              <a:defRPr/>
            </a:lvl9pPr>
          </a:lstStyle>
          <a:p>
            <a:endParaRPr/>
          </a:p>
        </p:txBody>
      </p:sp>
      <p:sp>
        <p:nvSpPr>
          <p:cNvPr id="3041" name="Google Shape;3041;p18"/>
          <p:cNvSpPr txBox="1">
            <a:spLocks noGrp="1"/>
          </p:cNvSpPr>
          <p:nvPr>
            <p:ph type="subTitle" idx="1"/>
          </p:nvPr>
        </p:nvSpPr>
        <p:spPr>
          <a:xfrm>
            <a:off x="1297400" y="3274600"/>
            <a:ext cx="4384800" cy="11000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1400"/>
              <a:buNone/>
              <a:defRPr/>
            </a:lvl1pPr>
            <a:lvl2pPr lvl="1" algn="r" rtl="0">
              <a:spcBef>
                <a:spcPts val="0"/>
              </a:spcBef>
              <a:spcAft>
                <a:spcPts val="0"/>
              </a:spcAft>
              <a:buSzPts val="1400"/>
              <a:buNone/>
              <a:defRPr/>
            </a:lvl2pPr>
            <a:lvl3pPr lvl="2" algn="r" rtl="0">
              <a:spcBef>
                <a:spcPts val="0"/>
              </a:spcBef>
              <a:spcAft>
                <a:spcPts val="0"/>
              </a:spcAft>
              <a:buSzPts val="1400"/>
              <a:buNone/>
              <a:defRPr/>
            </a:lvl3pPr>
            <a:lvl4pPr lvl="3" algn="r" rtl="0">
              <a:spcBef>
                <a:spcPts val="0"/>
              </a:spcBef>
              <a:spcAft>
                <a:spcPts val="0"/>
              </a:spcAft>
              <a:buSzPts val="1400"/>
              <a:buNone/>
              <a:defRPr/>
            </a:lvl4pPr>
            <a:lvl5pPr lvl="4" algn="r" rtl="0">
              <a:spcBef>
                <a:spcPts val="0"/>
              </a:spcBef>
              <a:spcAft>
                <a:spcPts val="0"/>
              </a:spcAft>
              <a:buSzPts val="1400"/>
              <a:buNone/>
              <a:defRPr/>
            </a:lvl5pPr>
            <a:lvl6pPr lvl="5" algn="r" rtl="0">
              <a:spcBef>
                <a:spcPts val="0"/>
              </a:spcBef>
              <a:spcAft>
                <a:spcPts val="0"/>
              </a:spcAft>
              <a:buSzPts val="1400"/>
              <a:buNone/>
              <a:defRPr/>
            </a:lvl6pPr>
            <a:lvl7pPr lvl="6" algn="r" rtl="0">
              <a:spcBef>
                <a:spcPts val="0"/>
              </a:spcBef>
              <a:spcAft>
                <a:spcPts val="0"/>
              </a:spcAft>
              <a:buSzPts val="1400"/>
              <a:buNone/>
              <a:defRPr/>
            </a:lvl7pPr>
            <a:lvl8pPr lvl="7" algn="r" rtl="0">
              <a:spcBef>
                <a:spcPts val="0"/>
              </a:spcBef>
              <a:spcAft>
                <a:spcPts val="0"/>
              </a:spcAft>
              <a:buSzPts val="1400"/>
              <a:buNone/>
              <a:defRPr/>
            </a:lvl8pPr>
            <a:lvl9pPr lvl="8" algn="r" rtl="0">
              <a:spcBef>
                <a:spcPts val="0"/>
              </a:spcBef>
              <a:spcAft>
                <a:spcPts val="0"/>
              </a:spcAft>
              <a:buSzPts val="1400"/>
              <a:buNone/>
              <a:defRPr/>
            </a:lvl9pPr>
          </a:lstStyle>
          <a:p>
            <a:endParaRPr/>
          </a:p>
        </p:txBody>
      </p:sp>
    </p:spTree>
    <p:extLst>
      <p:ext uri="{BB962C8B-B14F-4D97-AF65-F5344CB8AC3E}">
        <p14:creationId xmlns:p14="http://schemas.microsoft.com/office/powerpoint/2010/main" val="1557660178"/>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3042"/>
        <p:cNvGrpSpPr/>
        <p:nvPr/>
      </p:nvGrpSpPr>
      <p:grpSpPr>
        <a:xfrm>
          <a:off x="0" y="0"/>
          <a:ext cx="0" cy="0"/>
          <a:chOff x="0" y="0"/>
          <a:chExt cx="0" cy="0"/>
        </a:xfrm>
      </p:grpSpPr>
      <p:grpSp>
        <p:nvGrpSpPr>
          <p:cNvPr id="3043" name="Google Shape;3043;p19"/>
          <p:cNvGrpSpPr/>
          <p:nvPr/>
        </p:nvGrpSpPr>
        <p:grpSpPr>
          <a:xfrm>
            <a:off x="-418633" y="363182"/>
            <a:ext cx="12841377" cy="7153049"/>
            <a:chOff x="-313975" y="272386"/>
            <a:chExt cx="9631033" cy="5364787"/>
          </a:xfrm>
        </p:grpSpPr>
        <p:sp>
          <p:nvSpPr>
            <p:cNvPr id="3044" name="Google Shape;3044;p19"/>
            <p:cNvSpPr/>
            <p:nvPr/>
          </p:nvSpPr>
          <p:spPr>
            <a:xfrm>
              <a:off x="-38725" y="4357527"/>
              <a:ext cx="9209436" cy="82493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5" name="Google Shape;3045;p19"/>
            <p:cNvSpPr/>
            <p:nvPr/>
          </p:nvSpPr>
          <p:spPr>
            <a:xfrm>
              <a:off x="-65450" y="4573370"/>
              <a:ext cx="9209483" cy="608745"/>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46" name="Google Shape;3046;p19"/>
            <p:cNvGrpSpPr/>
            <p:nvPr/>
          </p:nvGrpSpPr>
          <p:grpSpPr>
            <a:xfrm>
              <a:off x="7033800" y="4497475"/>
              <a:ext cx="1664950" cy="852975"/>
              <a:chOff x="4976050" y="4611525"/>
              <a:chExt cx="1664950" cy="852975"/>
            </a:xfrm>
          </p:grpSpPr>
          <p:sp>
            <p:nvSpPr>
              <p:cNvPr id="3047" name="Google Shape;3047;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48" name="Google Shape;3048;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49" name="Google Shape;3049;p19"/>
            <p:cNvSpPr/>
            <p:nvPr/>
          </p:nvSpPr>
          <p:spPr>
            <a:xfrm>
              <a:off x="5897804" y="46862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0" name="Google Shape;3050;p19"/>
            <p:cNvSpPr/>
            <p:nvPr/>
          </p:nvSpPr>
          <p:spPr>
            <a:xfrm>
              <a:off x="8161949" y="253814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1" name="Google Shape;3051;p19"/>
            <p:cNvSpPr/>
            <p:nvPr/>
          </p:nvSpPr>
          <p:spPr>
            <a:xfrm>
              <a:off x="143525" y="2723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2" name="Google Shape;3052;p19"/>
            <p:cNvSpPr/>
            <p:nvPr/>
          </p:nvSpPr>
          <p:spPr>
            <a:xfrm>
              <a:off x="1074650" y="902550"/>
              <a:ext cx="191400" cy="173775"/>
            </a:xfrm>
            <a:custGeom>
              <a:avLst/>
              <a:gdLst/>
              <a:ahLst/>
              <a:cxnLst/>
              <a:rect l="l" t="t" r="r" b="b"/>
              <a:pathLst>
                <a:path w="7656" h="6951" extrusionOk="0">
                  <a:moveTo>
                    <a:pt x="4818" y="500"/>
                  </a:moveTo>
                  <a:cubicBezTo>
                    <a:pt x="4897" y="500"/>
                    <a:pt x="4978" y="518"/>
                    <a:pt x="5060" y="556"/>
                  </a:cubicBezTo>
                  <a:cubicBezTo>
                    <a:pt x="5515" y="771"/>
                    <a:pt x="5113" y="1681"/>
                    <a:pt x="4899" y="2055"/>
                  </a:cubicBezTo>
                  <a:cubicBezTo>
                    <a:pt x="4712" y="2323"/>
                    <a:pt x="4498" y="2564"/>
                    <a:pt x="4257" y="2778"/>
                  </a:cubicBezTo>
                  <a:cubicBezTo>
                    <a:pt x="4444" y="2858"/>
                    <a:pt x="4578" y="3019"/>
                    <a:pt x="4685" y="3233"/>
                  </a:cubicBezTo>
                  <a:cubicBezTo>
                    <a:pt x="4953" y="2965"/>
                    <a:pt x="5247" y="2724"/>
                    <a:pt x="5622" y="2617"/>
                  </a:cubicBezTo>
                  <a:cubicBezTo>
                    <a:pt x="5738" y="2585"/>
                    <a:pt x="5882" y="2567"/>
                    <a:pt x="6032" y="2567"/>
                  </a:cubicBezTo>
                  <a:cubicBezTo>
                    <a:pt x="6504" y="2567"/>
                    <a:pt x="7047" y="2746"/>
                    <a:pt x="7067" y="3233"/>
                  </a:cubicBezTo>
                  <a:cubicBezTo>
                    <a:pt x="7067" y="3701"/>
                    <a:pt x="6291" y="3801"/>
                    <a:pt x="5827" y="3801"/>
                  </a:cubicBezTo>
                  <a:cubicBezTo>
                    <a:pt x="5760" y="3801"/>
                    <a:pt x="5699" y="3799"/>
                    <a:pt x="5649" y="3795"/>
                  </a:cubicBezTo>
                  <a:cubicBezTo>
                    <a:pt x="5354" y="3768"/>
                    <a:pt x="5060" y="3688"/>
                    <a:pt x="4765" y="3581"/>
                  </a:cubicBezTo>
                  <a:cubicBezTo>
                    <a:pt x="4765" y="3795"/>
                    <a:pt x="4658" y="3982"/>
                    <a:pt x="4524" y="4170"/>
                  </a:cubicBezTo>
                  <a:cubicBezTo>
                    <a:pt x="4899" y="4250"/>
                    <a:pt x="5220" y="4437"/>
                    <a:pt x="5488" y="4705"/>
                  </a:cubicBezTo>
                  <a:cubicBezTo>
                    <a:pt x="5836" y="5026"/>
                    <a:pt x="6184" y="5936"/>
                    <a:pt x="5649" y="6231"/>
                  </a:cubicBezTo>
                  <a:cubicBezTo>
                    <a:pt x="5587" y="6267"/>
                    <a:pt x="5524" y="6283"/>
                    <a:pt x="5461" y="6283"/>
                  </a:cubicBezTo>
                  <a:cubicBezTo>
                    <a:pt x="5056" y="6283"/>
                    <a:pt x="4637" y="5618"/>
                    <a:pt x="4498" y="5294"/>
                  </a:cubicBezTo>
                  <a:cubicBezTo>
                    <a:pt x="4364" y="5000"/>
                    <a:pt x="4283" y="4705"/>
                    <a:pt x="4230" y="4411"/>
                  </a:cubicBezTo>
                  <a:cubicBezTo>
                    <a:pt x="4096" y="4464"/>
                    <a:pt x="3962" y="4491"/>
                    <a:pt x="3828" y="4491"/>
                  </a:cubicBezTo>
                  <a:cubicBezTo>
                    <a:pt x="3748" y="4491"/>
                    <a:pt x="3641" y="4491"/>
                    <a:pt x="3588" y="4464"/>
                  </a:cubicBezTo>
                  <a:lnTo>
                    <a:pt x="3588" y="4464"/>
                  </a:lnTo>
                  <a:cubicBezTo>
                    <a:pt x="3641" y="4839"/>
                    <a:pt x="3695" y="5240"/>
                    <a:pt x="3588" y="5615"/>
                  </a:cubicBezTo>
                  <a:cubicBezTo>
                    <a:pt x="3478" y="5989"/>
                    <a:pt x="3043" y="6561"/>
                    <a:pt x="2594" y="6561"/>
                  </a:cubicBezTo>
                  <a:cubicBezTo>
                    <a:pt x="2497" y="6561"/>
                    <a:pt x="2399" y="6534"/>
                    <a:pt x="2303" y="6472"/>
                  </a:cubicBezTo>
                  <a:cubicBezTo>
                    <a:pt x="1848" y="6204"/>
                    <a:pt x="2356" y="5348"/>
                    <a:pt x="2570" y="5000"/>
                  </a:cubicBezTo>
                  <a:cubicBezTo>
                    <a:pt x="2785" y="4732"/>
                    <a:pt x="3026" y="4491"/>
                    <a:pt x="3293" y="4304"/>
                  </a:cubicBezTo>
                  <a:cubicBezTo>
                    <a:pt x="3106" y="4170"/>
                    <a:pt x="2972" y="4009"/>
                    <a:pt x="2945" y="3768"/>
                  </a:cubicBezTo>
                  <a:cubicBezTo>
                    <a:pt x="2651" y="4036"/>
                    <a:pt x="2303" y="4277"/>
                    <a:pt x="1901" y="4330"/>
                  </a:cubicBezTo>
                  <a:cubicBezTo>
                    <a:pt x="1817" y="4350"/>
                    <a:pt x="1715" y="4361"/>
                    <a:pt x="1607" y="4361"/>
                  </a:cubicBezTo>
                  <a:cubicBezTo>
                    <a:pt x="1131" y="4361"/>
                    <a:pt x="515" y="4157"/>
                    <a:pt x="536" y="3635"/>
                  </a:cubicBezTo>
                  <a:cubicBezTo>
                    <a:pt x="557" y="3228"/>
                    <a:pt x="1149" y="3130"/>
                    <a:pt x="1608" y="3130"/>
                  </a:cubicBezTo>
                  <a:cubicBezTo>
                    <a:pt x="1753" y="3130"/>
                    <a:pt x="1885" y="3140"/>
                    <a:pt x="1982" y="3153"/>
                  </a:cubicBezTo>
                  <a:cubicBezTo>
                    <a:pt x="2303" y="3206"/>
                    <a:pt x="2624" y="3340"/>
                    <a:pt x="2945" y="3447"/>
                  </a:cubicBezTo>
                  <a:cubicBezTo>
                    <a:pt x="2972" y="3233"/>
                    <a:pt x="3052" y="3019"/>
                    <a:pt x="3213" y="2885"/>
                  </a:cubicBezTo>
                  <a:cubicBezTo>
                    <a:pt x="2811" y="2751"/>
                    <a:pt x="2490" y="2564"/>
                    <a:pt x="2223" y="2243"/>
                  </a:cubicBezTo>
                  <a:cubicBezTo>
                    <a:pt x="1901" y="1895"/>
                    <a:pt x="1607" y="985"/>
                    <a:pt x="2169" y="717"/>
                  </a:cubicBezTo>
                  <a:cubicBezTo>
                    <a:pt x="2228" y="689"/>
                    <a:pt x="2288" y="676"/>
                    <a:pt x="2346" y="676"/>
                  </a:cubicBezTo>
                  <a:cubicBezTo>
                    <a:pt x="2785" y="676"/>
                    <a:pt x="3175" y="1406"/>
                    <a:pt x="3293" y="1761"/>
                  </a:cubicBezTo>
                  <a:cubicBezTo>
                    <a:pt x="3427" y="2055"/>
                    <a:pt x="3454" y="2377"/>
                    <a:pt x="3481" y="2724"/>
                  </a:cubicBezTo>
                  <a:cubicBezTo>
                    <a:pt x="3588" y="2644"/>
                    <a:pt x="3721" y="2617"/>
                    <a:pt x="3855" y="2617"/>
                  </a:cubicBezTo>
                  <a:cubicBezTo>
                    <a:pt x="3882" y="2617"/>
                    <a:pt x="3909" y="2644"/>
                    <a:pt x="3962" y="2644"/>
                  </a:cubicBezTo>
                  <a:cubicBezTo>
                    <a:pt x="3855" y="2296"/>
                    <a:pt x="3748" y="1922"/>
                    <a:pt x="3855" y="1520"/>
                  </a:cubicBezTo>
                  <a:cubicBezTo>
                    <a:pt x="3947" y="1108"/>
                    <a:pt x="4352" y="500"/>
                    <a:pt x="4818" y="500"/>
                  </a:cubicBezTo>
                  <a:close/>
                  <a:moveTo>
                    <a:pt x="5004" y="0"/>
                  </a:moveTo>
                  <a:cubicBezTo>
                    <a:pt x="4467" y="0"/>
                    <a:pt x="3907" y="471"/>
                    <a:pt x="3668" y="878"/>
                  </a:cubicBezTo>
                  <a:cubicBezTo>
                    <a:pt x="3614" y="1011"/>
                    <a:pt x="3534" y="1199"/>
                    <a:pt x="3507" y="1333"/>
                  </a:cubicBezTo>
                  <a:cubicBezTo>
                    <a:pt x="3427" y="1145"/>
                    <a:pt x="3347" y="1011"/>
                    <a:pt x="3240" y="878"/>
                  </a:cubicBezTo>
                  <a:cubicBezTo>
                    <a:pt x="3031" y="606"/>
                    <a:pt x="2594" y="172"/>
                    <a:pt x="2196" y="172"/>
                  </a:cubicBezTo>
                  <a:cubicBezTo>
                    <a:pt x="2084" y="172"/>
                    <a:pt x="1975" y="206"/>
                    <a:pt x="1875" y="289"/>
                  </a:cubicBezTo>
                  <a:cubicBezTo>
                    <a:pt x="1366" y="690"/>
                    <a:pt x="1420" y="1520"/>
                    <a:pt x="1607" y="2029"/>
                  </a:cubicBezTo>
                  <a:cubicBezTo>
                    <a:pt x="1768" y="2350"/>
                    <a:pt x="2008" y="2617"/>
                    <a:pt x="2276" y="2832"/>
                  </a:cubicBezTo>
                  <a:cubicBezTo>
                    <a:pt x="2089" y="2785"/>
                    <a:pt x="1885" y="2756"/>
                    <a:pt x="1683" y="2756"/>
                  </a:cubicBezTo>
                  <a:cubicBezTo>
                    <a:pt x="1537" y="2756"/>
                    <a:pt x="1394" y="2771"/>
                    <a:pt x="1259" y="2805"/>
                  </a:cubicBezTo>
                  <a:cubicBezTo>
                    <a:pt x="831" y="2858"/>
                    <a:pt x="1" y="3099"/>
                    <a:pt x="108" y="3688"/>
                  </a:cubicBezTo>
                  <a:cubicBezTo>
                    <a:pt x="188" y="4277"/>
                    <a:pt x="965" y="4705"/>
                    <a:pt x="1500" y="4732"/>
                  </a:cubicBezTo>
                  <a:cubicBezTo>
                    <a:pt x="1548" y="4735"/>
                    <a:pt x="1596" y="4737"/>
                    <a:pt x="1643" y="4737"/>
                  </a:cubicBezTo>
                  <a:cubicBezTo>
                    <a:pt x="1958" y="4737"/>
                    <a:pt x="2237" y="4661"/>
                    <a:pt x="2517" y="4545"/>
                  </a:cubicBezTo>
                  <a:lnTo>
                    <a:pt x="2517" y="4545"/>
                  </a:lnTo>
                  <a:cubicBezTo>
                    <a:pt x="2276" y="4812"/>
                    <a:pt x="2062" y="5107"/>
                    <a:pt x="1928" y="5428"/>
                  </a:cubicBezTo>
                  <a:cubicBezTo>
                    <a:pt x="1794" y="5883"/>
                    <a:pt x="1634" y="6713"/>
                    <a:pt x="2196" y="6900"/>
                  </a:cubicBezTo>
                  <a:cubicBezTo>
                    <a:pt x="2292" y="6935"/>
                    <a:pt x="2390" y="6951"/>
                    <a:pt x="2490" y="6951"/>
                  </a:cubicBezTo>
                  <a:cubicBezTo>
                    <a:pt x="3001" y="6951"/>
                    <a:pt x="3528" y="6536"/>
                    <a:pt x="3775" y="6177"/>
                  </a:cubicBezTo>
                  <a:cubicBezTo>
                    <a:pt x="3989" y="5829"/>
                    <a:pt x="4043" y="5508"/>
                    <a:pt x="4069" y="5160"/>
                  </a:cubicBezTo>
                  <a:cubicBezTo>
                    <a:pt x="4203" y="5508"/>
                    <a:pt x="4391" y="5829"/>
                    <a:pt x="4605" y="6097"/>
                  </a:cubicBezTo>
                  <a:cubicBezTo>
                    <a:pt x="4845" y="6357"/>
                    <a:pt x="5279" y="6722"/>
                    <a:pt x="5662" y="6722"/>
                  </a:cubicBezTo>
                  <a:cubicBezTo>
                    <a:pt x="5792" y="6722"/>
                    <a:pt x="5915" y="6680"/>
                    <a:pt x="6023" y="6579"/>
                  </a:cubicBezTo>
                  <a:cubicBezTo>
                    <a:pt x="6452" y="6177"/>
                    <a:pt x="6398" y="5294"/>
                    <a:pt x="6130" y="4839"/>
                  </a:cubicBezTo>
                  <a:cubicBezTo>
                    <a:pt x="5943" y="4491"/>
                    <a:pt x="5675" y="4277"/>
                    <a:pt x="5381" y="4090"/>
                  </a:cubicBezTo>
                  <a:lnTo>
                    <a:pt x="5381" y="4090"/>
                  </a:lnTo>
                  <a:cubicBezTo>
                    <a:pt x="5555" y="4116"/>
                    <a:pt x="5729" y="4136"/>
                    <a:pt x="5906" y="4136"/>
                  </a:cubicBezTo>
                  <a:cubicBezTo>
                    <a:pt x="6083" y="4136"/>
                    <a:pt x="6264" y="4116"/>
                    <a:pt x="6452" y="4063"/>
                  </a:cubicBezTo>
                  <a:cubicBezTo>
                    <a:pt x="6853" y="3956"/>
                    <a:pt x="7656" y="3635"/>
                    <a:pt x="7522" y="3072"/>
                  </a:cubicBezTo>
                  <a:cubicBezTo>
                    <a:pt x="7388" y="2457"/>
                    <a:pt x="6585" y="2136"/>
                    <a:pt x="6050" y="2136"/>
                  </a:cubicBezTo>
                  <a:cubicBezTo>
                    <a:pt x="5675" y="2136"/>
                    <a:pt x="5354" y="2269"/>
                    <a:pt x="5060" y="2430"/>
                  </a:cubicBezTo>
                  <a:cubicBezTo>
                    <a:pt x="5301" y="2136"/>
                    <a:pt x="5461" y="1814"/>
                    <a:pt x="5541" y="1467"/>
                  </a:cubicBezTo>
                  <a:cubicBezTo>
                    <a:pt x="5675" y="1011"/>
                    <a:pt x="5756" y="155"/>
                    <a:pt x="5194" y="21"/>
                  </a:cubicBezTo>
                  <a:cubicBezTo>
                    <a:pt x="5131" y="7"/>
                    <a:pt x="5067" y="0"/>
                    <a:pt x="5004"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3" name="Google Shape;3053;p19"/>
            <p:cNvSpPr/>
            <p:nvPr/>
          </p:nvSpPr>
          <p:spPr>
            <a:xfrm>
              <a:off x="7685375" y="3890850"/>
              <a:ext cx="275700" cy="247825"/>
            </a:xfrm>
            <a:custGeom>
              <a:avLst/>
              <a:gdLst/>
              <a:ahLst/>
              <a:cxnLst/>
              <a:rect l="l" t="t" r="r" b="b"/>
              <a:pathLst>
                <a:path w="11028" h="9913" extrusionOk="0">
                  <a:moveTo>
                    <a:pt x="6934" y="561"/>
                  </a:moveTo>
                  <a:cubicBezTo>
                    <a:pt x="7048" y="561"/>
                    <a:pt x="7164" y="587"/>
                    <a:pt x="7281" y="645"/>
                  </a:cubicBezTo>
                  <a:cubicBezTo>
                    <a:pt x="8003" y="966"/>
                    <a:pt x="7388" y="2278"/>
                    <a:pt x="7093" y="2786"/>
                  </a:cubicBezTo>
                  <a:cubicBezTo>
                    <a:pt x="6853" y="3161"/>
                    <a:pt x="6558" y="3509"/>
                    <a:pt x="6210" y="3830"/>
                  </a:cubicBezTo>
                  <a:cubicBezTo>
                    <a:pt x="6478" y="3964"/>
                    <a:pt x="6692" y="4178"/>
                    <a:pt x="6826" y="4446"/>
                  </a:cubicBezTo>
                  <a:cubicBezTo>
                    <a:pt x="7174" y="4098"/>
                    <a:pt x="7629" y="3750"/>
                    <a:pt x="8111" y="3616"/>
                  </a:cubicBezTo>
                  <a:cubicBezTo>
                    <a:pt x="8278" y="3569"/>
                    <a:pt x="8487" y="3542"/>
                    <a:pt x="8707" y="3542"/>
                  </a:cubicBezTo>
                  <a:cubicBezTo>
                    <a:pt x="9369" y="3542"/>
                    <a:pt x="10131" y="3783"/>
                    <a:pt x="10171" y="4446"/>
                  </a:cubicBezTo>
                  <a:cubicBezTo>
                    <a:pt x="10196" y="5156"/>
                    <a:pt x="9011" y="5306"/>
                    <a:pt x="8358" y="5306"/>
                  </a:cubicBezTo>
                  <a:cubicBezTo>
                    <a:pt x="8297" y="5306"/>
                    <a:pt x="8241" y="5304"/>
                    <a:pt x="8191" y="5302"/>
                  </a:cubicBezTo>
                  <a:cubicBezTo>
                    <a:pt x="7709" y="5249"/>
                    <a:pt x="7308" y="5168"/>
                    <a:pt x="6879" y="5035"/>
                  </a:cubicBezTo>
                  <a:cubicBezTo>
                    <a:pt x="6853" y="5356"/>
                    <a:pt x="6745" y="5623"/>
                    <a:pt x="6558" y="5864"/>
                  </a:cubicBezTo>
                  <a:cubicBezTo>
                    <a:pt x="7040" y="5998"/>
                    <a:pt x="7548" y="6212"/>
                    <a:pt x="7923" y="6587"/>
                  </a:cubicBezTo>
                  <a:cubicBezTo>
                    <a:pt x="8405" y="7096"/>
                    <a:pt x="8914" y="8353"/>
                    <a:pt x="8164" y="8809"/>
                  </a:cubicBezTo>
                  <a:cubicBezTo>
                    <a:pt x="8071" y="8864"/>
                    <a:pt x="7977" y="8889"/>
                    <a:pt x="7883" y="8889"/>
                  </a:cubicBezTo>
                  <a:cubicBezTo>
                    <a:pt x="7296" y="8889"/>
                    <a:pt x="6708" y="7931"/>
                    <a:pt x="6478" y="7470"/>
                  </a:cubicBezTo>
                  <a:cubicBezTo>
                    <a:pt x="6290" y="7069"/>
                    <a:pt x="6157" y="6614"/>
                    <a:pt x="6076" y="6185"/>
                  </a:cubicBezTo>
                  <a:cubicBezTo>
                    <a:pt x="5916" y="6293"/>
                    <a:pt x="5755" y="6319"/>
                    <a:pt x="5541" y="6319"/>
                  </a:cubicBezTo>
                  <a:cubicBezTo>
                    <a:pt x="5434" y="6319"/>
                    <a:pt x="5300" y="6319"/>
                    <a:pt x="5220" y="6293"/>
                  </a:cubicBezTo>
                  <a:lnTo>
                    <a:pt x="5220" y="6293"/>
                  </a:lnTo>
                  <a:cubicBezTo>
                    <a:pt x="5300" y="6828"/>
                    <a:pt x="5380" y="7363"/>
                    <a:pt x="5220" y="7898"/>
                  </a:cubicBezTo>
                  <a:cubicBezTo>
                    <a:pt x="5019" y="8456"/>
                    <a:pt x="4409" y="9293"/>
                    <a:pt x="3763" y="9293"/>
                  </a:cubicBezTo>
                  <a:cubicBezTo>
                    <a:pt x="3633" y="9293"/>
                    <a:pt x="3502" y="9259"/>
                    <a:pt x="3373" y="9183"/>
                  </a:cubicBezTo>
                  <a:cubicBezTo>
                    <a:pt x="2731" y="8755"/>
                    <a:pt x="3400" y="7524"/>
                    <a:pt x="3774" y="7069"/>
                  </a:cubicBezTo>
                  <a:cubicBezTo>
                    <a:pt x="4042" y="6694"/>
                    <a:pt x="4363" y="6400"/>
                    <a:pt x="4738" y="6078"/>
                  </a:cubicBezTo>
                  <a:cubicBezTo>
                    <a:pt x="4470" y="5918"/>
                    <a:pt x="4310" y="5650"/>
                    <a:pt x="4230" y="5356"/>
                  </a:cubicBezTo>
                  <a:cubicBezTo>
                    <a:pt x="3855" y="5730"/>
                    <a:pt x="3373" y="6052"/>
                    <a:pt x="2811" y="6159"/>
                  </a:cubicBezTo>
                  <a:cubicBezTo>
                    <a:pt x="2698" y="6181"/>
                    <a:pt x="2567" y="6193"/>
                    <a:pt x="2426" y="6193"/>
                  </a:cubicBezTo>
                  <a:cubicBezTo>
                    <a:pt x="1730" y="6193"/>
                    <a:pt x="808" y="5903"/>
                    <a:pt x="830" y="5168"/>
                  </a:cubicBezTo>
                  <a:cubicBezTo>
                    <a:pt x="850" y="4597"/>
                    <a:pt x="1624" y="4461"/>
                    <a:pt x="2267" y="4461"/>
                  </a:cubicBezTo>
                  <a:cubicBezTo>
                    <a:pt x="2496" y="4461"/>
                    <a:pt x="2709" y="4478"/>
                    <a:pt x="2864" y="4499"/>
                  </a:cubicBezTo>
                  <a:cubicBezTo>
                    <a:pt x="3346" y="4553"/>
                    <a:pt x="3801" y="4687"/>
                    <a:pt x="4256" y="4874"/>
                  </a:cubicBezTo>
                  <a:cubicBezTo>
                    <a:pt x="4283" y="4580"/>
                    <a:pt x="4444" y="4285"/>
                    <a:pt x="4658" y="4071"/>
                  </a:cubicBezTo>
                  <a:cubicBezTo>
                    <a:pt x="4122" y="3884"/>
                    <a:pt x="3614" y="3616"/>
                    <a:pt x="3239" y="3188"/>
                  </a:cubicBezTo>
                  <a:cubicBezTo>
                    <a:pt x="2757" y="2652"/>
                    <a:pt x="2383" y="1341"/>
                    <a:pt x="3186" y="966"/>
                  </a:cubicBezTo>
                  <a:cubicBezTo>
                    <a:pt x="3256" y="935"/>
                    <a:pt x="3326" y="921"/>
                    <a:pt x="3395" y="921"/>
                  </a:cubicBezTo>
                  <a:cubicBezTo>
                    <a:pt x="3990" y="921"/>
                    <a:pt x="4546" y="1956"/>
                    <a:pt x="4738" y="2412"/>
                  </a:cubicBezTo>
                  <a:cubicBezTo>
                    <a:pt x="4899" y="2840"/>
                    <a:pt x="5006" y="3322"/>
                    <a:pt x="5032" y="3777"/>
                  </a:cubicBezTo>
                  <a:cubicBezTo>
                    <a:pt x="5220" y="3723"/>
                    <a:pt x="5380" y="3696"/>
                    <a:pt x="5568" y="3696"/>
                  </a:cubicBezTo>
                  <a:lnTo>
                    <a:pt x="5702" y="3696"/>
                  </a:lnTo>
                  <a:cubicBezTo>
                    <a:pt x="5541" y="3161"/>
                    <a:pt x="5434" y="2572"/>
                    <a:pt x="5568" y="2037"/>
                  </a:cubicBezTo>
                  <a:cubicBezTo>
                    <a:pt x="5682" y="1465"/>
                    <a:pt x="6266" y="561"/>
                    <a:pt x="6934" y="561"/>
                  </a:cubicBezTo>
                  <a:close/>
                  <a:moveTo>
                    <a:pt x="7201" y="1"/>
                  </a:moveTo>
                  <a:cubicBezTo>
                    <a:pt x="6419" y="1"/>
                    <a:pt x="5609" y="687"/>
                    <a:pt x="5273" y="1287"/>
                  </a:cubicBezTo>
                  <a:cubicBezTo>
                    <a:pt x="5193" y="1475"/>
                    <a:pt x="5113" y="1689"/>
                    <a:pt x="5059" y="1876"/>
                  </a:cubicBezTo>
                  <a:cubicBezTo>
                    <a:pt x="4952" y="1689"/>
                    <a:pt x="4818" y="1475"/>
                    <a:pt x="4685" y="1287"/>
                  </a:cubicBezTo>
                  <a:cubicBezTo>
                    <a:pt x="4392" y="890"/>
                    <a:pt x="3773" y="264"/>
                    <a:pt x="3222" y="264"/>
                  </a:cubicBezTo>
                  <a:cubicBezTo>
                    <a:pt x="3068" y="264"/>
                    <a:pt x="2919" y="314"/>
                    <a:pt x="2784" y="431"/>
                  </a:cubicBezTo>
                  <a:cubicBezTo>
                    <a:pt x="2115" y="966"/>
                    <a:pt x="2115" y="2224"/>
                    <a:pt x="2409" y="2920"/>
                  </a:cubicBezTo>
                  <a:cubicBezTo>
                    <a:pt x="2597" y="3375"/>
                    <a:pt x="2945" y="3750"/>
                    <a:pt x="3346" y="4044"/>
                  </a:cubicBezTo>
                  <a:cubicBezTo>
                    <a:pt x="3028" y="3961"/>
                    <a:pt x="2711" y="3919"/>
                    <a:pt x="2386" y="3919"/>
                  </a:cubicBezTo>
                  <a:cubicBezTo>
                    <a:pt x="2192" y="3919"/>
                    <a:pt x="1995" y="3934"/>
                    <a:pt x="1794" y="3964"/>
                  </a:cubicBezTo>
                  <a:cubicBezTo>
                    <a:pt x="1178" y="4044"/>
                    <a:pt x="1" y="4419"/>
                    <a:pt x="134" y="5249"/>
                  </a:cubicBezTo>
                  <a:cubicBezTo>
                    <a:pt x="295" y="6132"/>
                    <a:pt x="1366" y="6694"/>
                    <a:pt x="2142" y="6774"/>
                  </a:cubicBezTo>
                  <a:cubicBezTo>
                    <a:pt x="2185" y="6777"/>
                    <a:pt x="2228" y="6778"/>
                    <a:pt x="2271" y="6778"/>
                  </a:cubicBezTo>
                  <a:cubicBezTo>
                    <a:pt x="2732" y="6778"/>
                    <a:pt x="3171" y="6649"/>
                    <a:pt x="3587" y="6453"/>
                  </a:cubicBezTo>
                  <a:lnTo>
                    <a:pt x="3587" y="6453"/>
                  </a:lnTo>
                  <a:cubicBezTo>
                    <a:pt x="3239" y="6828"/>
                    <a:pt x="2945" y="7256"/>
                    <a:pt x="2784" y="7765"/>
                  </a:cubicBezTo>
                  <a:cubicBezTo>
                    <a:pt x="2570" y="8327"/>
                    <a:pt x="2329" y="9558"/>
                    <a:pt x="3132" y="9852"/>
                  </a:cubicBezTo>
                  <a:cubicBezTo>
                    <a:pt x="3265" y="9894"/>
                    <a:pt x="3401" y="9913"/>
                    <a:pt x="3538" y="9913"/>
                  </a:cubicBezTo>
                  <a:cubicBezTo>
                    <a:pt x="4283" y="9913"/>
                    <a:pt x="5045" y="9351"/>
                    <a:pt x="5407" y="8809"/>
                  </a:cubicBezTo>
                  <a:cubicBezTo>
                    <a:pt x="5728" y="8380"/>
                    <a:pt x="5809" y="7898"/>
                    <a:pt x="5862" y="7390"/>
                  </a:cubicBezTo>
                  <a:cubicBezTo>
                    <a:pt x="6023" y="7898"/>
                    <a:pt x="6290" y="8327"/>
                    <a:pt x="6612" y="8728"/>
                  </a:cubicBezTo>
                  <a:cubicBezTo>
                    <a:pt x="6931" y="9087"/>
                    <a:pt x="7546" y="9609"/>
                    <a:pt x="8094" y="9609"/>
                  </a:cubicBezTo>
                  <a:cubicBezTo>
                    <a:pt x="8282" y="9609"/>
                    <a:pt x="8462" y="9548"/>
                    <a:pt x="8619" y="9397"/>
                  </a:cubicBezTo>
                  <a:cubicBezTo>
                    <a:pt x="9261" y="8835"/>
                    <a:pt x="9154" y="7604"/>
                    <a:pt x="8780" y="6935"/>
                  </a:cubicBezTo>
                  <a:cubicBezTo>
                    <a:pt x="8566" y="6453"/>
                    <a:pt x="8191" y="6132"/>
                    <a:pt x="7763" y="5864"/>
                  </a:cubicBezTo>
                  <a:lnTo>
                    <a:pt x="7763" y="5864"/>
                  </a:lnTo>
                  <a:cubicBezTo>
                    <a:pt x="8020" y="5893"/>
                    <a:pt x="8293" y="5922"/>
                    <a:pt x="8569" y="5922"/>
                  </a:cubicBezTo>
                  <a:cubicBezTo>
                    <a:pt x="8809" y="5922"/>
                    <a:pt x="9052" y="5900"/>
                    <a:pt x="9288" y="5838"/>
                  </a:cubicBezTo>
                  <a:cubicBezTo>
                    <a:pt x="9904" y="5704"/>
                    <a:pt x="11028" y="5222"/>
                    <a:pt x="10841" y="4392"/>
                  </a:cubicBezTo>
                  <a:cubicBezTo>
                    <a:pt x="10627" y="3562"/>
                    <a:pt x="9502" y="3054"/>
                    <a:pt x="8726" y="3054"/>
                  </a:cubicBezTo>
                  <a:cubicBezTo>
                    <a:pt x="8191" y="3054"/>
                    <a:pt x="7736" y="3214"/>
                    <a:pt x="7281" y="3455"/>
                  </a:cubicBezTo>
                  <a:cubicBezTo>
                    <a:pt x="7602" y="3054"/>
                    <a:pt x="7870" y="2572"/>
                    <a:pt x="8003" y="2090"/>
                  </a:cubicBezTo>
                  <a:cubicBezTo>
                    <a:pt x="8164" y="1475"/>
                    <a:pt x="8298" y="244"/>
                    <a:pt x="7468" y="29"/>
                  </a:cubicBezTo>
                  <a:cubicBezTo>
                    <a:pt x="7380" y="10"/>
                    <a:pt x="7290" y="1"/>
                    <a:pt x="7201" y="1"/>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3054" name="Google Shape;3054;p19"/>
            <p:cNvGrpSpPr/>
            <p:nvPr/>
          </p:nvGrpSpPr>
          <p:grpSpPr>
            <a:xfrm rot="-5400000">
              <a:off x="7707500" y="4027616"/>
              <a:ext cx="1958306" cy="1260808"/>
              <a:chOff x="845275" y="4194775"/>
              <a:chExt cx="1238650" cy="797475"/>
            </a:xfrm>
          </p:grpSpPr>
          <p:sp>
            <p:nvSpPr>
              <p:cNvPr id="3055" name="Google Shape;3055;p19"/>
              <p:cNvSpPr/>
              <p:nvPr/>
            </p:nvSpPr>
            <p:spPr>
              <a:xfrm>
                <a:off x="1684950" y="4600450"/>
                <a:ext cx="398975" cy="349800"/>
              </a:xfrm>
              <a:custGeom>
                <a:avLst/>
                <a:gdLst/>
                <a:ahLst/>
                <a:cxnLst/>
                <a:rect l="l" t="t" r="r" b="b"/>
                <a:pathLst>
                  <a:path w="15959" h="13992" extrusionOk="0">
                    <a:moveTo>
                      <a:pt x="8834" y="0"/>
                    </a:moveTo>
                    <a:cubicBezTo>
                      <a:pt x="7828" y="0"/>
                      <a:pt x="6848" y="426"/>
                      <a:pt x="6535" y="1286"/>
                    </a:cubicBezTo>
                    <a:cubicBezTo>
                      <a:pt x="5928" y="2927"/>
                      <a:pt x="6961" y="6392"/>
                      <a:pt x="6961" y="6392"/>
                    </a:cubicBezTo>
                    <a:cubicBezTo>
                      <a:pt x="6961" y="6392"/>
                      <a:pt x="5520" y="2601"/>
                      <a:pt x="3285" y="2601"/>
                    </a:cubicBezTo>
                    <a:cubicBezTo>
                      <a:pt x="3068" y="2601"/>
                      <a:pt x="2845" y="2636"/>
                      <a:pt x="2614" y="2714"/>
                    </a:cubicBezTo>
                    <a:cubicBezTo>
                      <a:pt x="0" y="3596"/>
                      <a:pt x="608" y="5966"/>
                      <a:pt x="1824" y="7152"/>
                    </a:cubicBezTo>
                    <a:cubicBezTo>
                      <a:pt x="2979" y="8368"/>
                      <a:pt x="4742" y="8520"/>
                      <a:pt x="4742" y="8520"/>
                    </a:cubicBezTo>
                    <a:cubicBezTo>
                      <a:pt x="4742" y="8520"/>
                      <a:pt x="1064" y="9067"/>
                      <a:pt x="1642" y="11529"/>
                    </a:cubicBezTo>
                    <a:cubicBezTo>
                      <a:pt x="1989" y="13184"/>
                      <a:pt x="3340" y="13850"/>
                      <a:pt x="4539" y="13850"/>
                    </a:cubicBezTo>
                    <a:cubicBezTo>
                      <a:pt x="5123" y="13850"/>
                      <a:pt x="5671" y="13692"/>
                      <a:pt x="6049" y="13413"/>
                    </a:cubicBezTo>
                    <a:cubicBezTo>
                      <a:pt x="7174" y="12593"/>
                      <a:pt x="7782" y="11286"/>
                      <a:pt x="7782" y="11286"/>
                    </a:cubicBezTo>
                    <a:cubicBezTo>
                      <a:pt x="7782" y="11286"/>
                      <a:pt x="7903" y="13961"/>
                      <a:pt x="10274" y="13991"/>
                    </a:cubicBezTo>
                    <a:cubicBezTo>
                      <a:pt x="10298" y="13991"/>
                      <a:pt x="10321" y="13991"/>
                      <a:pt x="10345" y="13991"/>
                    </a:cubicBezTo>
                    <a:cubicBezTo>
                      <a:pt x="12708" y="13991"/>
                      <a:pt x="14342" y="12488"/>
                      <a:pt x="13861" y="11103"/>
                    </a:cubicBezTo>
                    <a:cubicBezTo>
                      <a:pt x="13375" y="9705"/>
                      <a:pt x="11034" y="9158"/>
                      <a:pt x="11034" y="9158"/>
                    </a:cubicBezTo>
                    <a:cubicBezTo>
                      <a:pt x="11034" y="9158"/>
                      <a:pt x="14347" y="8672"/>
                      <a:pt x="15168" y="7213"/>
                    </a:cubicBezTo>
                    <a:cubicBezTo>
                      <a:pt x="15958" y="5754"/>
                      <a:pt x="15229" y="3565"/>
                      <a:pt x="13861" y="3352"/>
                    </a:cubicBezTo>
                    <a:cubicBezTo>
                      <a:pt x="13791" y="3339"/>
                      <a:pt x="13719" y="3332"/>
                      <a:pt x="13643" y="3332"/>
                    </a:cubicBezTo>
                    <a:cubicBezTo>
                      <a:pt x="12200" y="3332"/>
                      <a:pt x="9757" y="5693"/>
                      <a:pt x="9757" y="5693"/>
                    </a:cubicBezTo>
                    <a:cubicBezTo>
                      <a:pt x="9757" y="5693"/>
                      <a:pt x="12068" y="2714"/>
                      <a:pt x="11216" y="1134"/>
                    </a:cubicBezTo>
                    <a:cubicBezTo>
                      <a:pt x="10759" y="380"/>
                      <a:pt x="9784" y="0"/>
                      <a:pt x="8834" y="0"/>
                    </a:cubicBezTo>
                    <a:close/>
                  </a:path>
                </a:pathLst>
              </a:custGeom>
              <a:solidFill>
                <a:schemeClr val="l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6" name="Google Shape;3056;p19"/>
              <p:cNvSpPr/>
              <p:nvPr/>
            </p:nvSpPr>
            <p:spPr>
              <a:xfrm>
                <a:off x="1749575" y="4666375"/>
                <a:ext cx="293300" cy="258350"/>
              </a:xfrm>
              <a:custGeom>
                <a:avLst/>
                <a:gdLst/>
                <a:ahLst/>
                <a:cxnLst/>
                <a:rect l="l" t="t" r="r" b="b"/>
                <a:pathLst>
                  <a:path w="11732" h="10334" extrusionOk="0">
                    <a:moveTo>
                      <a:pt x="5985" y="0"/>
                    </a:moveTo>
                    <a:cubicBezTo>
                      <a:pt x="5956" y="0"/>
                      <a:pt x="5926" y="24"/>
                      <a:pt x="5896" y="77"/>
                    </a:cubicBezTo>
                    <a:cubicBezTo>
                      <a:pt x="5643" y="470"/>
                      <a:pt x="5650" y="1590"/>
                      <a:pt x="5556" y="1590"/>
                    </a:cubicBezTo>
                    <a:cubicBezTo>
                      <a:pt x="5549" y="1590"/>
                      <a:pt x="5540" y="1583"/>
                      <a:pt x="5531" y="1567"/>
                    </a:cubicBezTo>
                    <a:cubicBezTo>
                      <a:pt x="5464" y="1387"/>
                      <a:pt x="5166" y="762"/>
                      <a:pt x="4952" y="762"/>
                    </a:cubicBezTo>
                    <a:cubicBezTo>
                      <a:pt x="4876" y="762"/>
                      <a:pt x="4811" y="842"/>
                      <a:pt x="4771" y="1050"/>
                    </a:cubicBezTo>
                    <a:cubicBezTo>
                      <a:pt x="4619" y="1901"/>
                      <a:pt x="5531" y="4606"/>
                      <a:pt x="5349" y="4940"/>
                    </a:cubicBezTo>
                    <a:cubicBezTo>
                      <a:pt x="5136" y="5244"/>
                      <a:pt x="4680" y="5275"/>
                      <a:pt x="4680" y="5275"/>
                    </a:cubicBezTo>
                    <a:cubicBezTo>
                      <a:pt x="4680" y="5275"/>
                      <a:pt x="2716" y="1432"/>
                      <a:pt x="1763" y="1432"/>
                    </a:cubicBezTo>
                    <a:cubicBezTo>
                      <a:pt x="1731" y="1432"/>
                      <a:pt x="1700" y="1436"/>
                      <a:pt x="1671" y="1445"/>
                    </a:cubicBezTo>
                    <a:cubicBezTo>
                      <a:pt x="759" y="1719"/>
                      <a:pt x="1792" y="2691"/>
                      <a:pt x="1428" y="2843"/>
                    </a:cubicBezTo>
                    <a:cubicBezTo>
                      <a:pt x="1355" y="2870"/>
                      <a:pt x="1245" y="2877"/>
                      <a:pt x="1118" y="2877"/>
                    </a:cubicBezTo>
                    <a:cubicBezTo>
                      <a:pt x="938" y="2877"/>
                      <a:pt x="724" y="2862"/>
                      <a:pt x="533" y="2862"/>
                    </a:cubicBezTo>
                    <a:cubicBezTo>
                      <a:pt x="239" y="2862"/>
                      <a:pt x="1" y="2899"/>
                      <a:pt x="29" y="3086"/>
                    </a:cubicBezTo>
                    <a:cubicBezTo>
                      <a:pt x="121" y="3451"/>
                      <a:pt x="972" y="3877"/>
                      <a:pt x="972" y="3998"/>
                    </a:cubicBezTo>
                    <a:cubicBezTo>
                      <a:pt x="972" y="4089"/>
                      <a:pt x="455" y="4363"/>
                      <a:pt x="911" y="4636"/>
                    </a:cubicBezTo>
                    <a:cubicBezTo>
                      <a:pt x="1367" y="4940"/>
                      <a:pt x="4558" y="5700"/>
                      <a:pt x="4285" y="5822"/>
                    </a:cubicBezTo>
                    <a:cubicBezTo>
                      <a:pt x="4011" y="5913"/>
                      <a:pt x="637" y="6825"/>
                      <a:pt x="972" y="7129"/>
                    </a:cubicBezTo>
                    <a:cubicBezTo>
                      <a:pt x="1105" y="7289"/>
                      <a:pt x="1339" y="7320"/>
                      <a:pt x="1554" y="7320"/>
                    </a:cubicBezTo>
                    <a:cubicBezTo>
                      <a:pt x="1689" y="7320"/>
                      <a:pt x="1818" y="7308"/>
                      <a:pt x="1908" y="7308"/>
                    </a:cubicBezTo>
                    <a:cubicBezTo>
                      <a:pt x="2000" y="7308"/>
                      <a:pt x="2053" y="7321"/>
                      <a:pt x="2036" y="7372"/>
                    </a:cubicBezTo>
                    <a:cubicBezTo>
                      <a:pt x="2005" y="7524"/>
                      <a:pt x="881" y="9074"/>
                      <a:pt x="1397" y="9074"/>
                    </a:cubicBezTo>
                    <a:cubicBezTo>
                      <a:pt x="1808" y="9074"/>
                      <a:pt x="2201" y="8869"/>
                      <a:pt x="2423" y="8869"/>
                    </a:cubicBezTo>
                    <a:cubicBezTo>
                      <a:pt x="2497" y="8869"/>
                      <a:pt x="2552" y="8892"/>
                      <a:pt x="2583" y="8953"/>
                    </a:cubicBezTo>
                    <a:cubicBezTo>
                      <a:pt x="2679" y="9170"/>
                      <a:pt x="2241" y="9960"/>
                      <a:pt x="2539" y="9960"/>
                    </a:cubicBezTo>
                    <a:cubicBezTo>
                      <a:pt x="2617" y="9960"/>
                      <a:pt x="2746" y="9906"/>
                      <a:pt x="2947" y="9773"/>
                    </a:cubicBezTo>
                    <a:cubicBezTo>
                      <a:pt x="3930" y="9118"/>
                      <a:pt x="5380" y="6974"/>
                      <a:pt x="5495" y="6974"/>
                    </a:cubicBezTo>
                    <a:cubicBezTo>
                      <a:pt x="5498" y="6974"/>
                      <a:pt x="5499" y="6975"/>
                      <a:pt x="5501" y="6977"/>
                    </a:cubicBezTo>
                    <a:cubicBezTo>
                      <a:pt x="5590" y="7095"/>
                      <a:pt x="5621" y="9810"/>
                      <a:pt x="6156" y="9810"/>
                    </a:cubicBezTo>
                    <a:cubicBezTo>
                      <a:pt x="6170" y="9810"/>
                      <a:pt x="6185" y="9808"/>
                      <a:pt x="6200" y="9804"/>
                    </a:cubicBezTo>
                    <a:cubicBezTo>
                      <a:pt x="6651" y="9653"/>
                      <a:pt x="6937" y="9151"/>
                      <a:pt x="7109" y="9151"/>
                    </a:cubicBezTo>
                    <a:cubicBezTo>
                      <a:pt x="7145" y="9151"/>
                      <a:pt x="7176" y="9173"/>
                      <a:pt x="7203" y="9226"/>
                    </a:cubicBezTo>
                    <a:cubicBezTo>
                      <a:pt x="7326" y="9472"/>
                      <a:pt x="8144" y="10333"/>
                      <a:pt x="8501" y="10333"/>
                    </a:cubicBezTo>
                    <a:cubicBezTo>
                      <a:pt x="8586" y="10333"/>
                      <a:pt x="8644" y="10285"/>
                      <a:pt x="8662" y="10168"/>
                    </a:cubicBezTo>
                    <a:cubicBezTo>
                      <a:pt x="8723" y="9530"/>
                      <a:pt x="8510" y="8801"/>
                      <a:pt x="8783" y="8740"/>
                    </a:cubicBezTo>
                    <a:cubicBezTo>
                      <a:pt x="8797" y="8735"/>
                      <a:pt x="8813" y="8733"/>
                      <a:pt x="8833" y="8733"/>
                    </a:cubicBezTo>
                    <a:cubicBezTo>
                      <a:pt x="9047" y="8733"/>
                      <a:pt x="9617" y="8992"/>
                      <a:pt x="9844" y="8992"/>
                    </a:cubicBezTo>
                    <a:cubicBezTo>
                      <a:pt x="9987" y="8992"/>
                      <a:pt x="9995" y="8890"/>
                      <a:pt x="9695" y="8558"/>
                    </a:cubicBezTo>
                    <a:cubicBezTo>
                      <a:pt x="8875" y="7646"/>
                      <a:pt x="6808" y="6126"/>
                      <a:pt x="6808" y="6126"/>
                    </a:cubicBezTo>
                    <a:cubicBezTo>
                      <a:pt x="6808" y="6126"/>
                      <a:pt x="10486" y="5609"/>
                      <a:pt x="10303" y="5123"/>
                    </a:cubicBezTo>
                    <a:cubicBezTo>
                      <a:pt x="10090" y="4636"/>
                      <a:pt x="9422" y="4819"/>
                      <a:pt x="9543" y="4606"/>
                    </a:cubicBezTo>
                    <a:cubicBezTo>
                      <a:pt x="9634" y="4363"/>
                      <a:pt x="11732" y="2843"/>
                      <a:pt x="11063" y="2843"/>
                    </a:cubicBezTo>
                    <a:cubicBezTo>
                      <a:pt x="10481" y="2843"/>
                      <a:pt x="9602" y="3476"/>
                      <a:pt x="9379" y="3476"/>
                    </a:cubicBezTo>
                    <a:cubicBezTo>
                      <a:pt x="9334" y="3476"/>
                      <a:pt x="9315" y="3451"/>
                      <a:pt x="9331" y="3390"/>
                    </a:cubicBezTo>
                    <a:cubicBezTo>
                      <a:pt x="9424" y="3088"/>
                      <a:pt x="9908" y="2501"/>
                      <a:pt x="9681" y="2501"/>
                    </a:cubicBezTo>
                    <a:cubicBezTo>
                      <a:pt x="9611" y="2501"/>
                      <a:pt x="9475" y="2556"/>
                      <a:pt x="9239" y="2691"/>
                    </a:cubicBezTo>
                    <a:cubicBezTo>
                      <a:pt x="8294" y="3219"/>
                      <a:pt x="6612" y="4739"/>
                      <a:pt x="6494" y="4739"/>
                    </a:cubicBezTo>
                    <a:cubicBezTo>
                      <a:pt x="6483" y="4739"/>
                      <a:pt x="6486" y="4726"/>
                      <a:pt x="6504" y="4697"/>
                    </a:cubicBezTo>
                    <a:cubicBezTo>
                      <a:pt x="6686" y="4363"/>
                      <a:pt x="7659" y="959"/>
                      <a:pt x="7324" y="959"/>
                    </a:cubicBezTo>
                    <a:cubicBezTo>
                      <a:pt x="7024" y="959"/>
                      <a:pt x="6600" y="1680"/>
                      <a:pt x="6443" y="1680"/>
                    </a:cubicBezTo>
                    <a:cubicBezTo>
                      <a:pt x="6409" y="1680"/>
                      <a:pt x="6388" y="1647"/>
                      <a:pt x="6382" y="1567"/>
                    </a:cubicBezTo>
                    <a:cubicBezTo>
                      <a:pt x="6356" y="1168"/>
                      <a:pt x="6189" y="0"/>
                      <a:pt x="5985"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7" name="Google Shape;3057;p19"/>
              <p:cNvSpPr/>
              <p:nvPr/>
            </p:nvSpPr>
            <p:spPr>
              <a:xfrm>
                <a:off x="1847650" y="4775525"/>
                <a:ext cx="98725" cy="85025"/>
              </a:xfrm>
              <a:custGeom>
                <a:avLst/>
                <a:gdLst/>
                <a:ahLst/>
                <a:cxnLst/>
                <a:rect l="l" t="t" r="r" b="b"/>
                <a:pathLst>
                  <a:path w="3949" h="3401" extrusionOk="0">
                    <a:moveTo>
                      <a:pt x="2137" y="1"/>
                    </a:moveTo>
                    <a:cubicBezTo>
                      <a:pt x="1707" y="1"/>
                      <a:pt x="1365" y="149"/>
                      <a:pt x="1365" y="149"/>
                    </a:cubicBezTo>
                    <a:cubicBezTo>
                      <a:pt x="1365" y="149"/>
                      <a:pt x="58" y="270"/>
                      <a:pt x="27" y="1395"/>
                    </a:cubicBezTo>
                    <a:cubicBezTo>
                      <a:pt x="1" y="2409"/>
                      <a:pt x="841" y="3400"/>
                      <a:pt x="1911" y="3400"/>
                    </a:cubicBezTo>
                    <a:cubicBezTo>
                      <a:pt x="2060" y="3400"/>
                      <a:pt x="2212" y="3381"/>
                      <a:pt x="2368" y="3340"/>
                    </a:cubicBezTo>
                    <a:cubicBezTo>
                      <a:pt x="3675" y="2976"/>
                      <a:pt x="3949" y="1243"/>
                      <a:pt x="3219" y="453"/>
                    </a:cubicBezTo>
                    <a:cubicBezTo>
                      <a:pt x="2892" y="99"/>
                      <a:pt x="2486" y="1"/>
                      <a:pt x="21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8" name="Google Shape;3058;p19"/>
              <p:cNvSpPr/>
              <p:nvPr/>
            </p:nvSpPr>
            <p:spPr>
              <a:xfrm>
                <a:off x="845275" y="4194775"/>
                <a:ext cx="882250" cy="797475"/>
              </a:xfrm>
              <a:custGeom>
                <a:avLst/>
                <a:gdLst/>
                <a:ahLst/>
                <a:cxnLst/>
                <a:rect l="l" t="t" r="r" b="b"/>
                <a:pathLst>
                  <a:path w="35290" h="31899" extrusionOk="0">
                    <a:moveTo>
                      <a:pt x="17843" y="1"/>
                    </a:moveTo>
                    <a:cubicBezTo>
                      <a:pt x="14954" y="1"/>
                      <a:pt x="11775" y="1852"/>
                      <a:pt x="11733" y="4503"/>
                    </a:cubicBezTo>
                    <a:cubicBezTo>
                      <a:pt x="11733" y="8333"/>
                      <a:pt x="16079" y="14686"/>
                      <a:pt x="16079" y="14686"/>
                    </a:cubicBezTo>
                    <a:cubicBezTo>
                      <a:pt x="16079" y="14686"/>
                      <a:pt x="11685" y="9142"/>
                      <a:pt x="7454" y="9142"/>
                    </a:cubicBezTo>
                    <a:cubicBezTo>
                      <a:pt x="6537" y="9142"/>
                      <a:pt x="5628" y="9402"/>
                      <a:pt x="4772" y="10035"/>
                    </a:cubicBezTo>
                    <a:cubicBezTo>
                      <a:pt x="0" y="13622"/>
                      <a:pt x="2857" y="18029"/>
                      <a:pt x="6079" y="19701"/>
                    </a:cubicBezTo>
                    <a:cubicBezTo>
                      <a:pt x="7662" y="20537"/>
                      <a:pt x="9347" y="20750"/>
                      <a:pt x="10653" y="20750"/>
                    </a:cubicBezTo>
                    <a:cubicBezTo>
                      <a:pt x="12005" y="20750"/>
                      <a:pt x="12949" y="20522"/>
                      <a:pt x="12949" y="20522"/>
                    </a:cubicBezTo>
                    <a:lnTo>
                      <a:pt x="12949" y="20522"/>
                    </a:lnTo>
                    <a:cubicBezTo>
                      <a:pt x="12949" y="20522"/>
                      <a:pt x="5806" y="24017"/>
                      <a:pt x="8541" y="28729"/>
                    </a:cubicBezTo>
                    <a:cubicBezTo>
                      <a:pt x="9886" y="31029"/>
                      <a:pt x="11957" y="31898"/>
                      <a:pt x="13929" y="31898"/>
                    </a:cubicBezTo>
                    <a:cubicBezTo>
                      <a:pt x="15970" y="31898"/>
                      <a:pt x="17903" y="30968"/>
                      <a:pt x="18815" y="29732"/>
                    </a:cubicBezTo>
                    <a:cubicBezTo>
                      <a:pt x="20578" y="27300"/>
                      <a:pt x="20973" y="24230"/>
                      <a:pt x="20973" y="24230"/>
                    </a:cubicBezTo>
                    <a:cubicBezTo>
                      <a:pt x="20973" y="24230"/>
                      <a:pt x="22506" y="28340"/>
                      <a:pt x="26200" y="28340"/>
                    </a:cubicBezTo>
                    <a:cubicBezTo>
                      <a:pt x="26733" y="28340"/>
                      <a:pt x="27310" y="28255"/>
                      <a:pt x="27934" y="28060"/>
                    </a:cubicBezTo>
                    <a:cubicBezTo>
                      <a:pt x="32858" y="26510"/>
                      <a:pt x="35290" y="22345"/>
                      <a:pt x="33314" y="19762"/>
                    </a:cubicBezTo>
                    <a:cubicBezTo>
                      <a:pt x="31876" y="17852"/>
                      <a:pt x="28711" y="17603"/>
                      <a:pt x="27158" y="17603"/>
                    </a:cubicBezTo>
                    <a:cubicBezTo>
                      <a:pt x="26610" y="17603"/>
                      <a:pt x="26262" y="17634"/>
                      <a:pt x="26262" y="17634"/>
                    </a:cubicBezTo>
                    <a:cubicBezTo>
                      <a:pt x="26262" y="17634"/>
                      <a:pt x="32676" y="14503"/>
                      <a:pt x="33344" y="10947"/>
                    </a:cubicBezTo>
                    <a:cubicBezTo>
                      <a:pt x="34011" y="7586"/>
                      <a:pt x="31362" y="3838"/>
                      <a:pt x="28533" y="3838"/>
                    </a:cubicBezTo>
                    <a:cubicBezTo>
                      <a:pt x="28394" y="3838"/>
                      <a:pt x="28255" y="3847"/>
                      <a:pt x="28116" y="3865"/>
                    </a:cubicBezTo>
                    <a:cubicBezTo>
                      <a:pt x="25107" y="4260"/>
                      <a:pt x="21277" y="11373"/>
                      <a:pt x="21277" y="11373"/>
                    </a:cubicBezTo>
                    <a:cubicBezTo>
                      <a:pt x="21277" y="11373"/>
                      <a:pt x="24043" y="3713"/>
                      <a:pt x="21156" y="1129"/>
                    </a:cubicBezTo>
                    <a:cubicBezTo>
                      <a:pt x="20292" y="348"/>
                      <a:pt x="19095" y="1"/>
                      <a:pt x="1784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59" name="Google Shape;3059;p19"/>
              <p:cNvSpPr/>
              <p:nvPr/>
            </p:nvSpPr>
            <p:spPr>
              <a:xfrm>
                <a:off x="1002575" y="4339400"/>
                <a:ext cx="647450" cy="570175"/>
              </a:xfrm>
              <a:custGeom>
                <a:avLst/>
                <a:gdLst/>
                <a:ahLst/>
                <a:cxnLst/>
                <a:rect l="l" t="t" r="r" b="b"/>
                <a:pathLst>
                  <a:path w="25898" h="22807" extrusionOk="0">
                    <a:moveTo>
                      <a:pt x="10382" y="0"/>
                    </a:moveTo>
                    <a:cubicBezTo>
                      <a:pt x="10295" y="0"/>
                      <a:pt x="10225" y="72"/>
                      <a:pt x="10183" y="238"/>
                    </a:cubicBezTo>
                    <a:cubicBezTo>
                      <a:pt x="9958" y="1195"/>
                      <a:pt x="10748" y="3506"/>
                      <a:pt x="10553" y="3506"/>
                    </a:cubicBezTo>
                    <a:cubicBezTo>
                      <a:pt x="10538" y="3506"/>
                      <a:pt x="10516" y="3492"/>
                      <a:pt x="10487" y="3460"/>
                    </a:cubicBezTo>
                    <a:cubicBezTo>
                      <a:pt x="10237" y="3168"/>
                      <a:pt x="9359" y="2206"/>
                      <a:pt x="8909" y="2206"/>
                    </a:cubicBezTo>
                    <a:cubicBezTo>
                      <a:pt x="8703" y="2206"/>
                      <a:pt x="8586" y="2409"/>
                      <a:pt x="8663" y="2974"/>
                    </a:cubicBezTo>
                    <a:cubicBezTo>
                      <a:pt x="8936" y="4767"/>
                      <a:pt x="12554" y="9691"/>
                      <a:pt x="12402" y="10573"/>
                    </a:cubicBezTo>
                    <a:cubicBezTo>
                      <a:pt x="12371" y="11484"/>
                      <a:pt x="11398" y="11788"/>
                      <a:pt x="11398" y="11788"/>
                    </a:cubicBezTo>
                    <a:cubicBezTo>
                      <a:pt x="11398" y="11788"/>
                      <a:pt x="5406" y="5770"/>
                      <a:pt x="3166" y="5770"/>
                    </a:cubicBezTo>
                    <a:cubicBezTo>
                      <a:pt x="2987" y="5770"/>
                      <a:pt x="2832" y="5808"/>
                      <a:pt x="2705" y="5892"/>
                    </a:cubicBezTo>
                    <a:cubicBezTo>
                      <a:pt x="1003" y="7077"/>
                      <a:pt x="3769" y="8414"/>
                      <a:pt x="3161" y="8901"/>
                    </a:cubicBezTo>
                    <a:cubicBezTo>
                      <a:pt x="2553" y="9387"/>
                      <a:pt x="0" y="9569"/>
                      <a:pt x="395" y="10299"/>
                    </a:cubicBezTo>
                    <a:cubicBezTo>
                      <a:pt x="760" y="11028"/>
                      <a:pt x="2857" y="11332"/>
                      <a:pt x="2979" y="11545"/>
                    </a:cubicBezTo>
                    <a:cubicBezTo>
                      <a:pt x="3100" y="11758"/>
                      <a:pt x="2189" y="12609"/>
                      <a:pt x="3252" y="12974"/>
                    </a:cubicBezTo>
                    <a:cubicBezTo>
                      <a:pt x="3504" y="13044"/>
                      <a:pt x="4070" y="13067"/>
                      <a:pt x="4787" y="13067"/>
                    </a:cubicBezTo>
                    <a:cubicBezTo>
                      <a:pt x="6226" y="13067"/>
                      <a:pt x="8274" y="12973"/>
                      <a:pt x="9611" y="12973"/>
                    </a:cubicBezTo>
                    <a:cubicBezTo>
                      <a:pt x="10507" y="12973"/>
                      <a:pt x="11083" y="13015"/>
                      <a:pt x="10943" y="13156"/>
                    </a:cubicBezTo>
                    <a:cubicBezTo>
                      <a:pt x="10487" y="13612"/>
                      <a:pt x="4195" y="17624"/>
                      <a:pt x="5015" y="18080"/>
                    </a:cubicBezTo>
                    <a:cubicBezTo>
                      <a:pt x="5170" y="18163"/>
                      <a:pt x="5344" y="18196"/>
                      <a:pt x="5523" y="18196"/>
                    </a:cubicBezTo>
                    <a:cubicBezTo>
                      <a:pt x="6181" y="18196"/>
                      <a:pt x="6927" y="17759"/>
                      <a:pt x="7194" y="17759"/>
                    </a:cubicBezTo>
                    <a:cubicBezTo>
                      <a:pt x="7255" y="17759"/>
                      <a:pt x="7290" y="17782"/>
                      <a:pt x="7295" y="17837"/>
                    </a:cubicBezTo>
                    <a:cubicBezTo>
                      <a:pt x="7353" y="18157"/>
                      <a:pt x="6162" y="21752"/>
                      <a:pt x="6958" y="21752"/>
                    </a:cubicBezTo>
                    <a:cubicBezTo>
                      <a:pt x="6995" y="21752"/>
                      <a:pt x="7036" y="21744"/>
                      <a:pt x="7082" y="21728"/>
                    </a:cubicBezTo>
                    <a:cubicBezTo>
                      <a:pt x="7967" y="21450"/>
                      <a:pt x="8684" y="20646"/>
                      <a:pt x="9162" y="20646"/>
                    </a:cubicBezTo>
                    <a:cubicBezTo>
                      <a:pt x="9259" y="20646"/>
                      <a:pt x="9346" y="20678"/>
                      <a:pt x="9423" y="20755"/>
                    </a:cubicBezTo>
                    <a:cubicBezTo>
                      <a:pt x="9765" y="21097"/>
                      <a:pt x="9423" y="22807"/>
                      <a:pt x="9923" y="22807"/>
                    </a:cubicBezTo>
                    <a:cubicBezTo>
                      <a:pt x="10090" y="22807"/>
                      <a:pt x="10350" y="22617"/>
                      <a:pt x="10760" y="22123"/>
                    </a:cubicBezTo>
                    <a:cubicBezTo>
                      <a:pt x="12375" y="20179"/>
                      <a:pt x="13873" y="14732"/>
                      <a:pt x="14094" y="14732"/>
                    </a:cubicBezTo>
                    <a:cubicBezTo>
                      <a:pt x="14098" y="14732"/>
                      <a:pt x="14101" y="14734"/>
                      <a:pt x="14104" y="14737"/>
                    </a:cubicBezTo>
                    <a:cubicBezTo>
                      <a:pt x="14275" y="14937"/>
                      <a:pt x="16089" y="20089"/>
                      <a:pt x="17138" y="20089"/>
                    </a:cubicBezTo>
                    <a:cubicBezTo>
                      <a:pt x="17204" y="20089"/>
                      <a:pt x="17266" y="20069"/>
                      <a:pt x="17326" y="20026"/>
                    </a:cubicBezTo>
                    <a:cubicBezTo>
                      <a:pt x="18254" y="19389"/>
                      <a:pt x="18534" y="18082"/>
                      <a:pt x="18893" y="18082"/>
                    </a:cubicBezTo>
                    <a:cubicBezTo>
                      <a:pt x="18946" y="18082"/>
                      <a:pt x="19000" y="18109"/>
                      <a:pt x="19058" y="18171"/>
                    </a:cubicBezTo>
                    <a:cubicBezTo>
                      <a:pt x="19416" y="18530"/>
                      <a:pt x="21307" y="19613"/>
                      <a:pt x="22182" y="19613"/>
                    </a:cubicBezTo>
                    <a:cubicBezTo>
                      <a:pt x="22496" y="19613"/>
                      <a:pt x="22679" y="19474"/>
                      <a:pt x="22614" y="19114"/>
                    </a:cubicBezTo>
                    <a:cubicBezTo>
                      <a:pt x="22402" y="17776"/>
                      <a:pt x="21399" y="16469"/>
                      <a:pt x="21855" y="16105"/>
                    </a:cubicBezTo>
                    <a:cubicBezTo>
                      <a:pt x="22311" y="15770"/>
                      <a:pt x="25897" y="16408"/>
                      <a:pt x="23618" y="15101"/>
                    </a:cubicBezTo>
                    <a:cubicBezTo>
                      <a:pt x="21338" y="13764"/>
                      <a:pt x="16110" y="12001"/>
                      <a:pt x="16110" y="12001"/>
                    </a:cubicBezTo>
                    <a:cubicBezTo>
                      <a:pt x="16110" y="12001"/>
                      <a:pt x="23344" y="8566"/>
                      <a:pt x="22614" y="7685"/>
                    </a:cubicBezTo>
                    <a:cubicBezTo>
                      <a:pt x="22318" y="7326"/>
                      <a:pt x="21935" y="7254"/>
                      <a:pt x="21592" y="7254"/>
                    </a:cubicBezTo>
                    <a:cubicBezTo>
                      <a:pt x="21363" y="7254"/>
                      <a:pt x="21151" y="7287"/>
                      <a:pt x="20994" y="7287"/>
                    </a:cubicBezTo>
                    <a:cubicBezTo>
                      <a:pt x="20809" y="7287"/>
                      <a:pt x="20701" y="7242"/>
                      <a:pt x="20730" y="7047"/>
                    </a:cubicBezTo>
                    <a:cubicBezTo>
                      <a:pt x="20817" y="6469"/>
                      <a:pt x="23790" y="2454"/>
                      <a:pt x="22878" y="2454"/>
                    </a:cubicBezTo>
                    <a:cubicBezTo>
                      <a:pt x="22831" y="2454"/>
                      <a:pt x="22774" y="2465"/>
                      <a:pt x="22706" y="2487"/>
                    </a:cubicBezTo>
                    <a:cubicBezTo>
                      <a:pt x="21477" y="2880"/>
                      <a:pt x="20023" y="4847"/>
                      <a:pt x="19621" y="4847"/>
                    </a:cubicBezTo>
                    <a:cubicBezTo>
                      <a:pt x="19556" y="4847"/>
                      <a:pt x="19518" y="4795"/>
                      <a:pt x="19514" y="4676"/>
                    </a:cubicBezTo>
                    <a:cubicBezTo>
                      <a:pt x="19470" y="4080"/>
                      <a:pt x="20051" y="2684"/>
                      <a:pt x="19698" y="2684"/>
                    </a:cubicBezTo>
                    <a:cubicBezTo>
                      <a:pt x="19565" y="2684"/>
                      <a:pt x="19298" y="2883"/>
                      <a:pt x="18815" y="3399"/>
                    </a:cubicBezTo>
                    <a:cubicBezTo>
                      <a:pt x="17251" y="5102"/>
                      <a:pt x="14816" y="9371"/>
                      <a:pt x="14547" y="9371"/>
                    </a:cubicBezTo>
                    <a:cubicBezTo>
                      <a:pt x="14524" y="9371"/>
                      <a:pt x="14517" y="9337"/>
                      <a:pt x="14529" y="9266"/>
                    </a:cubicBezTo>
                    <a:cubicBezTo>
                      <a:pt x="14679" y="8456"/>
                      <a:pt x="14504" y="1024"/>
                      <a:pt x="13770" y="1024"/>
                    </a:cubicBezTo>
                    <a:cubicBezTo>
                      <a:pt x="13760" y="1024"/>
                      <a:pt x="13749" y="1025"/>
                      <a:pt x="13739" y="1028"/>
                    </a:cubicBezTo>
                    <a:cubicBezTo>
                      <a:pt x="13095" y="1235"/>
                      <a:pt x="12712" y="3080"/>
                      <a:pt x="12389" y="3080"/>
                    </a:cubicBezTo>
                    <a:cubicBezTo>
                      <a:pt x="12331" y="3080"/>
                      <a:pt x="12275" y="3021"/>
                      <a:pt x="12219" y="2882"/>
                    </a:cubicBezTo>
                    <a:cubicBezTo>
                      <a:pt x="11886" y="2113"/>
                      <a:pt x="10859" y="0"/>
                      <a:pt x="1038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0" name="Google Shape;3060;p19"/>
              <p:cNvSpPr/>
              <p:nvPr/>
            </p:nvSpPr>
            <p:spPr>
              <a:xfrm>
                <a:off x="1241925" y="4559800"/>
                <a:ext cx="228000" cy="187075"/>
              </a:xfrm>
              <a:custGeom>
                <a:avLst/>
                <a:gdLst/>
                <a:ahLst/>
                <a:cxnLst/>
                <a:rect l="l" t="t" r="r" b="b"/>
                <a:pathLst>
                  <a:path w="9120" h="7483" extrusionOk="0">
                    <a:moveTo>
                      <a:pt x="5142" y="1"/>
                    </a:moveTo>
                    <a:cubicBezTo>
                      <a:pt x="3702" y="1"/>
                      <a:pt x="2554" y="1027"/>
                      <a:pt x="2554" y="1027"/>
                    </a:cubicBezTo>
                    <a:cubicBezTo>
                      <a:pt x="2554" y="1027"/>
                      <a:pt x="1" y="2091"/>
                      <a:pt x="700" y="4462"/>
                    </a:cubicBezTo>
                    <a:cubicBezTo>
                      <a:pt x="1181" y="6169"/>
                      <a:pt x="2861" y="7482"/>
                      <a:pt x="4660" y="7482"/>
                    </a:cubicBezTo>
                    <a:cubicBezTo>
                      <a:pt x="5359" y="7482"/>
                      <a:pt x="6076" y="7284"/>
                      <a:pt x="6749" y="6833"/>
                    </a:cubicBezTo>
                    <a:cubicBezTo>
                      <a:pt x="9119" y="5252"/>
                      <a:pt x="8572" y="1513"/>
                      <a:pt x="6597" y="389"/>
                    </a:cubicBezTo>
                    <a:cubicBezTo>
                      <a:pt x="6101" y="107"/>
                      <a:pt x="5606" y="1"/>
                      <a:pt x="514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61" name="Google Shape;3061;p19"/>
            <p:cNvGrpSpPr/>
            <p:nvPr/>
          </p:nvGrpSpPr>
          <p:grpSpPr>
            <a:xfrm>
              <a:off x="243200" y="1487213"/>
              <a:ext cx="373900" cy="344925"/>
              <a:chOff x="2493475" y="2126450"/>
              <a:chExt cx="373900" cy="344925"/>
            </a:xfrm>
          </p:grpSpPr>
          <p:sp>
            <p:nvSpPr>
              <p:cNvPr id="3062" name="Google Shape;3062;p19"/>
              <p:cNvSpPr/>
              <p:nvPr/>
            </p:nvSpPr>
            <p:spPr>
              <a:xfrm>
                <a:off x="2672800" y="2248925"/>
                <a:ext cx="194575" cy="62900"/>
              </a:xfrm>
              <a:custGeom>
                <a:avLst/>
                <a:gdLst/>
                <a:ahLst/>
                <a:cxnLst/>
                <a:rect l="l" t="t" r="r" b="b"/>
                <a:pathLst>
                  <a:path w="7783" h="2516" extrusionOk="0">
                    <a:moveTo>
                      <a:pt x="5006" y="0"/>
                    </a:moveTo>
                    <a:cubicBezTo>
                      <a:pt x="3160" y="0"/>
                      <a:pt x="1338" y="739"/>
                      <a:pt x="1" y="2002"/>
                    </a:cubicBezTo>
                    <a:cubicBezTo>
                      <a:pt x="1401" y="2278"/>
                      <a:pt x="2840" y="2516"/>
                      <a:pt x="4268" y="2516"/>
                    </a:cubicBezTo>
                    <a:cubicBezTo>
                      <a:pt x="5040" y="2516"/>
                      <a:pt x="5809" y="2446"/>
                      <a:pt x="6566" y="2275"/>
                    </a:cubicBezTo>
                    <a:cubicBezTo>
                      <a:pt x="7022" y="2154"/>
                      <a:pt x="7600" y="1941"/>
                      <a:pt x="7721" y="1455"/>
                    </a:cubicBezTo>
                    <a:cubicBezTo>
                      <a:pt x="7782" y="1090"/>
                      <a:pt x="7600" y="725"/>
                      <a:pt x="7296" y="482"/>
                    </a:cubicBezTo>
                    <a:cubicBezTo>
                      <a:pt x="6992" y="269"/>
                      <a:pt x="6597" y="178"/>
                      <a:pt x="6262" y="117"/>
                    </a:cubicBezTo>
                    <a:cubicBezTo>
                      <a:pt x="5846" y="38"/>
                      <a:pt x="5425" y="0"/>
                      <a:pt x="500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3" name="Google Shape;3063;p19"/>
              <p:cNvSpPr/>
              <p:nvPr/>
            </p:nvSpPr>
            <p:spPr>
              <a:xfrm>
                <a:off x="2672800" y="2127725"/>
                <a:ext cx="114025" cy="167450"/>
              </a:xfrm>
              <a:custGeom>
                <a:avLst/>
                <a:gdLst/>
                <a:ahLst/>
                <a:cxnLst/>
                <a:rect l="l" t="t" r="r" b="b"/>
                <a:pathLst>
                  <a:path w="4561" h="6698" extrusionOk="0">
                    <a:moveTo>
                      <a:pt x="3268" y="1"/>
                    </a:moveTo>
                    <a:cubicBezTo>
                      <a:pt x="2884" y="1"/>
                      <a:pt x="2480" y="156"/>
                      <a:pt x="2159" y="406"/>
                    </a:cubicBezTo>
                    <a:cubicBezTo>
                      <a:pt x="1490" y="983"/>
                      <a:pt x="1217" y="1895"/>
                      <a:pt x="973" y="2746"/>
                    </a:cubicBezTo>
                    <a:cubicBezTo>
                      <a:pt x="609" y="4114"/>
                      <a:pt x="274" y="5421"/>
                      <a:pt x="1" y="6698"/>
                    </a:cubicBezTo>
                    <a:cubicBezTo>
                      <a:pt x="1703" y="5634"/>
                      <a:pt x="3496" y="4418"/>
                      <a:pt x="4287" y="2564"/>
                    </a:cubicBezTo>
                    <a:cubicBezTo>
                      <a:pt x="4439" y="2199"/>
                      <a:pt x="4560" y="1774"/>
                      <a:pt x="4560" y="1348"/>
                    </a:cubicBezTo>
                    <a:cubicBezTo>
                      <a:pt x="4530" y="923"/>
                      <a:pt x="4378" y="527"/>
                      <a:pt x="4013" y="254"/>
                    </a:cubicBezTo>
                    <a:cubicBezTo>
                      <a:pt x="3799" y="78"/>
                      <a:pt x="3539" y="1"/>
                      <a:pt x="3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4" name="Google Shape;3064;p19"/>
              <p:cNvSpPr/>
              <p:nvPr/>
            </p:nvSpPr>
            <p:spPr>
              <a:xfrm>
                <a:off x="2577825" y="2126450"/>
                <a:ext cx="107175" cy="171000"/>
              </a:xfrm>
              <a:custGeom>
                <a:avLst/>
                <a:gdLst/>
                <a:ahLst/>
                <a:cxnLst/>
                <a:rect l="l" t="t" r="r" b="b"/>
                <a:pathLst>
                  <a:path w="4287" h="6840" extrusionOk="0">
                    <a:moveTo>
                      <a:pt x="1452" y="1"/>
                    </a:moveTo>
                    <a:cubicBezTo>
                      <a:pt x="933" y="1"/>
                      <a:pt x="410" y="250"/>
                      <a:pt x="183" y="730"/>
                    </a:cubicBezTo>
                    <a:cubicBezTo>
                      <a:pt x="0" y="1126"/>
                      <a:pt x="92" y="1582"/>
                      <a:pt x="244" y="2007"/>
                    </a:cubicBezTo>
                    <a:cubicBezTo>
                      <a:pt x="973" y="3922"/>
                      <a:pt x="2888" y="5168"/>
                      <a:pt x="3678" y="6840"/>
                    </a:cubicBezTo>
                    <a:cubicBezTo>
                      <a:pt x="3921" y="5958"/>
                      <a:pt x="4134" y="5138"/>
                      <a:pt x="4195" y="4226"/>
                    </a:cubicBezTo>
                    <a:cubicBezTo>
                      <a:pt x="4286" y="3344"/>
                      <a:pt x="4165" y="2402"/>
                      <a:pt x="3800" y="1642"/>
                    </a:cubicBezTo>
                    <a:cubicBezTo>
                      <a:pt x="3374" y="822"/>
                      <a:pt x="2645" y="183"/>
                      <a:pt x="1763" y="31"/>
                    </a:cubicBezTo>
                    <a:cubicBezTo>
                      <a:pt x="1661" y="11"/>
                      <a:pt x="1557" y="1"/>
                      <a:pt x="145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5" name="Google Shape;3065;p19"/>
              <p:cNvSpPr/>
              <p:nvPr/>
            </p:nvSpPr>
            <p:spPr>
              <a:xfrm>
                <a:off x="2493475" y="2221125"/>
                <a:ext cx="179350" cy="74050"/>
              </a:xfrm>
              <a:custGeom>
                <a:avLst/>
                <a:gdLst/>
                <a:ahLst/>
                <a:cxnLst/>
                <a:rect l="l" t="t" r="r" b="b"/>
                <a:pathLst>
                  <a:path w="7174" h="2962" extrusionOk="0">
                    <a:moveTo>
                      <a:pt x="1965" y="0"/>
                    </a:moveTo>
                    <a:cubicBezTo>
                      <a:pt x="1837" y="0"/>
                      <a:pt x="1709" y="5"/>
                      <a:pt x="1581" y="13"/>
                    </a:cubicBezTo>
                    <a:cubicBezTo>
                      <a:pt x="1247" y="44"/>
                      <a:pt x="912" y="74"/>
                      <a:pt x="608" y="226"/>
                    </a:cubicBezTo>
                    <a:cubicBezTo>
                      <a:pt x="304" y="378"/>
                      <a:pt x="61" y="682"/>
                      <a:pt x="31" y="986"/>
                    </a:cubicBezTo>
                    <a:cubicBezTo>
                      <a:pt x="0" y="1412"/>
                      <a:pt x="244" y="1837"/>
                      <a:pt x="639" y="2050"/>
                    </a:cubicBezTo>
                    <a:cubicBezTo>
                      <a:pt x="1004" y="2293"/>
                      <a:pt x="1459" y="2323"/>
                      <a:pt x="1885" y="2415"/>
                    </a:cubicBezTo>
                    <a:cubicBezTo>
                      <a:pt x="3587" y="2627"/>
                      <a:pt x="5350" y="2779"/>
                      <a:pt x="7174" y="2962"/>
                    </a:cubicBezTo>
                    <a:cubicBezTo>
                      <a:pt x="6143" y="1157"/>
                      <a:pt x="4058" y="0"/>
                      <a:pt x="196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6" name="Google Shape;3066;p19"/>
              <p:cNvSpPr/>
              <p:nvPr/>
            </p:nvSpPr>
            <p:spPr>
              <a:xfrm>
                <a:off x="2514000" y="2293675"/>
                <a:ext cx="158075" cy="104525"/>
              </a:xfrm>
              <a:custGeom>
                <a:avLst/>
                <a:gdLst/>
                <a:ahLst/>
                <a:cxnLst/>
                <a:rect l="l" t="t" r="r" b="b"/>
                <a:pathLst>
                  <a:path w="6323" h="4181" extrusionOk="0">
                    <a:moveTo>
                      <a:pt x="4952" y="0"/>
                    </a:moveTo>
                    <a:cubicBezTo>
                      <a:pt x="3621" y="0"/>
                      <a:pt x="2301" y="416"/>
                      <a:pt x="1216" y="1184"/>
                    </a:cubicBezTo>
                    <a:cubicBezTo>
                      <a:pt x="882" y="1428"/>
                      <a:pt x="517" y="1701"/>
                      <a:pt x="304" y="2096"/>
                    </a:cubicBezTo>
                    <a:cubicBezTo>
                      <a:pt x="91" y="2461"/>
                      <a:pt x="0" y="2917"/>
                      <a:pt x="152" y="3343"/>
                    </a:cubicBezTo>
                    <a:cubicBezTo>
                      <a:pt x="338" y="3901"/>
                      <a:pt x="943" y="4180"/>
                      <a:pt x="1560" y="4180"/>
                    </a:cubicBezTo>
                    <a:cubicBezTo>
                      <a:pt x="1648" y="4180"/>
                      <a:pt x="1736" y="4175"/>
                      <a:pt x="1824" y="4163"/>
                    </a:cubicBezTo>
                    <a:cubicBezTo>
                      <a:pt x="2523" y="4102"/>
                      <a:pt x="3070" y="3677"/>
                      <a:pt x="3556" y="3251"/>
                    </a:cubicBezTo>
                    <a:cubicBezTo>
                      <a:pt x="4681" y="2339"/>
                      <a:pt x="5593" y="1276"/>
                      <a:pt x="6322" y="151"/>
                    </a:cubicBezTo>
                    <a:cubicBezTo>
                      <a:pt x="5871" y="50"/>
                      <a:pt x="5411" y="0"/>
                      <a:pt x="495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7" name="Google Shape;3067;p19"/>
              <p:cNvSpPr/>
              <p:nvPr/>
            </p:nvSpPr>
            <p:spPr>
              <a:xfrm>
                <a:off x="2668250" y="2296675"/>
                <a:ext cx="164925" cy="124350"/>
              </a:xfrm>
              <a:custGeom>
                <a:avLst/>
                <a:gdLst/>
                <a:ahLst/>
                <a:cxnLst/>
                <a:rect l="l" t="t" r="r" b="b"/>
                <a:pathLst>
                  <a:path w="6597" h="4974" extrusionOk="0">
                    <a:moveTo>
                      <a:pt x="0" y="1"/>
                    </a:moveTo>
                    <a:cubicBezTo>
                      <a:pt x="1399" y="760"/>
                      <a:pt x="2159" y="2311"/>
                      <a:pt x="3070" y="3587"/>
                    </a:cubicBezTo>
                    <a:cubicBezTo>
                      <a:pt x="3526" y="4165"/>
                      <a:pt x="4043" y="4742"/>
                      <a:pt x="4742" y="4925"/>
                    </a:cubicBezTo>
                    <a:cubicBezTo>
                      <a:pt x="4874" y="4958"/>
                      <a:pt x="5009" y="4974"/>
                      <a:pt x="5144" y="4974"/>
                    </a:cubicBezTo>
                    <a:cubicBezTo>
                      <a:pt x="5756" y="4974"/>
                      <a:pt x="6350" y="4641"/>
                      <a:pt x="6475" y="4043"/>
                    </a:cubicBezTo>
                    <a:cubicBezTo>
                      <a:pt x="6596" y="3526"/>
                      <a:pt x="6292" y="2979"/>
                      <a:pt x="5958" y="2584"/>
                    </a:cubicBezTo>
                    <a:cubicBezTo>
                      <a:pt x="4499" y="852"/>
                      <a:pt x="2189" y="183"/>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8" name="Google Shape;3068;p19"/>
              <p:cNvSpPr/>
              <p:nvPr/>
            </p:nvSpPr>
            <p:spPr>
              <a:xfrm>
                <a:off x="2669000" y="2294400"/>
                <a:ext cx="86650" cy="168350"/>
              </a:xfrm>
              <a:custGeom>
                <a:avLst/>
                <a:gdLst/>
                <a:ahLst/>
                <a:cxnLst/>
                <a:rect l="l" t="t" r="r" b="b"/>
                <a:pathLst>
                  <a:path w="3466" h="6734" extrusionOk="0">
                    <a:moveTo>
                      <a:pt x="1" y="0"/>
                    </a:moveTo>
                    <a:lnTo>
                      <a:pt x="1" y="0"/>
                    </a:lnTo>
                    <a:cubicBezTo>
                      <a:pt x="274" y="760"/>
                      <a:pt x="305" y="1551"/>
                      <a:pt x="214" y="2371"/>
                    </a:cubicBezTo>
                    <a:cubicBezTo>
                      <a:pt x="183" y="3131"/>
                      <a:pt x="62" y="3891"/>
                      <a:pt x="183" y="4651"/>
                    </a:cubicBezTo>
                    <a:cubicBezTo>
                      <a:pt x="274" y="5411"/>
                      <a:pt x="639" y="6171"/>
                      <a:pt x="1277" y="6535"/>
                    </a:cubicBezTo>
                    <a:cubicBezTo>
                      <a:pt x="1504" y="6670"/>
                      <a:pt x="1770" y="6734"/>
                      <a:pt x="2033" y="6734"/>
                    </a:cubicBezTo>
                    <a:cubicBezTo>
                      <a:pt x="2547" y="6734"/>
                      <a:pt x="3052" y="6491"/>
                      <a:pt x="3253" y="6049"/>
                    </a:cubicBezTo>
                    <a:cubicBezTo>
                      <a:pt x="3466" y="5654"/>
                      <a:pt x="3375" y="5198"/>
                      <a:pt x="3314" y="4803"/>
                    </a:cubicBezTo>
                    <a:cubicBezTo>
                      <a:pt x="2888" y="2858"/>
                      <a:pt x="1673" y="1064"/>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69" name="Google Shape;3069;p19"/>
              <p:cNvSpPr/>
              <p:nvPr/>
            </p:nvSpPr>
            <p:spPr>
              <a:xfrm>
                <a:off x="2592250" y="2298200"/>
                <a:ext cx="97300" cy="173175"/>
              </a:xfrm>
              <a:custGeom>
                <a:avLst/>
                <a:gdLst/>
                <a:ahLst/>
                <a:cxnLst/>
                <a:rect l="l" t="t" r="r" b="b"/>
                <a:pathLst>
                  <a:path w="3892" h="6927" extrusionOk="0">
                    <a:moveTo>
                      <a:pt x="3040" y="0"/>
                    </a:moveTo>
                    <a:lnTo>
                      <a:pt x="3040" y="0"/>
                    </a:lnTo>
                    <a:cubicBezTo>
                      <a:pt x="2189" y="1338"/>
                      <a:pt x="1308" y="2675"/>
                      <a:pt x="548" y="4043"/>
                    </a:cubicBezTo>
                    <a:cubicBezTo>
                      <a:pt x="335" y="4499"/>
                      <a:pt x="62" y="4955"/>
                      <a:pt x="31" y="5472"/>
                    </a:cubicBezTo>
                    <a:cubicBezTo>
                      <a:pt x="1" y="5958"/>
                      <a:pt x="183" y="6535"/>
                      <a:pt x="639" y="6809"/>
                    </a:cubicBezTo>
                    <a:cubicBezTo>
                      <a:pt x="785" y="6891"/>
                      <a:pt x="943" y="6926"/>
                      <a:pt x="1106" y="6926"/>
                    </a:cubicBezTo>
                    <a:cubicBezTo>
                      <a:pt x="1488" y="6926"/>
                      <a:pt x="1891" y="6730"/>
                      <a:pt x="2189" y="6475"/>
                    </a:cubicBezTo>
                    <a:cubicBezTo>
                      <a:pt x="2585" y="6049"/>
                      <a:pt x="2797" y="5502"/>
                      <a:pt x="2949" y="4955"/>
                    </a:cubicBezTo>
                    <a:cubicBezTo>
                      <a:pt x="3527" y="3313"/>
                      <a:pt x="3892" y="1551"/>
                      <a:pt x="304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070" name="Google Shape;3070;p19"/>
            <p:cNvGrpSpPr/>
            <p:nvPr/>
          </p:nvGrpSpPr>
          <p:grpSpPr>
            <a:xfrm rot="-1164110" flipH="1">
              <a:off x="-77269" y="2966643"/>
              <a:ext cx="864923" cy="1572976"/>
              <a:chOff x="5641475" y="2674000"/>
              <a:chExt cx="1142425" cy="2077650"/>
            </a:xfrm>
          </p:grpSpPr>
          <p:sp>
            <p:nvSpPr>
              <p:cNvPr id="3071" name="Google Shape;3071;p19"/>
              <p:cNvSpPr/>
              <p:nvPr/>
            </p:nvSpPr>
            <p:spPr>
              <a:xfrm>
                <a:off x="5641475" y="2689200"/>
                <a:ext cx="102900" cy="72975"/>
              </a:xfrm>
              <a:custGeom>
                <a:avLst/>
                <a:gdLst/>
                <a:ahLst/>
                <a:cxnLst/>
                <a:rect l="l" t="t" r="r" b="b"/>
                <a:pathLst>
                  <a:path w="4116" h="2919" extrusionOk="0">
                    <a:moveTo>
                      <a:pt x="2024" y="0"/>
                    </a:moveTo>
                    <a:cubicBezTo>
                      <a:pt x="1706" y="0"/>
                      <a:pt x="1375" y="121"/>
                      <a:pt x="1074" y="409"/>
                    </a:cubicBezTo>
                    <a:cubicBezTo>
                      <a:pt x="0" y="1411"/>
                      <a:pt x="1024" y="2918"/>
                      <a:pt x="2145" y="2918"/>
                    </a:cubicBezTo>
                    <a:cubicBezTo>
                      <a:pt x="2453" y="2918"/>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2" name="Google Shape;3072;p19"/>
              <p:cNvSpPr/>
              <p:nvPr/>
            </p:nvSpPr>
            <p:spPr>
              <a:xfrm>
                <a:off x="5699225" y="2674000"/>
                <a:ext cx="103675" cy="72975"/>
              </a:xfrm>
              <a:custGeom>
                <a:avLst/>
                <a:gdLst/>
                <a:ahLst/>
                <a:cxnLst/>
                <a:rect l="l" t="t" r="r" b="b"/>
                <a:pathLst>
                  <a:path w="4147" h="2919" extrusionOk="0">
                    <a:moveTo>
                      <a:pt x="2040" y="0"/>
                    </a:moveTo>
                    <a:cubicBezTo>
                      <a:pt x="1718" y="0"/>
                      <a:pt x="1382" y="121"/>
                      <a:pt x="1074" y="409"/>
                    </a:cubicBezTo>
                    <a:cubicBezTo>
                      <a:pt x="0" y="1411"/>
                      <a:pt x="1024" y="2919"/>
                      <a:pt x="2160" y="2919"/>
                    </a:cubicBezTo>
                    <a:cubicBezTo>
                      <a:pt x="2472" y="2919"/>
                      <a:pt x="2792" y="2805"/>
                      <a:pt x="3080" y="2537"/>
                    </a:cubicBezTo>
                    <a:cubicBezTo>
                      <a:pt x="4146" y="1518"/>
                      <a:pt x="3180" y="0"/>
                      <a:pt x="204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3" name="Google Shape;3073;p19"/>
              <p:cNvSpPr/>
              <p:nvPr/>
            </p:nvSpPr>
            <p:spPr>
              <a:xfrm>
                <a:off x="5682575" y="2706600"/>
                <a:ext cx="103025" cy="72375"/>
              </a:xfrm>
              <a:custGeom>
                <a:avLst/>
                <a:gdLst/>
                <a:ahLst/>
                <a:cxnLst/>
                <a:rect l="l" t="t" r="r" b="b"/>
                <a:pathLst>
                  <a:path w="4121" h="2895" extrusionOk="0">
                    <a:moveTo>
                      <a:pt x="1999" y="0"/>
                    </a:moveTo>
                    <a:cubicBezTo>
                      <a:pt x="1688" y="0"/>
                      <a:pt x="1365" y="114"/>
                      <a:pt x="1071" y="382"/>
                    </a:cubicBezTo>
                    <a:cubicBezTo>
                      <a:pt x="0" y="1405"/>
                      <a:pt x="998" y="2894"/>
                      <a:pt x="2123" y="2894"/>
                    </a:cubicBezTo>
                    <a:cubicBezTo>
                      <a:pt x="2435" y="2894"/>
                      <a:pt x="2757" y="2780"/>
                      <a:pt x="3047" y="2510"/>
                    </a:cubicBezTo>
                    <a:cubicBezTo>
                      <a:pt x="4120" y="1508"/>
                      <a:pt x="3134" y="0"/>
                      <a:pt x="199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4" name="Google Shape;3074;p19"/>
              <p:cNvSpPr/>
              <p:nvPr/>
            </p:nvSpPr>
            <p:spPr>
              <a:xfrm>
                <a:off x="5765450" y="2684250"/>
                <a:ext cx="103500" cy="73000"/>
              </a:xfrm>
              <a:custGeom>
                <a:avLst/>
                <a:gdLst/>
                <a:ahLst/>
                <a:cxnLst/>
                <a:rect l="l" t="t" r="r" b="b"/>
                <a:pathLst>
                  <a:path w="4140" h="2920" extrusionOk="0">
                    <a:moveTo>
                      <a:pt x="2008" y="1"/>
                    </a:moveTo>
                    <a:cubicBezTo>
                      <a:pt x="1693" y="1"/>
                      <a:pt x="1366" y="118"/>
                      <a:pt x="1069" y="394"/>
                    </a:cubicBezTo>
                    <a:cubicBezTo>
                      <a:pt x="1" y="1416"/>
                      <a:pt x="991" y="2919"/>
                      <a:pt x="2114" y="2919"/>
                    </a:cubicBezTo>
                    <a:cubicBezTo>
                      <a:pt x="2428" y="2919"/>
                      <a:pt x="2752" y="2801"/>
                      <a:pt x="3045" y="2522"/>
                    </a:cubicBezTo>
                    <a:cubicBezTo>
                      <a:pt x="4140" y="1522"/>
                      <a:pt x="3147" y="1"/>
                      <a:pt x="20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5" name="Google Shape;3075;p19"/>
              <p:cNvSpPr/>
              <p:nvPr/>
            </p:nvSpPr>
            <p:spPr>
              <a:xfrm>
                <a:off x="5719750" y="2719900"/>
                <a:ext cx="102950" cy="72675"/>
              </a:xfrm>
              <a:custGeom>
                <a:avLst/>
                <a:gdLst/>
                <a:ahLst/>
                <a:cxnLst/>
                <a:rect l="l" t="t" r="r" b="b"/>
                <a:pathLst>
                  <a:path w="4118" h="2907" extrusionOk="0">
                    <a:moveTo>
                      <a:pt x="2005" y="0"/>
                    </a:moveTo>
                    <a:cubicBezTo>
                      <a:pt x="1690" y="0"/>
                      <a:pt x="1366" y="118"/>
                      <a:pt x="1073" y="397"/>
                    </a:cubicBezTo>
                    <a:cubicBezTo>
                      <a:pt x="0" y="1399"/>
                      <a:pt x="1005" y="2906"/>
                      <a:pt x="2133" y="2906"/>
                    </a:cubicBezTo>
                    <a:cubicBezTo>
                      <a:pt x="2443" y="2906"/>
                      <a:pt x="2761" y="2793"/>
                      <a:pt x="3049" y="2525"/>
                    </a:cubicBezTo>
                    <a:cubicBezTo>
                      <a:pt x="4118" y="1504"/>
                      <a:pt x="312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6" name="Google Shape;3076;p19"/>
              <p:cNvSpPr/>
              <p:nvPr/>
            </p:nvSpPr>
            <p:spPr>
              <a:xfrm>
                <a:off x="5823075" y="2686050"/>
                <a:ext cx="102850" cy="73075"/>
              </a:xfrm>
              <a:custGeom>
                <a:avLst/>
                <a:gdLst/>
                <a:ahLst/>
                <a:cxnLst/>
                <a:rect l="l" t="t" r="r" b="b"/>
                <a:pathLst>
                  <a:path w="4114" h="2923" extrusionOk="0">
                    <a:moveTo>
                      <a:pt x="2033" y="1"/>
                    </a:moveTo>
                    <a:cubicBezTo>
                      <a:pt x="1712" y="1"/>
                      <a:pt x="1378" y="123"/>
                      <a:pt x="1074" y="414"/>
                    </a:cubicBezTo>
                    <a:cubicBezTo>
                      <a:pt x="1" y="1416"/>
                      <a:pt x="1005" y="2923"/>
                      <a:pt x="2134" y="2923"/>
                    </a:cubicBezTo>
                    <a:cubicBezTo>
                      <a:pt x="2443" y="2923"/>
                      <a:pt x="2762" y="2810"/>
                      <a:pt x="3050" y="2541"/>
                    </a:cubicBezTo>
                    <a:cubicBezTo>
                      <a:pt x="4114" y="1501"/>
                      <a:pt x="3155" y="1"/>
                      <a:pt x="203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7" name="Google Shape;3077;p19"/>
              <p:cNvSpPr/>
              <p:nvPr/>
            </p:nvSpPr>
            <p:spPr>
              <a:xfrm>
                <a:off x="5750950" y="2720325"/>
                <a:ext cx="88725" cy="97275"/>
              </a:xfrm>
              <a:custGeom>
                <a:avLst/>
                <a:gdLst/>
                <a:ahLst/>
                <a:cxnLst/>
                <a:rect l="l" t="t" r="r" b="b"/>
                <a:pathLst>
                  <a:path w="3549" h="3891" extrusionOk="0">
                    <a:moveTo>
                      <a:pt x="1741" y="0"/>
                    </a:moveTo>
                    <a:cubicBezTo>
                      <a:pt x="1423" y="0"/>
                      <a:pt x="1094" y="122"/>
                      <a:pt x="798" y="410"/>
                    </a:cubicBezTo>
                    <a:cubicBezTo>
                      <a:pt x="342" y="866"/>
                      <a:pt x="281" y="1383"/>
                      <a:pt x="433" y="1839"/>
                    </a:cubicBezTo>
                    <a:cubicBezTo>
                      <a:pt x="0" y="2796"/>
                      <a:pt x="849" y="3891"/>
                      <a:pt x="1801" y="3891"/>
                    </a:cubicBezTo>
                    <a:cubicBezTo>
                      <a:pt x="2118" y="3891"/>
                      <a:pt x="2447" y="3769"/>
                      <a:pt x="2743" y="3480"/>
                    </a:cubicBezTo>
                    <a:cubicBezTo>
                      <a:pt x="3199" y="3024"/>
                      <a:pt x="3291" y="2508"/>
                      <a:pt x="3139" y="2052"/>
                    </a:cubicBezTo>
                    <a:cubicBezTo>
                      <a:pt x="3549" y="1094"/>
                      <a:pt x="2694" y="0"/>
                      <a:pt x="17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8" name="Google Shape;3078;p19"/>
              <p:cNvSpPr/>
              <p:nvPr/>
            </p:nvSpPr>
            <p:spPr>
              <a:xfrm>
                <a:off x="5776725" y="2738500"/>
                <a:ext cx="102850" cy="73075"/>
              </a:xfrm>
              <a:custGeom>
                <a:avLst/>
                <a:gdLst/>
                <a:ahLst/>
                <a:cxnLst/>
                <a:rect l="l" t="t" r="r" b="b"/>
                <a:pathLst>
                  <a:path w="4114" h="2923" extrusionOk="0">
                    <a:moveTo>
                      <a:pt x="2032" y="0"/>
                    </a:moveTo>
                    <a:cubicBezTo>
                      <a:pt x="1712" y="0"/>
                      <a:pt x="1378" y="123"/>
                      <a:pt x="1074" y="413"/>
                    </a:cubicBezTo>
                    <a:cubicBezTo>
                      <a:pt x="1" y="1415"/>
                      <a:pt x="1005" y="2922"/>
                      <a:pt x="2134" y="2922"/>
                    </a:cubicBezTo>
                    <a:cubicBezTo>
                      <a:pt x="2443" y="2922"/>
                      <a:pt x="2762" y="2809"/>
                      <a:pt x="3050" y="2541"/>
                    </a:cubicBezTo>
                    <a:cubicBezTo>
                      <a:pt x="4114" y="1500"/>
                      <a:pt x="3155" y="0"/>
                      <a:pt x="203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79" name="Google Shape;3079;p19"/>
              <p:cNvSpPr/>
              <p:nvPr/>
            </p:nvSpPr>
            <p:spPr>
              <a:xfrm>
                <a:off x="5863350" y="2719900"/>
                <a:ext cx="103575" cy="72675"/>
              </a:xfrm>
              <a:custGeom>
                <a:avLst/>
                <a:gdLst/>
                <a:ahLst/>
                <a:cxnLst/>
                <a:rect l="l" t="t" r="r" b="b"/>
                <a:pathLst>
                  <a:path w="4143" h="2907" extrusionOk="0">
                    <a:moveTo>
                      <a:pt x="2021" y="0"/>
                    </a:moveTo>
                    <a:cubicBezTo>
                      <a:pt x="1703" y="0"/>
                      <a:pt x="1373" y="118"/>
                      <a:pt x="1074" y="397"/>
                    </a:cubicBezTo>
                    <a:cubicBezTo>
                      <a:pt x="1" y="1399"/>
                      <a:pt x="1005" y="2906"/>
                      <a:pt x="2134" y="2906"/>
                    </a:cubicBezTo>
                    <a:cubicBezTo>
                      <a:pt x="2443" y="2906"/>
                      <a:pt x="2762" y="2793"/>
                      <a:pt x="3050" y="2525"/>
                    </a:cubicBezTo>
                    <a:cubicBezTo>
                      <a:pt x="4142" y="1504"/>
                      <a:pt x="3157" y="0"/>
                      <a:pt x="202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0" name="Google Shape;3080;p19"/>
              <p:cNvSpPr/>
              <p:nvPr/>
            </p:nvSpPr>
            <p:spPr>
              <a:xfrm>
                <a:off x="5733575" y="2769725"/>
                <a:ext cx="104100" cy="73000"/>
              </a:xfrm>
              <a:custGeom>
                <a:avLst/>
                <a:gdLst/>
                <a:ahLst/>
                <a:cxnLst/>
                <a:rect l="l" t="t" r="r" b="b"/>
                <a:pathLst>
                  <a:path w="4164" h="2920" extrusionOk="0">
                    <a:moveTo>
                      <a:pt x="2052" y="1"/>
                    </a:moveTo>
                    <a:cubicBezTo>
                      <a:pt x="1732" y="1"/>
                      <a:pt x="1399" y="122"/>
                      <a:pt x="1098" y="410"/>
                    </a:cubicBezTo>
                    <a:cubicBezTo>
                      <a:pt x="1" y="1412"/>
                      <a:pt x="1019" y="2919"/>
                      <a:pt x="2154" y="2919"/>
                    </a:cubicBezTo>
                    <a:cubicBezTo>
                      <a:pt x="2466" y="2919"/>
                      <a:pt x="2786" y="2806"/>
                      <a:pt x="3074" y="2538"/>
                    </a:cubicBezTo>
                    <a:cubicBezTo>
                      <a:pt x="4164" y="1519"/>
                      <a:pt x="3185" y="1"/>
                      <a:pt x="20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1" name="Google Shape;3081;p19"/>
              <p:cNvSpPr/>
              <p:nvPr/>
            </p:nvSpPr>
            <p:spPr>
              <a:xfrm>
                <a:off x="5816375" y="2764050"/>
                <a:ext cx="104100" cy="72975"/>
              </a:xfrm>
              <a:custGeom>
                <a:avLst/>
                <a:gdLst/>
                <a:ahLst/>
                <a:cxnLst/>
                <a:rect l="l" t="t" r="r" b="b"/>
                <a:pathLst>
                  <a:path w="4164" h="2919" extrusionOk="0">
                    <a:moveTo>
                      <a:pt x="2011" y="0"/>
                    </a:moveTo>
                    <a:cubicBezTo>
                      <a:pt x="1694" y="0"/>
                      <a:pt x="1365" y="117"/>
                      <a:pt x="1069" y="394"/>
                    </a:cubicBezTo>
                    <a:cubicBezTo>
                      <a:pt x="0" y="1415"/>
                      <a:pt x="1009" y="2919"/>
                      <a:pt x="2125" y="2919"/>
                    </a:cubicBezTo>
                    <a:cubicBezTo>
                      <a:pt x="2438" y="2919"/>
                      <a:pt x="2759" y="2801"/>
                      <a:pt x="3044" y="2522"/>
                    </a:cubicBezTo>
                    <a:cubicBezTo>
                      <a:pt x="4163" y="1522"/>
                      <a:pt x="3157" y="0"/>
                      <a:pt x="201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2" name="Google Shape;3082;p19"/>
              <p:cNvSpPr/>
              <p:nvPr/>
            </p:nvSpPr>
            <p:spPr>
              <a:xfrm>
                <a:off x="5812450" y="2776500"/>
                <a:ext cx="102850" cy="73050"/>
              </a:xfrm>
              <a:custGeom>
                <a:avLst/>
                <a:gdLst/>
                <a:ahLst/>
                <a:cxnLst/>
                <a:rect l="l" t="t" r="r" b="b"/>
                <a:pathLst>
                  <a:path w="4114" h="2922" extrusionOk="0">
                    <a:moveTo>
                      <a:pt x="2020" y="0"/>
                    </a:moveTo>
                    <a:cubicBezTo>
                      <a:pt x="1701" y="0"/>
                      <a:pt x="1371" y="122"/>
                      <a:pt x="1074" y="413"/>
                    </a:cubicBezTo>
                    <a:cubicBezTo>
                      <a:pt x="0" y="1415"/>
                      <a:pt x="1024" y="2922"/>
                      <a:pt x="2145" y="2922"/>
                    </a:cubicBezTo>
                    <a:cubicBezTo>
                      <a:pt x="2453" y="2922"/>
                      <a:pt x="2768" y="2809"/>
                      <a:pt x="3049" y="2540"/>
                    </a:cubicBezTo>
                    <a:cubicBezTo>
                      <a:pt x="4113" y="1500"/>
                      <a:pt x="3136" y="0"/>
                      <a:pt x="202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3" name="Google Shape;3083;p19"/>
              <p:cNvSpPr/>
              <p:nvPr/>
            </p:nvSpPr>
            <p:spPr>
              <a:xfrm>
                <a:off x="5783575" y="2795875"/>
                <a:ext cx="102975" cy="72675"/>
              </a:xfrm>
              <a:custGeom>
                <a:avLst/>
                <a:gdLst/>
                <a:ahLst/>
                <a:cxnLst/>
                <a:rect l="l" t="t" r="r" b="b"/>
                <a:pathLst>
                  <a:path w="4119" h="2907" extrusionOk="0">
                    <a:moveTo>
                      <a:pt x="1993" y="1"/>
                    </a:moveTo>
                    <a:cubicBezTo>
                      <a:pt x="1680" y="1"/>
                      <a:pt x="1360" y="118"/>
                      <a:pt x="1074" y="398"/>
                    </a:cubicBezTo>
                    <a:cubicBezTo>
                      <a:pt x="0" y="1399"/>
                      <a:pt x="1005" y="2907"/>
                      <a:pt x="2133" y="2907"/>
                    </a:cubicBezTo>
                    <a:cubicBezTo>
                      <a:pt x="2443" y="2907"/>
                      <a:pt x="2762" y="2793"/>
                      <a:pt x="3049" y="2525"/>
                    </a:cubicBezTo>
                    <a:cubicBezTo>
                      <a:pt x="4118" y="1504"/>
                      <a:pt x="3109"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4" name="Google Shape;3084;p19"/>
              <p:cNvSpPr/>
              <p:nvPr/>
            </p:nvSpPr>
            <p:spPr>
              <a:xfrm>
                <a:off x="5861150" y="2786075"/>
                <a:ext cx="103550" cy="72700"/>
              </a:xfrm>
              <a:custGeom>
                <a:avLst/>
                <a:gdLst/>
                <a:ahLst/>
                <a:cxnLst/>
                <a:rect l="l" t="t" r="r" b="b"/>
                <a:pathLst>
                  <a:path w="4142" h="2908" extrusionOk="0">
                    <a:moveTo>
                      <a:pt x="2010" y="1"/>
                    </a:moveTo>
                    <a:cubicBezTo>
                      <a:pt x="1694" y="1"/>
                      <a:pt x="1368" y="118"/>
                      <a:pt x="1071" y="394"/>
                    </a:cubicBezTo>
                    <a:cubicBezTo>
                      <a:pt x="0" y="1418"/>
                      <a:pt x="998" y="2907"/>
                      <a:pt x="2123" y="2907"/>
                    </a:cubicBezTo>
                    <a:cubicBezTo>
                      <a:pt x="2435" y="2907"/>
                      <a:pt x="2757" y="2793"/>
                      <a:pt x="3047" y="2522"/>
                    </a:cubicBezTo>
                    <a:cubicBezTo>
                      <a:pt x="4142" y="1522"/>
                      <a:pt x="3149"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5" name="Google Shape;3085;p19"/>
              <p:cNvSpPr/>
              <p:nvPr/>
            </p:nvSpPr>
            <p:spPr>
              <a:xfrm>
                <a:off x="5803400" y="2808875"/>
                <a:ext cx="102950" cy="72675"/>
              </a:xfrm>
              <a:custGeom>
                <a:avLst/>
                <a:gdLst/>
                <a:ahLst/>
                <a:cxnLst/>
                <a:rect l="l" t="t" r="r" b="b"/>
                <a:pathLst>
                  <a:path w="4118" h="2907" extrusionOk="0">
                    <a:moveTo>
                      <a:pt x="2007" y="1"/>
                    </a:moveTo>
                    <a:cubicBezTo>
                      <a:pt x="1693" y="1"/>
                      <a:pt x="1368" y="117"/>
                      <a:pt x="1071" y="394"/>
                    </a:cubicBezTo>
                    <a:cubicBezTo>
                      <a:pt x="0" y="1418"/>
                      <a:pt x="997" y="2907"/>
                      <a:pt x="2123" y="2907"/>
                    </a:cubicBezTo>
                    <a:cubicBezTo>
                      <a:pt x="2435" y="2907"/>
                      <a:pt x="2756" y="2792"/>
                      <a:pt x="3047" y="2522"/>
                    </a:cubicBezTo>
                    <a:cubicBezTo>
                      <a:pt x="4118"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6" name="Google Shape;3086;p19"/>
              <p:cNvSpPr/>
              <p:nvPr/>
            </p:nvSpPr>
            <p:spPr>
              <a:xfrm>
                <a:off x="5918950" y="2779250"/>
                <a:ext cx="102900" cy="72975"/>
              </a:xfrm>
              <a:custGeom>
                <a:avLst/>
                <a:gdLst/>
                <a:ahLst/>
                <a:cxnLst/>
                <a:rect l="l" t="t" r="r" b="b"/>
                <a:pathLst>
                  <a:path w="4116" h="2919" extrusionOk="0">
                    <a:moveTo>
                      <a:pt x="2005" y="0"/>
                    </a:moveTo>
                    <a:cubicBezTo>
                      <a:pt x="1691" y="0"/>
                      <a:pt x="1366" y="117"/>
                      <a:pt x="1069" y="394"/>
                    </a:cubicBezTo>
                    <a:cubicBezTo>
                      <a:pt x="0" y="1415"/>
                      <a:pt x="1010" y="2919"/>
                      <a:pt x="2126" y="2919"/>
                    </a:cubicBezTo>
                    <a:cubicBezTo>
                      <a:pt x="2438" y="2919"/>
                      <a:pt x="2759"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7" name="Google Shape;3087;p19"/>
              <p:cNvSpPr/>
              <p:nvPr/>
            </p:nvSpPr>
            <p:spPr>
              <a:xfrm>
                <a:off x="5898300" y="2799375"/>
                <a:ext cx="102925" cy="72975"/>
              </a:xfrm>
              <a:custGeom>
                <a:avLst/>
                <a:gdLst/>
                <a:ahLst/>
                <a:cxnLst/>
                <a:rect l="l" t="t" r="r" b="b"/>
                <a:pathLst>
                  <a:path w="4117" h="2919" extrusionOk="0">
                    <a:moveTo>
                      <a:pt x="2025" y="0"/>
                    </a:moveTo>
                    <a:cubicBezTo>
                      <a:pt x="1707" y="0"/>
                      <a:pt x="1376" y="122"/>
                      <a:pt x="1074" y="410"/>
                    </a:cubicBezTo>
                    <a:cubicBezTo>
                      <a:pt x="1" y="1411"/>
                      <a:pt x="1006" y="2919"/>
                      <a:pt x="2134" y="2919"/>
                    </a:cubicBezTo>
                    <a:cubicBezTo>
                      <a:pt x="2444" y="2919"/>
                      <a:pt x="2762" y="2805"/>
                      <a:pt x="3050" y="2537"/>
                    </a:cubicBezTo>
                    <a:cubicBezTo>
                      <a:pt x="4117" y="1518"/>
                      <a:pt x="3151"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8" name="Google Shape;3088;p19"/>
              <p:cNvSpPr/>
              <p:nvPr/>
            </p:nvSpPr>
            <p:spPr>
              <a:xfrm>
                <a:off x="5773700" y="2844975"/>
                <a:ext cx="102900" cy="72975"/>
              </a:xfrm>
              <a:custGeom>
                <a:avLst/>
                <a:gdLst/>
                <a:ahLst/>
                <a:cxnLst/>
                <a:rect l="l" t="t" r="r" b="b"/>
                <a:pathLst>
                  <a:path w="4116" h="2919" extrusionOk="0">
                    <a:moveTo>
                      <a:pt x="2012" y="0"/>
                    </a:moveTo>
                    <a:cubicBezTo>
                      <a:pt x="1695" y="0"/>
                      <a:pt x="1368" y="121"/>
                      <a:pt x="1074" y="409"/>
                    </a:cubicBezTo>
                    <a:cubicBezTo>
                      <a:pt x="0" y="1411"/>
                      <a:pt x="1005" y="2919"/>
                      <a:pt x="2133" y="2919"/>
                    </a:cubicBezTo>
                    <a:cubicBezTo>
                      <a:pt x="2443" y="2919"/>
                      <a:pt x="2761" y="2805"/>
                      <a:pt x="3049" y="2537"/>
                    </a:cubicBezTo>
                    <a:cubicBezTo>
                      <a:pt x="4116" y="1518"/>
                      <a:pt x="3131"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9" name="Google Shape;3089;p19"/>
              <p:cNvSpPr/>
              <p:nvPr/>
            </p:nvSpPr>
            <p:spPr>
              <a:xfrm>
                <a:off x="5855875" y="2847550"/>
                <a:ext cx="102850" cy="73075"/>
              </a:xfrm>
              <a:custGeom>
                <a:avLst/>
                <a:gdLst/>
                <a:ahLst/>
                <a:cxnLst/>
                <a:rect l="l" t="t" r="r" b="b"/>
                <a:pathLst>
                  <a:path w="4114" h="2923" extrusionOk="0">
                    <a:moveTo>
                      <a:pt x="2000" y="0"/>
                    </a:moveTo>
                    <a:cubicBezTo>
                      <a:pt x="1686" y="0"/>
                      <a:pt x="1362" y="118"/>
                      <a:pt x="1069" y="398"/>
                    </a:cubicBezTo>
                    <a:cubicBezTo>
                      <a:pt x="1" y="1419"/>
                      <a:pt x="991" y="2922"/>
                      <a:pt x="2114" y="2922"/>
                    </a:cubicBezTo>
                    <a:cubicBezTo>
                      <a:pt x="2428" y="2922"/>
                      <a:pt x="2753" y="2804"/>
                      <a:pt x="3045" y="2525"/>
                    </a:cubicBezTo>
                    <a:cubicBezTo>
                      <a:pt x="4114" y="1504"/>
                      <a:pt x="3123" y="0"/>
                      <a:pt x="200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0" name="Google Shape;3090;p19"/>
              <p:cNvSpPr/>
              <p:nvPr/>
            </p:nvSpPr>
            <p:spPr>
              <a:xfrm>
                <a:off x="5922000" y="2824750"/>
                <a:ext cx="102850" cy="73075"/>
              </a:xfrm>
              <a:custGeom>
                <a:avLst/>
                <a:gdLst/>
                <a:ahLst/>
                <a:cxnLst/>
                <a:rect l="l" t="t" r="r" b="b"/>
                <a:pathLst>
                  <a:path w="4114" h="2923" extrusionOk="0">
                    <a:moveTo>
                      <a:pt x="2012" y="1"/>
                    </a:moveTo>
                    <a:cubicBezTo>
                      <a:pt x="1696" y="1"/>
                      <a:pt x="1368" y="118"/>
                      <a:pt x="1069" y="398"/>
                    </a:cubicBezTo>
                    <a:cubicBezTo>
                      <a:pt x="0" y="1419"/>
                      <a:pt x="991" y="2922"/>
                      <a:pt x="2113" y="2922"/>
                    </a:cubicBezTo>
                    <a:cubicBezTo>
                      <a:pt x="2427" y="2922"/>
                      <a:pt x="2752" y="2805"/>
                      <a:pt x="3044" y="2525"/>
                    </a:cubicBezTo>
                    <a:cubicBezTo>
                      <a:pt x="4113" y="1504"/>
                      <a:pt x="314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1" name="Google Shape;3091;p19"/>
              <p:cNvSpPr/>
              <p:nvPr/>
            </p:nvSpPr>
            <p:spPr>
              <a:xfrm>
                <a:off x="5859775" y="2867550"/>
                <a:ext cx="376600" cy="374575"/>
              </a:xfrm>
              <a:custGeom>
                <a:avLst/>
                <a:gdLst/>
                <a:ahLst/>
                <a:cxnLst/>
                <a:rect l="l" t="t" r="r" b="b"/>
                <a:pathLst>
                  <a:path w="15064" h="14983" extrusionOk="0">
                    <a:moveTo>
                      <a:pt x="11765" y="8382"/>
                    </a:moveTo>
                    <a:lnTo>
                      <a:pt x="11765" y="8382"/>
                    </a:lnTo>
                    <a:cubicBezTo>
                      <a:pt x="11369" y="9081"/>
                      <a:pt x="11734" y="9871"/>
                      <a:pt x="12312" y="10236"/>
                    </a:cubicBezTo>
                    <a:cubicBezTo>
                      <a:pt x="12191" y="10210"/>
                      <a:pt x="12065" y="10194"/>
                      <a:pt x="11937" y="10194"/>
                    </a:cubicBezTo>
                    <a:cubicBezTo>
                      <a:pt x="11615" y="10194"/>
                      <a:pt x="11279" y="10296"/>
                      <a:pt x="10974" y="10601"/>
                    </a:cubicBezTo>
                    <a:cubicBezTo>
                      <a:pt x="10944" y="10601"/>
                      <a:pt x="10944" y="10631"/>
                      <a:pt x="10944" y="10631"/>
                    </a:cubicBezTo>
                    <a:cubicBezTo>
                      <a:pt x="10724" y="10530"/>
                      <a:pt x="10495" y="10466"/>
                      <a:pt x="10266" y="10466"/>
                    </a:cubicBezTo>
                    <a:cubicBezTo>
                      <a:pt x="10085" y="10466"/>
                      <a:pt x="9903" y="10506"/>
                      <a:pt x="9728" y="10601"/>
                    </a:cubicBezTo>
                    <a:cubicBezTo>
                      <a:pt x="9515" y="10327"/>
                      <a:pt x="9303" y="10145"/>
                      <a:pt x="9029" y="10023"/>
                    </a:cubicBezTo>
                    <a:cubicBezTo>
                      <a:pt x="9059" y="9962"/>
                      <a:pt x="9120" y="9962"/>
                      <a:pt x="9151" y="9932"/>
                    </a:cubicBezTo>
                    <a:cubicBezTo>
                      <a:pt x="9363" y="9719"/>
                      <a:pt x="9515" y="9476"/>
                      <a:pt x="9576" y="9233"/>
                    </a:cubicBezTo>
                    <a:cubicBezTo>
                      <a:pt x="9612" y="9236"/>
                      <a:pt x="9649" y="9237"/>
                      <a:pt x="9685" y="9237"/>
                    </a:cubicBezTo>
                    <a:cubicBezTo>
                      <a:pt x="10018" y="9237"/>
                      <a:pt x="10369" y="9112"/>
                      <a:pt x="10670" y="8838"/>
                    </a:cubicBezTo>
                    <a:cubicBezTo>
                      <a:pt x="10731" y="8777"/>
                      <a:pt x="10822" y="8686"/>
                      <a:pt x="10853" y="8625"/>
                    </a:cubicBezTo>
                    <a:cubicBezTo>
                      <a:pt x="10913" y="8631"/>
                      <a:pt x="10974" y="8635"/>
                      <a:pt x="11035" y="8635"/>
                    </a:cubicBezTo>
                    <a:cubicBezTo>
                      <a:pt x="11278" y="8635"/>
                      <a:pt x="11521" y="8576"/>
                      <a:pt x="11765" y="8382"/>
                    </a:cubicBezTo>
                    <a:close/>
                    <a:moveTo>
                      <a:pt x="1978" y="1"/>
                    </a:moveTo>
                    <a:cubicBezTo>
                      <a:pt x="1667" y="1"/>
                      <a:pt x="1348" y="116"/>
                      <a:pt x="1065" y="388"/>
                    </a:cubicBezTo>
                    <a:cubicBezTo>
                      <a:pt x="0" y="1404"/>
                      <a:pt x="979" y="2903"/>
                      <a:pt x="2097" y="2903"/>
                    </a:cubicBezTo>
                    <a:cubicBezTo>
                      <a:pt x="2383" y="2903"/>
                      <a:pt x="2678" y="2805"/>
                      <a:pt x="2950" y="2576"/>
                    </a:cubicBezTo>
                    <a:cubicBezTo>
                      <a:pt x="2950" y="2607"/>
                      <a:pt x="2980" y="2667"/>
                      <a:pt x="3041" y="2728"/>
                    </a:cubicBezTo>
                    <a:cubicBezTo>
                      <a:pt x="2950" y="2759"/>
                      <a:pt x="2889" y="2819"/>
                      <a:pt x="2798" y="2911"/>
                    </a:cubicBezTo>
                    <a:cubicBezTo>
                      <a:pt x="1825" y="3853"/>
                      <a:pt x="2615" y="5221"/>
                      <a:pt x="3649" y="5403"/>
                    </a:cubicBezTo>
                    <a:cubicBezTo>
                      <a:pt x="3558" y="5859"/>
                      <a:pt x="3740" y="6315"/>
                      <a:pt x="4105" y="6680"/>
                    </a:cubicBezTo>
                    <a:cubicBezTo>
                      <a:pt x="4021" y="7492"/>
                      <a:pt x="4762" y="8278"/>
                      <a:pt x="5593" y="8278"/>
                    </a:cubicBezTo>
                    <a:cubicBezTo>
                      <a:pt x="5664" y="8278"/>
                      <a:pt x="5735" y="8272"/>
                      <a:pt x="5807" y="8260"/>
                    </a:cubicBezTo>
                    <a:cubicBezTo>
                      <a:pt x="5837" y="8382"/>
                      <a:pt x="5929" y="8503"/>
                      <a:pt x="5959" y="8595"/>
                    </a:cubicBezTo>
                    <a:cubicBezTo>
                      <a:pt x="5412" y="9111"/>
                      <a:pt x="5412" y="9750"/>
                      <a:pt x="5685" y="10266"/>
                    </a:cubicBezTo>
                    <a:cubicBezTo>
                      <a:pt x="5533" y="10358"/>
                      <a:pt x="5381" y="10418"/>
                      <a:pt x="5229" y="10570"/>
                    </a:cubicBezTo>
                    <a:cubicBezTo>
                      <a:pt x="4161" y="11591"/>
                      <a:pt x="5152" y="13095"/>
                      <a:pt x="6274" y="13095"/>
                    </a:cubicBezTo>
                    <a:cubicBezTo>
                      <a:pt x="6588" y="13095"/>
                      <a:pt x="6913" y="12977"/>
                      <a:pt x="7205" y="12698"/>
                    </a:cubicBezTo>
                    <a:cubicBezTo>
                      <a:pt x="7327" y="12607"/>
                      <a:pt x="7448" y="12485"/>
                      <a:pt x="7509" y="12333"/>
                    </a:cubicBezTo>
                    <a:cubicBezTo>
                      <a:pt x="7631" y="12455"/>
                      <a:pt x="7752" y="12516"/>
                      <a:pt x="7844" y="12607"/>
                    </a:cubicBezTo>
                    <a:cubicBezTo>
                      <a:pt x="6997" y="13595"/>
                      <a:pt x="7952" y="14983"/>
                      <a:pt x="9033" y="14983"/>
                    </a:cubicBezTo>
                    <a:cubicBezTo>
                      <a:pt x="9349" y="14983"/>
                      <a:pt x="9676" y="14864"/>
                      <a:pt x="9971" y="14583"/>
                    </a:cubicBezTo>
                    <a:cubicBezTo>
                      <a:pt x="10225" y="14762"/>
                      <a:pt x="10524" y="14875"/>
                      <a:pt x="10830" y="14875"/>
                    </a:cubicBezTo>
                    <a:cubicBezTo>
                      <a:pt x="11146" y="14875"/>
                      <a:pt x="11471" y="14754"/>
                      <a:pt x="11765" y="14461"/>
                    </a:cubicBezTo>
                    <a:cubicBezTo>
                      <a:pt x="12220" y="14035"/>
                      <a:pt x="12312" y="13519"/>
                      <a:pt x="12160" y="13093"/>
                    </a:cubicBezTo>
                    <a:cubicBezTo>
                      <a:pt x="12403" y="13063"/>
                      <a:pt x="12707" y="12941"/>
                      <a:pt x="12950" y="12698"/>
                    </a:cubicBezTo>
                    <a:cubicBezTo>
                      <a:pt x="13740" y="11938"/>
                      <a:pt x="13376" y="10935"/>
                      <a:pt x="12676" y="10418"/>
                    </a:cubicBezTo>
                    <a:lnTo>
                      <a:pt x="12676" y="10418"/>
                    </a:lnTo>
                    <a:cubicBezTo>
                      <a:pt x="12812" y="10457"/>
                      <a:pt x="12954" y="10480"/>
                      <a:pt x="13098" y="10480"/>
                    </a:cubicBezTo>
                    <a:cubicBezTo>
                      <a:pt x="13406" y="10480"/>
                      <a:pt x="13724" y="10374"/>
                      <a:pt x="14014" y="10084"/>
                    </a:cubicBezTo>
                    <a:cubicBezTo>
                      <a:pt x="15063" y="9084"/>
                      <a:pt x="14100" y="7571"/>
                      <a:pt x="12980" y="7571"/>
                    </a:cubicBezTo>
                    <a:cubicBezTo>
                      <a:pt x="12738" y="7571"/>
                      <a:pt x="12489" y="7642"/>
                      <a:pt x="12251" y="7804"/>
                    </a:cubicBezTo>
                    <a:cubicBezTo>
                      <a:pt x="12758" y="6860"/>
                      <a:pt x="11867" y="5705"/>
                      <a:pt x="10877" y="5705"/>
                    </a:cubicBezTo>
                    <a:cubicBezTo>
                      <a:pt x="10561" y="5705"/>
                      <a:pt x="10235" y="5823"/>
                      <a:pt x="9941" y="6102"/>
                    </a:cubicBezTo>
                    <a:cubicBezTo>
                      <a:pt x="9850" y="6163"/>
                      <a:pt x="9789" y="6254"/>
                      <a:pt x="9758" y="6345"/>
                    </a:cubicBezTo>
                    <a:cubicBezTo>
                      <a:pt x="9684" y="6334"/>
                      <a:pt x="9610" y="6328"/>
                      <a:pt x="9537" y="6328"/>
                    </a:cubicBezTo>
                    <a:cubicBezTo>
                      <a:pt x="9224" y="6328"/>
                      <a:pt x="8924" y="6439"/>
                      <a:pt x="8603" y="6710"/>
                    </a:cubicBezTo>
                    <a:cubicBezTo>
                      <a:pt x="8512" y="6832"/>
                      <a:pt x="8391" y="6984"/>
                      <a:pt x="8299" y="7105"/>
                    </a:cubicBezTo>
                    <a:cubicBezTo>
                      <a:pt x="8021" y="6688"/>
                      <a:pt x="7540" y="6398"/>
                      <a:pt x="7018" y="6398"/>
                    </a:cubicBezTo>
                    <a:cubicBezTo>
                      <a:pt x="6969" y="6398"/>
                      <a:pt x="6920" y="6401"/>
                      <a:pt x="6871" y="6406"/>
                    </a:cubicBezTo>
                    <a:cubicBezTo>
                      <a:pt x="6840" y="6345"/>
                      <a:pt x="6780" y="6254"/>
                      <a:pt x="6749" y="6133"/>
                    </a:cubicBezTo>
                    <a:cubicBezTo>
                      <a:pt x="7053" y="6133"/>
                      <a:pt x="7388" y="6041"/>
                      <a:pt x="7692" y="5768"/>
                    </a:cubicBezTo>
                    <a:cubicBezTo>
                      <a:pt x="8762" y="4744"/>
                      <a:pt x="7765" y="3255"/>
                      <a:pt x="6640" y="3255"/>
                    </a:cubicBezTo>
                    <a:cubicBezTo>
                      <a:pt x="6328" y="3255"/>
                      <a:pt x="6006" y="3370"/>
                      <a:pt x="5716" y="3640"/>
                    </a:cubicBezTo>
                    <a:cubicBezTo>
                      <a:pt x="5533" y="3822"/>
                      <a:pt x="5412" y="4005"/>
                      <a:pt x="5351" y="4248"/>
                    </a:cubicBezTo>
                    <a:cubicBezTo>
                      <a:pt x="5321" y="4248"/>
                      <a:pt x="5260" y="4248"/>
                      <a:pt x="5229" y="4187"/>
                    </a:cubicBezTo>
                    <a:cubicBezTo>
                      <a:pt x="5260" y="3944"/>
                      <a:pt x="5229" y="3640"/>
                      <a:pt x="5077" y="3397"/>
                    </a:cubicBezTo>
                    <a:cubicBezTo>
                      <a:pt x="5169" y="3367"/>
                      <a:pt x="5229" y="3275"/>
                      <a:pt x="5321" y="3215"/>
                    </a:cubicBezTo>
                    <a:cubicBezTo>
                      <a:pt x="6359" y="2225"/>
                      <a:pt x="5384" y="718"/>
                      <a:pt x="4268" y="718"/>
                    </a:cubicBezTo>
                    <a:cubicBezTo>
                      <a:pt x="3979" y="718"/>
                      <a:pt x="3681" y="819"/>
                      <a:pt x="3406" y="1056"/>
                    </a:cubicBezTo>
                    <a:cubicBezTo>
                      <a:pt x="3203" y="467"/>
                      <a:pt x="2606" y="1"/>
                      <a:pt x="197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2" name="Google Shape;3092;p19"/>
              <p:cNvSpPr/>
              <p:nvPr/>
            </p:nvSpPr>
            <p:spPr>
              <a:xfrm>
                <a:off x="5829925" y="2896275"/>
                <a:ext cx="103025" cy="72600"/>
              </a:xfrm>
              <a:custGeom>
                <a:avLst/>
                <a:gdLst/>
                <a:ahLst/>
                <a:cxnLst/>
                <a:rect l="l" t="t" r="r" b="b"/>
                <a:pathLst>
                  <a:path w="4121" h="2904" extrusionOk="0">
                    <a:moveTo>
                      <a:pt x="2009" y="0"/>
                    </a:moveTo>
                    <a:cubicBezTo>
                      <a:pt x="1696" y="0"/>
                      <a:pt x="1371" y="117"/>
                      <a:pt x="1074" y="394"/>
                    </a:cubicBezTo>
                    <a:cubicBezTo>
                      <a:pt x="0" y="1396"/>
                      <a:pt x="1005" y="2903"/>
                      <a:pt x="2133" y="2903"/>
                    </a:cubicBezTo>
                    <a:cubicBezTo>
                      <a:pt x="2443" y="2903"/>
                      <a:pt x="2762" y="2790"/>
                      <a:pt x="3050" y="2522"/>
                    </a:cubicBezTo>
                    <a:cubicBezTo>
                      <a:pt x="4121" y="1522"/>
                      <a:pt x="3141" y="0"/>
                      <a:pt x="200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3" name="Google Shape;3093;p19"/>
              <p:cNvSpPr/>
              <p:nvPr/>
            </p:nvSpPr>
            <p:spPr>
              <a:xfrm>
                <a:off x="5987275" y="2851350"/>
                <a:ext cx="102925" cy="72775"/>
              </a:xfrm>
              <a:custGeom>
                <a:avLst/>
                <a:gdLst/>
                <a:ahLst/>
                <a:cxnLst/>
                <a:rect l="l" t="t" r="r" b="b"/>
                <a:pathLst>
                  <a:path w="4117" h="2911" extrusionOk="0">
                    <a:moveTo>
                      <a:pt x="2015" y="0"/>
                    </a:moveTo>
                    <a:cubicBezTo>
                      <a:pt x="1699" y="0"/>
                      <a:pt x="1371" y="118"/>
                      <a:pt x="1072" y="397"/>
                    </a:cubicBezTo>
                    <a:cubicBezTo>
                      <a:pt x="1" y="1421"/>
                      <a:pt x="1017" y="2910"/>
                      <a:pt x="2136" y="2910"/>
                    </a:cubicBezTo>
                    <a:cubicBezTo>
                      <a:pt x="2446" y="2910"/>
                      <a:pt x="2764" y="2796"/>
                      <a:pt x="3047" y="2525"/>
                    </a:cubicBezTo>
                    <a:cubicBezTo>
                      <a:pt x="4116" y="1504"/>
                      <a:pt x="3144" y="0"/>
                      <a:pt x="20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4" name="Google Shape;3094;p19"/>
              <p:cNvSpPr/>
              <p:nvPr/>
            </p:nvSpPr>
            <p:spPr>
              <a:xfrm>
                <a:off x="5940925" y="2883650"/>
                <a:ext cx="842975" cy="1868000"/>
              </a:xfrm>
              <a:custGeom>
                <a:avLst/>
                <a:gdLst/>
                <a:ahLst/>
                <a:cxnLst/>
                <a:rect l="l" t="t" r="r" b="b"/>
                <a:pathLst>
                  <a:path w="33719" h="74720" extrusionOk="0">
                    <a:moveTo>
                      <a:pt x="91" y="1"/>
                    </a:moveTo>
                    <a:cubicBezTo>
                      <a:pt x="7" y="1"/>
                      <a:pt x="0" y="122"/>
                      <a:pt x="129" y="352"/>
                    </a:cubicBezTo>
                    <a:cubicBezTo>
                      <a:pt x="2470" y="4850"/>
                      <a:pt x="5722" y="9987"/>
                      <a:pt x="8883" y="15276"/>
                    </a:cubicBezTo>
                    <a:cubicBezTo>
                      <a:pt x="12075" y="20534"/>
                      <a:pt x="15236" y="25975"/>
                      <a:pt x="17637" y="30838"/>
                    </a:cubicBezTo>
                    <a:cubicBezTo>
                      <a:pt x="24294" y="44395"/>
                      <a:pt x="29218" y="58985"/>
                      <a:pt x="32957" y="73605"/>
                    </a:cubicBezTo>
                    <a:cubicBezTo>
                      <a:pt x="33140" y="74303"/>
                      <a:pt x="33395" y="74720"/>
                      <a:pt x="33545" y="74720"/>
                    </a:cubicBezTo>
                    <a:cubicBezTo>
                      <a:pt x="33668" y="74720"/>
                      <a:pt x="33719" y="74434"/>
                      <a:pt x="33595" y="73787"/>
                    </a:cubicBezTo>
                    <a:cubicBezTo>
                      <a:pt x="32470" y="67040"/>
                      <a:pt x="30434" y="60261"/>
                      <a:pt x="28124" y="53666"/>
                    </a:cubicBezTo>
                    <a:cubicBezTo>
                      <a:pt x="25631" y="46492"/>
                      <a:pt x="22744" y="39380"/>
                      <a:pt x="19431" y="32541"/>
                    </a:cubicBezTo>
                    <a:cubicBezTo>
                      <a:pt x="16665" y="26857"/>
                      <a:pt x="13686" y="21477"/>
                      <a:pt x="10525" y="16218"/>
                    </a:cubicBezTo>
                    <a:cubicBezTo>
                      <a:pt x="7394" y="10929"/>
                      <a:pt x="4081" y="5762"/>
                      <a:pt x="585" y="473"/>
                    </a:cubicBezTo>
                    <a:cubicBezTo>
                      <a:pt x="377" y="152"/>
                      <a:pt x="185" y="1"/>
                      <a:pt x="91"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5" name="Google Shape;3095;p19"/>
              <p:cNvSpPr/>
              <p:nvPr/>
            </p:nvSpPr>
            <p:spPr>
              <a:xfrm>
                <a:off x="5977400" y="2908425"/>
                <a:ext cx="103575" cy="72675"/>
              </a:xfrm>
              <a:custGeom>
                <a:avLst/>
                <a:gdLst/>
                <a:ahLst/>
                <a:cxnLst/>
                <a:rect l="l" t="t" r="r" b="b"/>
                <a:pathLst>
                  <a:path w="4143" h="2907" extrusionOk="0">
                    <a:moveTo>
                      <a:pt x="2010" y="1"/>
                    </a:moveTo>
                    <a:cubicBezTo>
                      <a:pt x="1695" y="1"/>
                      <a:pt x="1368" y="117"/>
                      <a:pt x="1072" y="394"/>
                    </a:cubicBezTo>
                    <a:cubicBezTo>
                      <a:pt x="1" y="1418"/>
                      <a:pt x="998" y="2907"/>
                      <a:pt x="2123" y="2907"/>
                    </a:cubicBezTo>
                    <a:cubicBezTo>
                      <a:pt x="2435" y="2907"/>
                      <a:pt x="2757" y="2792"/>
                      <a:pt x="3047" y="2522"/>
                    </a:cubicBezTo>
                    <a:cubicBezTo>
                      <a:pt x="4142" y="1522"/>
                      <a:pt x="3150" y="1"/>
                      <a:pt x="20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6" name="Google Shape;3096;p19"/>
              <p:cNvSpPr/>
              <p:nvPr/>
            </p:nvSpPr>
            <p:spPr>
              <a:xfrm>
                <a:off x="6031350" y="2889425"/>
                <a:ext cx="103575" cy="72675"/>
              </a:xfrm>
              <a:custGeom>
                <a:avLst/>
                <a:gdLst/>
                <a:ahLst/>
                <a:cxnLst/>
                <a:rect l="l" t="t" r="r" b="b"/>
                <a:pathLst>
                  <a:path w="4143" h="2907" extrusionOk="0">
                    <a:moveTo>
                      <a:pt x="2011" y="1"/>
                    </a:moveTo>
                    <a:cubicBezTo>
                      <a:pt x="1695" y="1"/>
                      <a:pt x="1368" y="117"/>
                      <a:pt x="1072" y="394"/>
                    </a:cubicBezTo>
                    <a:cubicBezTo>
                      <a:pt x="1" y="1418"/>
                      <a:pt x="998" y="2907"/>
                      <a:pt x="2123" y="2907"/>
                    </a:cubicBezTo>
                    <a:cubicBezTo>
                      <a:pt x="2435" y="2907"/>
                      <a:pt x="2757" y="2792"/>
                      <a:pt x="3047" y="2522"/>
                    </a:cubicBezTo>
                    <a:cubicBezTo>
                      <a:pt x="4142"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7" name="Google Shape;3097;p19"/>
              <p:cNvSpPr/>
              <p:nvPr/>
            </p:nvSpPr>
            <p:spPr>
              <a:xfrm>
                <a:off x="5882475" y="2942625"/>
                <a:ext cx="102325" cy="72975"/>
              </a:xfrm>
              <a:custGeom>
                <a:avLst/>
                <a:gdLst/>
                <a:ahLst/>
                <a:cxnLst/>
                <a:rect l="l" t="t" r="r" b="b"/>
                <a:pathLst>
                  <a:path w="4093" h="2919" extrusionOk="0">
                    <a:moveTo>
                      <a:pt x="1977" y="0"/>
                    </a:moveTo>
                    <a:cubicBezTo>
                      <a:pt x="1669" y="0"/>
                      <a:pt x="1353" y="117"/>
                      <a:pt x="1069" y="394"/>
                    </a:cubicBezTo>
                    <a:cubicBezTo>
                      <a:pt x="0" y="1415"/>
                      <a:pt x="991" y="2919"/>
                      <a:pt x="2114" y="2919"/>
                    </a:cubicBezTo>
                    <a:cubicBezTo>
                      <a:pt x="2428" y="2919"/>
                      <a:pt x="2752" y="2801"/>
                      <a:pt x="3045" y="2522"/>
                    </a:cubicBezTo>
                    <a:cubicBezTo>
                      <a:pt x="4092" y="1522"/>
                      <a:pt x="3089" y="0"/>
                      <a:pt x="197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8" name="Google Shape;3098;p19"/>
              <p:cNvSpPr/>
              <p:nvPr/>
            </p:nvSpPr>
            <p:spPr>
              <a:xfrm>
                <a:off x="6001650" y="2917450"/>
                <a:ext cx="102975" cy="72700"/>
              </a:xfrm>
              <a:custGeom>
                <a:avLst/>
                <a:gdLst/>
                <a:ahLst/>
                <a:cxnLst/>
                <a:rect l="l" t="t" r="r" b="b"/>
                <a:pathLst>
                  <a:path w="4119" h="2908" extrusionOk="0">
                    <a:moveTo>
                      <a:pt x="2018" y="1"/>
                    </a:moveTo>
                    <a:cubicBezTo>
                      <a:pt x="1702" y="1"/>
                      <a:pt x="1373" y="119"/>
                      <a:pt x="1074" y="398"/>
                    </a:cubicBezTo>
                    <a:cubicBezTo>
                      <a:pt x="1" y="1400"/>
                      <a:pt x="1005" y="2907"/>
                      <a:pt x="2134" y="2907"/>
                    </a:cubicBezTo>
                    <a:cubicBezTo>
                      <a:pt x="2443" y="2907"/>
                      <a:pt x="2762" y="2794"/>
                      <a:pt x="3050" y="2526"/>
                    </a:cubicBezTo>
                    <a:cubicBezTo>
                      <a:pt x="4119" y="1504"/>
                      <a:pt x="3146" y="1"/>
                      <a:pt x="201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9" name="Google Shape;3099;p19"/>
              <p:cNvSpPr/>
              <p:nvPr/>
            </p:nvSpPr>
            <p:spPr>
              <a:xfrm>
                <a:off x="5914275" y="2960325"/>
                <a:ext cx="103025" cy="72375"/>
              </a:xfrm>
              <a:custGeom>
                <a:avLst/>
                <a:gdLst/>
                <a:ahLst/>
                <a:cxnLst/>
                <a:rect l="l" t="t" r="r" b="b"/>
                <a:pathLst>
                  <a:path w="4121" h="2895" extrusionOk="0">
                    <a:moveTo>
                      <a:pt x="2010" y="0"/>
                    </a:moveTo>
                    <a:cubicBezTo>
                      <a:pt x="1696" y="0"/>
                      <a:pt x="1371" y="115"/>
                      <a:pt x="1074" y="385"/>
                    </a:cubicBezTo>
                    <a:cubicBezTo>
                      <a:pt x="0" y="1387"/>
                      <a:pt x="1005" y="2894"/>
                      <a:pt x="2133" y="2894"/>
                    </a:cubicBezTo>
                    <a:cubicBezTo>
                      <a:pt x="2443" y="2894"/>
                      <a:pt x="2762" y="2781"/>
                      <a:pt x="3049" y="2513"/>
                    </a:cubicBezTo>
                    <a:cubicBezTo>
                      <a:pt x="4120" y="1489"/>
                      <a:pt x="3142" y="0"/>
                      <a:pt x="201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0" name="Google Shape;3100;p19"/>
              <p:cNvSpPr/>
              <p:nvPr/>
            </p:nvSpPr>
            <p:spPr>
              <a:xfrm>
                <a:off x="6025325" y="2942625"/>
                <a:ext cx="104100" cy="72975"/>
              </a:xfrm>
              <a:custGeom>
                <a:avLst/>
                <a:gdLst/>
                <a:ahLst/>
                <a:cxnLst/>
                <a:rect l="l" t="t" r="r" b="b"/>
                <a:pathLst>
                  <a:path w="4164" h="2919" extrusionOk="0">
                    <a:moveTo>
                      <a:pt x="2012" y="0"/>
                    </a:moveTo>
                    <a:cubicBezTo>
                      <a:pt x="1694" y="0"/>
                      <a:pt x="1366" y="117"/>
                      <a:pt x="1070" y="394"/>
                    </a:cubicBezTo>
                    <a:cubicBezTo>
                      <a:pt x="1" y="1415"/>
                      <a:pt x="1010" y="2919"/>
                      <a:pt x="2126" y="2919"/>
                    </a:cubicBezTo>
                    <a:cubicBezTo>
                      <a:pt x="2439" y="2919"/>
                      <a:pt x="2759" y="2801"/>
                      <a:pt x="3045" y="2522"/>
                    </a:cubicBezTo>
                    <a:cubicBezTo>
                      <a:pt x="4164" y="1522"/>
                      <a:pt x="3158" y="0"/>
                      <a:pt x="201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1" name="Google Shape;3101;p19"/>
              <p:cNvSpPr/>
              <p:nvPr/>
            </p:nvSpPr>
            <p:spPr>
              <a:xfrm>
                <a:off x="6063450" y="2931525"/>
                <a:ext cx="102850" cy="72325"/>
              </a:xfrm>
              <a:custGeom>
                <a:avLst/>
                <a:gdLst/>
                <a:ahLst/>
                <a:cxnLst/>
                <a:rect l="l" t="t" r="r" b="b"/>
                <a:pathLst>
                  <a:path w="4114" h="2893" extrusionOk="0">
                    <a:moveTo>
                      <a:pt x="1994" y="0"/>
                    </a:moveTo>
                    <a:cubicBezTo>
                      <a:pt x="1682" y="0"/>
                      <a:pt x="1359" y="113"/>
                      <a:pt x="1064" y="382"/>
                    </a:cubicBezTo>
                    <a:cubicBezTo>
                      <a:pt x="1" y="1398"/>
                      <a:pt x="995" y="2892"/>
                      <a:pt x="2105" y="2892"/>
                    </a:cubicBezTo>
                    <a:cubicBezTo>
                      <a:pt x="2422" y="2892"/>
                      <a:pt x="2749" y="2770"/>
                      <a:pt x="3040" y="2479"/>
                    </a:cubicBezTo>
                    <a:cubicBezTo>
                      <a:pt x="4113" y="1502"/>
                      <a:pt x="3128" y="0"/>
                      <a:pt x="199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2" name="Google Shape;3102;p19"/>
              <p:cNvSpPr/>
              <p:nvPr/>
            </p:nvSpPr>
            <p:spPr>
              <a:xfrm>
                <a:off x="5908200" y="3005300"/>
                <a:ext cx="103675" cy="73000"/>
              </a:xfrm>
              <a:custGeom>
                <a:avLst/>
                <a:gdLst/>
                <a:ahLst/>
                <a:cxnLst/>
                <a:rect l="l" t="t" r="r" b="b"/>
                <a:pathLst>
                  <a:path w="4147" h="2920" extrusionOk="0">
                    <a:moveTo>
                      <a:pt x="2040" y="1"/>
                    </a:moveTo>
                    <a:cubicBezTo>
                      <a:pt x="1718" y="1"/>
                      <a:pt x="1382" y="122"/>
                      <a:pt x="1074" y="410"/>
                    </a:cubicBezTo>
                    <a:cubicBezTo>
                      <a:pt x="0" y="1412"/>
                      <a:pt x="1023" y="2919"/>
                      <a:pt x="2160" y="2919"/>
                    </a:cubicBezTo>
                    <a:cubicBezTo>
                      <a:pt x="2472" y="2919"/>
                      <a:pt x="2792" y="2806"/>
                      <a:pt x="3080" y="2537"/>
                    </a:cubicBezTo>
                    <a:cubicBezTo>
                      <a:pt x="4146" y="1518"/>
                      <a:pt x="3180" y="1"/>
                      <a:pt x="204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3" name="Google Shape;3103;p19"/>
              <p:cNvSpPr/>
              <p:nvPr/>
            </p:nvSpPr>
            <p:spPr>
              <a:xfrm>
                <a:off x="6008550" y="2983650"/>
                <a:ext cx="102975" cy="72675"/>
              </a:xfrm>
              <a:custGeom>
                <a:avLst/>
                <a:gdLst/>
                <a:ahLst/>
                <a:cxnLst/>
                <a:rect l="l" t="t" r="r" b="b"/>
                <a:pathLst>
                  <a:path w="4119" h="2907" extrusionOk="0">
                    <a:moveTo>
                      <a:pt x="2007" y="1"/>
                    </a:moveTo>
                    <a:cubicBezTo>
                      <a:pt x="1694" y="1"/>
                      <a:pt x="1369" y="117"/>
                      <a:pt x="1072" y="394"/>
                    </a:cubicBezTo>
                    <a:cubicBezTo>
                      <a:pt x="1" y="1418"/>
                      <a:pt x="998" y="2907"/>
                      <a:pt x="2124" y="2907"/>
                    </a:cubicBezTo>
                    <a:cubicBezTo>
                      <a:pt x="2436" y="2907"/>
                      <a:pt x="2757" y="2792"/>
                      <a:pt x="3048" y="2522"/>
                    </a:cubicBezTo>
                    <a:cubicBezTo>
                      <a:pt x="4119" y="1522"/>
                      <a:pt x="3139" y="1"/>
                      <a:pt x="200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4" name="Google Shape;3104;p19"/>
              <p:cNvSpPr/>
              <p:nvPr/>
            </p:nvSpPr>
            <p:spPr>
              <a:xfrm>
                <a:off x="5936300" y="3043300"/>
                <a:ext cx="103525" cy="72975"/>
              </a:xfrm>
              <a:custGeom>
                <a:avLst/>
                <a:gdLst/>
                <a:ahLst/>
                <a:cxnLst/>
                <a:rect l="l" t="t" r="r" b="b"/>
                <a:pathLst>
                  <a:path w="4141" h="2919" extrusionOk="0">
                    <a:moveTo>
                      <a:pt x="2028" y="0"/>
                    </a:moveTo>
                    <a:cubicBezTo>
                      <a:pt x="1708" y="0"/>
                      <a:pt x="1376" y="122"/>
                      <a:pt x="1074" y="410"/>
                    </a:cubicBezTo>
                    <a:cubicBezTo>
                      <a:pt x="1" y="1411"/>
                      <a:pt x="1005" y="2919"/>
                      <a:pt x="2134" y="2919"/>
                    </a:cubicBezTo>
                    <a:cubicBezTo>
                      <a:pt x="2443" y="2919"/>
                      <a:pt x="2762" y="2805"/>
                      <a:pt x="3050" y="2537"/>
                    </a:cubicBezTo>
                    <a:cubicBezTo>
                      <a:pt x="4140" y="1518"/>
                      <a:pt x="3161" y="0"/>
                      <a:pt x="20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5" name="Google Shape;3105;p19"/>
              <p:cNvSpPr/>
              <p:nvPr/>
            </p:nvSpPr>
            <p:spPr>
              <a:xfrm>
                <a:off x="5911225" y="3067250"/>
                <a:ext cx="103050" cy="72600"/>
              </a:xfrm>
              <a:custGeom>
                <a:avLst/>
                <a:gdLst/>
                <a:ahLst/>
                <a:cxnLst/>
                <a:rect l="l" t="t" r="r" b="b"/>
                <a:pathLst>
                  <a:path w="4122" h="2904" extrusionOk="0">
                    <a:moveTo>
                      <a:pt x="1998" y="0"/>
                    </a:moveTo>
                    <a:cubicBezTo>
                      <a:pt x="1686" y="0"/>
                      <a:pt x="1364" y="117"/>
                      <a:pt x="1074" y="394"/>
                    </a:cubicBezTo>
                    <a:cubicBezTo>
                      <a:pt x="1" y="1396"/>
                      <a:pt x="1024" y="2903"/>
                      <a:pt x="2146" y="2903"/>
                    </a:cubicBezTo>
                    <a:cubicBezTo>
                      <a:pt x="2454" y="2903"/>
                      <a:pt x="2769" y="2790"/>
                      <a:pt x="3050" y="2522"/>
                    </a:cubicBezTo>
                    <a:cubicBezTo>
                      <a:pt x="4121" y="1522"/>
                      <a:pt x="3123" y="0"/>
                      <a:pt x="19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6" name="Google Shape;3106;p19"/>
              <p:cNvSpPr/>
              <p:nvPr/>
            </p:nvSpPr>
            <p:spPr>
              <a:xfrm>
                <a:off x="6056525" y="3017775"/>
                <a:ext cx="103575" cy="72675"/>
              </a:xfrm>
              <a:custGeom>
                <a:avLst/>
                <a:gdLst/>
                <a:ahLst/>
                <a:cxnLst/>
                <a:rect l="l" t="t" r="r" b="b"/>
                <a:pathLst>
                  <a:path w="4143" h="2907" extrusionOk="0">
                    <a:moveTo>
                      <a:pt x="2041" y="0"/>
                    </a:moveTo>
                    <a:cubicBezTo>
                      <a:pt x="1726" y="0"/>
                      <a:pt x="1397" y="118"/>
                      <a:pt x="1098" y="397"/>
                    </a:cubicBezTo>
                    <a:cubicBezTo>
                      <a:pt x="1" y="1399"/>
                      <a:pt x="1019" y="2906"/>
                      <a:pt x="2154" y="2906"/>
                    </a:cubicBezTo>
                    <a:cubicBezTo>
                      <a:pt x="2466" y="2906"/>
                      <a:pt x="2786" y="2793"/>
                      <a:pt x="3074" y="2525"/>
                    </a:cubicBezTo>
                    <a:cubicBezTo>
                      <a:pt x="4143" y="1504"/>
                      <a:pt x="3170" y="0"/>
                      <a:pt x="204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7" name="Google Shape;3107;p19"/>
              <p:cNvSpPr/>
              <p:nvPr/>
            </p:nvSpPr>
            <p:spPr>
              <a:xfrm>
                <a:off x="6123300" y="3003325"/>
                <a:ext cx="102900" cy="72775"/>
              </a:xfrm>
              <a:custGeom>
                <a:avLst/>
                <a:gdLst/>
                <a:ahLst/>
                <a:cxnLst/>
                <a:rect l="l" t="t" r="r" b="b"/>
                <a:pathLst>
                  <a:path w="4116" h="2911" extrusionOk="0">
                    <a:moveTo>
                      <a:pt x="2003" y="1"/>
                    </a:moveTo>
                    <a:cubicBezTo>
                      <a:pt x="1689" y="1"/>
                      <a:pt x="1364" y="118"/>
                      <a:pt x="1072" y="398"/>
                    </a:cubicBezTo>
                    <a:cubicBezTo>
                      <a:pt x="1" y="1421"/>
                      <a:pt x="998" y="2910"/>
                      <a:pt x="2123" y="2910"/>
                    </a:cubicBezTo>
                    <a:cubicBezTo>
                      <a:pt x="2435" y="2910"/>
                      <a:pt x="2757" y="2796"/>
                      <a:pt x="3047" y="2525"/>
                    </a:cubicBezTo>
                    <a:cubicBezTo>
                      <a:pt x="4116" y="1504"/>
                      <a:pt x="3125" y="1"/>
                      <a:pt x="200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8" name="Google Shape;3108;p19"/>
              <p:cNvSpPr/>
              <p:nvPr/>
            </p:nvSpPr>
            <p:spPr>
              <a:xfrm>
                <a:off x="6143000" y="3008250"/>
                <a:ext cx="102850" cy="73075"/>
              </a:xfrm>
              <a:custGeom>
                <a:avLst/>
                <a:gdLst/>
                <a:ahLst/>
                <a:cxnLst/>
                <a:rect l="l" t="t" r="r" b="b"/>
                <a:pathLst>
                  <a:path w="4114" h="2923" extrusionOk="0">
                    <a:moveTo>
                      <a:pt x="2032" y="1"/>
                    </a:moveTo>
                    <a:cubicBezTo>
                      <a:pt x="1712" y="1"/>
                      <a:pt x="1378" y="123"/>
                      <a:pt x="1074" y="413"/>
                    </a:cubicBezTo>
                    <a:cubicBezTo>
                      <a:pt x="0" y="1415"/>
                      <a:pt x="1024" y="2923"/>
                      <a:pt x="2146" y="2923"/>
                    </a:cubicBezTo>
                    <a:cubicBezTo>
                      <a:pt x="2453" y="2923"/>
                      <a:pt x="2768" y="2809"/>
                      <a:pt x="3050" y="2541"/>
                    </a:cubicBezTo>
                    <a:cubicBezTo>
                      <a:pt x="4114" y="1501"/>
                      <a:pt x="3154" y="1"/>
                      <a:pt x="203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09" name="Google Shape;3109;p19"/>
              <p:cNvSpPr/>
              <p:nvPr/>
            </p:nvSpPr>
            <p:spPr>
              <a:xfrm>
                <a:off x="6058700" y="3079400"/>
                <a:ext cx="103575" cy="72675"/>
              </a:xfrm>
              <a:custGeom>
                <a:avLst/>
                <a:gdLst/>
                <a:ahLst/>
                <a:cxnLst/>
                <a:rect l="l" t="t" r="r" b="b"/>
                <a:pathLst>
                  <a:path w="4143" h="2907" extrusionOk="0">
                    <a:moveTo>
                      <a:pt x="2011" y="1"/>
                    </a:moveTo>
                    <a:cubicBezTo>
                      <a:pt x="1695" y="1"/>
                      <a:pt x="1369" y="117"/>
                      <a:pt x="1072" y="394"/>
                    </a:cubicBezTo>
                    <a:cubicBezTo>
                      <a:pt x="1" y="1418"/>
                      <a:pt x="998" y="2907"/>
                      <a:pt x="2124" y="2907"/>
                    </a:cubicBezTo>
                    <a:cubicBezTo>
                      <a:pt x="2436" y="2907"/>
                      <a:pt x="2757" y="2792"/>
                      <a:pt x="3048" y="2522"/>
                    </a:cubicBezTo>
                    <a:cubicBezTo>
                      <a:pt x="4143" y="1522"/>
                      <a:pt x="3150" y="1"/>
                      <a:pt x="201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0" name="Google Shape;3110;p19"/>
              <p:cNvSpPr/>
              <p:nvPr/>
            </p:nvSpPr>
            <p:spPr>
              <a:xfrm>
                <a:off x="6108800" y="3072925"/>
                <a:ext cx="102925" cy="73000"/>
              </a:xfrm>
              <a:custGeom>
                <a:avLst/>
                <a:gdLst/>
                <a:ahLst/>
                <a:cxnLst/>
                <a:rect l="l" t="t" r="r" b="b"/>
                <a:pathLst>
                  <a:path w="4117" h="2920" extrusionOk="0">
                    <a:moveTo>
                      <a:pt x="2012" y="1"/>
                    </a:moveTo>
                    <a:cubicBezTo>
                      <a:pt x="1696" y="1"/>
                      <a:pt x="1369" y="122"/>
                      <a:pt x="1074" y="410"/>
                    </a:cubicBezTo>
                    <a:cubicBezTo>
                      <a:pt x="1" y="1412"/>
                      <a:pt x="1024" y="2919"/>
                      <a:pt x="2146" y="2919"/>
                    </a:cubicBezTo>
                    <a:cubicBezTo>
                      <a:pt x="2453" y="2919"/>
                      <a:pt x="2769" y="2806"/>
                      <a:pt x="3050" y="2538"/>
                    </a:cubicBezTo>
                    <a:cubicBezTo>
                      <a:pt x="4116" y="1519"/>
                      <a:pt x="3132"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1" name="Google Shape;3111;p19"/>
              <p:cNvSpPr/>
              <p:nvPr/>
            </p:nvSpPr>
            <p:spPr>
              <a:xfrm>
                <a:off x="6183275" y="3050125"/>
                <a:ext cx="103500" cy="73000"/>
              </a:xfrm>
              <a:custGeom>
                <a:avLst/>
                <a:gdLst/>
                <a:ahLst/>
                <a:cxnLst/>
                <a:rect l="l" t="t" r="r" b="b"/>
                <a:pathLst>
                  <a:path w="4140" h="2920" extrusionOk="0">
                    <a:moveTo>
                      <a:pt x="2028" y="1"/>
                    </a:moveTo>
                    <a:cubicBezTo>
                      <a:pt x="1708" y="1"/>
                      <a:pt x="1375" y="122"/>
                      <a:pt x="1074" y="410"/>
                    </a:cubicBezTo>
                    <a:cubicBezTo>
                      <a:pt x="0" y="1412"/>
                      <a:pt x="1005" y="2919"/>
                      <a:pt x="2133" y="2919"/>
                    </a:cubicBezTo>
                    <a:cubicBezTo>
                      <a:pt x="2443" y="2919"/>
                      <a:pt x="2762" y="2806"/>
                      <a:pt x="3050" y="2538"/>
                    </a:cubicBezTo>
                    <a:cubicBezTo>
                      <a:pt x="4140" y="1519"/>
                      <a:pt x="3160" y="1"/>
                      <a:pt x="202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2" name="Google Shape;3112;p19"/>
              <p:cNvSpPr/>
              <p:nvPr/>
            </p:nvSpPr>
            <p:spPr>
              <a:xfrm>
                <a:off x="6095875" y="3092700"/>
                <a:ext cx="102925" cy="72975"/>
              </a:xfrm>
              <a:custGeom>
                <a:avLst/>
                <a:gdLst/>
                <a:ahLst/>
                <a:cxnLst/>
                <a:rect l="l" t="t" r="r" b="b"/>
                <a:pathLst>
                  <a:path w="4117" h="2919" extrusionOk="0">
                    <a:moveTo>
                      <a:pt x="2025" y="0"/>
                    </a:moveTo>
                    <a:cubicBezTo>
                      <a:pt x="1707" y="0"/>
                      <a:pt x="1376" y="121"/>
                      <a:pt x="1074" y="409"/>
                    </a:cubicBezTo>
                    <a:cubicBezTo>
                      <a:pt x="1" y="1411"/>
                      <a:pt x="1005" y="2918"/>
                      <a:pt x="2134" y="2918"/>
                    </a:cubicBezTo>
                    <a:cubicBezTo>
                      <a:pt x="2443" y="2918"/>
                      <a:pt x="2762" y="2805"/>
                      <a:pt x="3050" y="2537"/>
                    </a:cubicBezTo>
                    <a:cubicBezTo>
                      <a:pt x="4116" y="1518"/>
                      <a:pt x="3150" y="0"/>
                      <a:pt x="20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3" name="Google Shape;3113;p19"/>
              <p:cNvSpPr/>
              <p:nvPr/>
            </p:nvSpPr>
            <p:spPr>
              <a:xfrm>
                <a:off x="6169650" y="3087000"/>
                <a:ext cx="102975" cy="72675"/>
              </a:xfrm>
              <a:custGeom>
                <a:avLst/>
                <a:gdLst/>
                <a:ahLst/>
                <a:cxnLst/>
                <a:rect l="l" t="t" r="r" b="b"/>
                <a:pathLst>
                  <a:path w="4119" h="2907" extrusionOk="0">
                    <a:moveTo>
                      <a:pt x="2007" y="0"/>
                    </a:moveTo>
                    <a:cubicBezTo>
                      <a:pt x="1694" y="0"/>
                      <a:pt x="1368" y="117"/>
                      <a:pt x="1072" y="394"/>
                    </a:cubicBezTo>
                    <a:cubicBezTo>
                      <a:pt x="1" y="1417"/>
                      <a:pt x="1017" y="2907"/>
                      <a:pt x="2136" y="2907"/>
                    </a:cubicBezTo>
                    <a:cubicBezTo>
                      <a:pt x="2446" y="2907"/>
                      <a:pt x="2764" y="2792"/>
                      <a:pt x="3047" y="2522"/>
                    </a:cubicBezTo>
                    <a:cubicBezTo>
                      <a:pt x="4119" y="1522"/>
                      <a:pt x="3139" y="0"/>
                      <a:pt x="200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4" name="Google Shape;3114;p19"/>
              <p:cNvSpPr/>
              <p:nvPr/>
            </p:nvSpPr>
            <p:spPr>
              <a:xfrm>
                <a:off x="6140725" y="3123075"/>
                <a:ext cx="102900" cy="73000"/>
              </a:xfrm>
              <a:custGeom>
                <a:avLst/>
                <a:gdLst/>
                <a:ahLst/>
                <a:cxnLst/>
                <a:rect l="l" t="t" r="r" b="b"/>
                <a:pathLst>
                  <a:path w="4116" h="2920" extrusionOk="0">
                    <a:moveTo>
                      <a:pt x="2012" y="1"/>
                    </a:moveTo>
                    <a:cubicBezTo>
                      <a:pt x="1696" y="1"/>
                      <a:pt x="1368" y="122"/>
                      <a:pt x="1074" y="410"/>
                    </a:cubicBezTo>
                    <a:cubicBezTo>
                      <a:pt x="0" y="1412"/>
                      <a:pt x="1005" y="2919"/>
                      <a:pt x="2133" y="2919"/>
                    </a:cubicBezTo>
                    <a:cubicBezTo>
                      <a:pt x="2443" y="2919"/>
                      <a:pt x="2762" y="2806"/>
                      <a:pt x="3049" y="2538"/>
                    </a:cubicBezTo>
                    <a:cubicBezTo>
                      <a:pt x="4116" y="1519"/>
                      <a:pt x="3131" y="1"/>
                      <a:pt x="201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5" name="Google Shape;3115;p19"/>
              <p:cNvSpPr/>
              <p:nvPr/>
            </p:nvSpPr>
            <p:spPr>
              <a:xfrm>
                <a:off x="6181100" y="3132600"/>
                <a:ext cx="102925" cy="72975"/>
              </a:xfrm>
              <a:custGeom>
                <a:avLst/>
                <a:gdLst/>
                <a:ahLst/>
                <a:cxnLst/>
                <a:rect l="l" t="t" r="r" b="b"/>
                <a:pathLst>
                  <a:path w="4117" h="2919" extrusionOk="0">
                    <a:moveTo>
                      <a:pt x="2005" y="0"/>
                    </a:moveTo>
                    <a:cubicBezTo>
                      <a:pt x="1692" y="0"/>
                      <a:pt x="1366" y="117"/>
                      <a:pt x="1070" y="394"/>
                    </a:cubicBezTo>
                    <a:cubicBezTo>
                      <a:pt x="1" y="1415"/>
                      <a:pt x="1010" y="2919"/>
                      <a:pt x="2126" y="2919"/>
                    </a:cubicBezTo>
                    <a:cubicBezTo>
                      <a:pt x="2439" y="2919"/>
                      <a:pt x="2760" y="2801"/>
                      <a:pt x="3045" y="2522"/>
                    </a:cubicBezTo>
                    <a:cubicBezTo>
                      <a:pt x="4116" y="1522"/>
                      <a:pt x="3137" y="0"/>
                      <a:pt x="200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6" name="Google Shape;3116;p19"/>
              <p:cNvSpPr/>
              <p:nvPr/>
            </p:nvSpPr>
            <p:spPr>
              <a:xfrm>
                <a:off x="5980550" y="3217300"/>
                <a:ext cx="103500" cy="73000"/>
              </a:xfrm>
              <a:custGeom>
                <a:avLst/>
                <a:gdLst/>
                <a:ahLst/>
                <a:cxnLst/>
                <a:rect l="l" t="t" r="r" b="b"/>
                <a:pathLst>
                  <a:path w="4140" h="2920" extrusionOk="0">
                    <a:moveTo>
                      <a:pt x="2048" y="1"/>
                    </a:moveTo>
                    <a:cubicBezTo>
                      <a:pt x="1730" y="1"/>
                      <a:pt x="1399" y="122"/>
                      <a:pt x="1098" y="410"/>
                    </a:cubicBezTo>
                    <a:cubicBezTo>
                      <a:pt x="0" y="1412"/>
                      <a:pt x="1018" y="2919"/>
                      <a:pt x="2154" y="2919"/>
                    </a:cubicBezTo>
                    <a:cubicBezTo>
                      <a:pt x="2465" y="2919"/>
                      <a:pt x="2785" y="2806"/>
                      <a:pt x="3073" y="2538"/>
                    </a:cubicBezTo>
                    <a:cubicBezTo>
                      <a:pt x="4140" y="1519"/>
                      <a:pt x="3174" y="1"/>
                      <a:pt x="204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7" name="Google Shape;3117;p19"/>
              <p:cNvSpPr/>
              <p:nvPr/>
            </p:nvSpPr>
            <p:spPr>
              <a:xfrm>
                <a:off x="6050300" y="3209575"/>
                <a:ext cx="239575" cy="127075"/>
              </a:xfrm>
              <a:custGeom>
                <a:avLst/>
                <a:gdLst/>
                <a:ahLst/>
                <a:cxnLst/>
                <a:rect l="l" t="t" r="r" b="b"/>
                <a:pathLst>
                  <a:path w="9583" h="5083" extrusionOk="0">
                    <a:moveTo>
                      <a:pt x="5708" y="1"/>
                    </a:moveTo>
                    <a:cubicBezTo>
                      <a:pt x="5388" y="1"/>
                      <a:pt x="5054" y="123"/>
                      <a:pt x="4751" y="415"/>
                    </a:cubicBezTo>
                    <a:cubicBezTo>
                      <a:pt x="4235" y="902"/>
                      <a:pt x="4235" y="1509"/>
                      <a:pt x="4448" y="1996"/>
                    </a:cubicBezTo>
                    <a:cubicBezTo>
                      <a:pt x="4289" y="1943"/>
                      <a:pt x="4128" y="1912"/>
                      <a:pt x="3965" y="1912"/>
                    </a:cubicBezTo>
                    <a:cubicBezTo>
                      <a:pt x="3658" y="1912"/>
                      <a:pt x="3347" y="2022"/>
                      <a:pt x="3049" y="2300"/>
                    </a:cubicBezTo>
                    <a:cubicBezTo>
                      <a:pt x="2958" y="2391"/>
                      <a:pt x="2928" y="2421"/>
                      <a:pt x="2897" y="2482"/>
                    </a:cubicBezTo>
                    <a:cubicBezTo>
                      <a:pt x="2650" y="2297"/>
                      <a:pt x="2340" y="2174"/>
                      <a:pt x="2016" y="2174"/>
                    </a:cubicBezTo>
                    <a:cubicBezTo>
                      <a:pt x="1701" y="2174"/>
                      <a:pt x="1373" y="2289"/>
                      <a:pt x="1074" y="2573"/>
                    </a:cubicBezTo>
                    <a:cubicBezTo>
                      <a:pt x="0" y="3575"/>
                      <a:pt x="1005" y="5083"/>
                      <a:pt x="2133" y="5083"/>
                    </a:cubicBezTo>
                    <a:cubicBezTo>
                      <a:pt x="2443" y="5083"/>
                      <a:pt x="2761" y="4969"/>
                      <a:pt x="3049" y="4701"/>
                    </a:cubicBezTo>
                    <a:cubicBezTo>
                      <a:pt x="3110" y="4610"/>
                      <a:pt x="3171" y="4579"/>
                      <a:pt x="3201" y="4519"/>
                    </a:cubicBezTo>
                    <a:cubicBezTo>
                      <a:pt x="3448" y="4704"/>
                      <a:pt x="3758" y="4826"/>
                      <a:pt x="4083" y="4826"/>
                    </a:cubicBezTo>
                    <a:cubicBezTo>
                      <a:pt x="4397" y="4826"/>
                      <a:pt x="4726" y="4712"/>
                      <a:pt x="5025" y="4427"/>
                    </a:cubicBezTo>
                    <a:cubicBezTo>
                      <a:pt x="5542" y="3941"/>
                      <a:pt x="5542" y="3333"/>
                      <a:pt x="5329" y="2847"/>
                    </a:cubicBezTo>
                    <a:lnTo>
                      <a:pt x="5329" y="2847"/>
                    </a:lnTo>
                    <a:cubicBezTo>
                      <a:pt x="5466" y="2892"/>
                      <a:pt x="5610" y="2915"/>
                      <a:pt x="5755" y="2915"/>
                    </a:cubicBezTo>
                    <a:cubicBezTo>
                      <a:pt x="5899" y="2915"/>
                      <a:pt x="6043" y="2892"/>
                      <a:pt x="6180" y="2847"/>
                    </a:cubicBezTo>
                    <a:cubicBezTo>
                      <a:pt x="6434" y="3375"/>
                      <a:pt x="6978" y="3765"/>
                      <a:pt x="7561" y="3765"/>
                    </a:cubicBezTo>
                    <a:cubicBezTo>
                      <a:pt x="7883" y="3765"/>
                      <a:pt x="8217" y="3645"/>
                      <a:pt x="8521" y="3364"/>
                    </a:cubicBezTo>
                    <a:cubicBezTo>
                      <a:pt x="9582" y="2383"/>
                      <a:pt x="8571" y="867"/>
                      <a:pt x="7453" y="867"/>
                    </a:cubicBezTo>
                    <a:cubicBezTo>
                      <a:pt x="7323" y="867"/>
                      <a:pt x="7192" y="888"/>
                      <a:pt x="7062" y="932"/>
                    </a:cubicBezTo>
                    <a:cubicBezTo>
                      <a:pt x="6827" y="403"/>
                      <a:pt x="6289" y="1"/>
                      <a:pt x="57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8" name="Google Shape;3118;p19"/>
              <p:cNvSpPr/>
              <p:nvPr/>
            </p:nvSpPr>
            <p:spPr>
              <a:xfrm>
                <a:off x="6229625" y="3150650"/>
                <a:ext cx="103500" cy="72775"/>
              </a:xfrm>
              <a:custGeom>
                <a:avLst/>
                <a:gdLst/>
                <a:ahLst/>
                <a:cxnLst/>
                <a:rect l="l" t="t" r="r" b="b"/>
                <a:pathLst>
                  <a:path w="4140" h="2911" extrusionOk="0">
                    <a:moveTo>
                      <a:pt x="2029" y="1"/>
                    </a:moveTo>
                    <a:cubicBezTo>
                      <a:pt x="1708" y="1"/>
                      <a:pt x="1376" y="120"/>
                      <a:pt x="1074" y="401"/>
                    </a:cubicBezTo>
                    <a:cubicBezTo>
                      <a:pt x="1" y="1403"/>
                      <a:pt x="1005" y="2911"/>
                      <a:pt x="2134" y="2911"/>
                    </a:cubicBezTo>
                    <a:cubicBezTo>
                      <a:pt x="2443" y="2911"/>
                      <a:pt x="2762" y="2797"/>
                      <a:pt x="3050" y="2529"/>
                    </a:cubicBezTo>
                    <a:cubicBezTo>
                      <a:pt x="4140" y="1487"/>
                      <a:pt x="3161" y="1"/>
                      <a:pt x="202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19" name="Google Shape;3119;p19"/>
              <p:cNvSpPr/>
              <p:nvPr/>
            </p:nvSpPr>
            <p:spPr>
              <a:xfrm>
                <a:off x="6063325" y="3227575"/>
                <a:ext cx="102925" cy="72975"/>
              </a:xfrm>
              <a:custGeom>
                <a:avLst/>
                <a:gdLst/>
                <a:ahLst/>
                <a:cxnLst/>
                <a:rect l="l" t="t" r="r" b="b"/>
                <a:pathLst>
                  <a:path w="4117" h="2919" extrusionOk="0">
                    <a:moveTo>
                      <a:pt x="1993" y="1"/>
                    </a:moveTo>
                    <a:cubicBezTo>
                      <a:pt x="1681" y="1"/>
                      <a:pt x="1359" y="117"/>
                      <a:pt x="1069" y="394"/>
                    </a:cubicBezTo>
                    <a:cubicBezTo>
                      <a:pt x="1" y="1415"/>
                      <a:pt x="1010" y="2919"/>
                      <a:pt x="2126" y="2919"/>
                    </a:cubicBezTo>
                    <a:cubicBezTo>
                      <a:pt x="2438" y="2919"/>
                      <a:pt x="2759" y="2801"/>
                      <a:pt x="3045" y="2522"/>
                    </a:cubicBezTo>
                    <a:cubicBezTo>
                      <a:pt x="4116" y="1522"/>
                      <a:pt x="3118" y="1"/>
                      <a:pt x="199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0" name="Google Shape;3120;p19"/>
              <p:cNvSpPr/>
              <p:nvPr/>
            </p:nvSpPr>
            <p:spPr>
              <a:xfrm>
                <a:off x="6162000" y="3214275"/>
                <a:ext cx="102900" cy="72975"/>
              </a:xfrm>
              <a:custGeom>
                <a:avLst/>
                <a:gdLst/>
                <a:ahLst/>
                <a:cxnLst/>
                <a:rect l="l" t="t" r="r" b="b"/>
                <a:pathLst>
                  <a:path w="4116" h="2919" extrusionOk="0">
                    <a:moveTo>
                      <a:pt x="2024" y="0"/>
                    </a:moveTo>
                    <a:cubicBezTo>
                      <a:pt x="1706" y="0"/>
                      <a:pt x="1375" y="122"/>
                      <a:pt x="1074" y="410"/>
                    </a:cubicBezTo>
                    <a:cubicBezTo>
                      <a:pt x="0" y="1411"/>
                      <a:pt x="1024" y="2919"/>
                      <a:pt x="2145" y="2919"/>
                    </a:cubicBezTo>
                    <a:cubicBezTo>
                      <a:pt x="2453" y="2919"/>
                      <a:pt x="2768" y="2805"/>
                      <a:pt x="3049" y="2537"/>
                    </a:cubicBezTo>
                    <a:cubicBezTo>
                      <a:pt x="4116" y="1518"/>
                      <a:pt x="3150" y="0"/>
                      <a:pt x="202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1" name="Google Shape;3121;p19"/>
              <p:cNvSpPr/>
              <p:nvPr/>
            </p:nvSpPr>
            <p:spPr>
              <a:xfrm>
                <a:off x="6165800" y="3226725"/>
                <a:ext cx="102975" cy="72700"/>
              </a:xfrm>
              <a:custGeom>
                <a:avLst/>
                <a:gdLst/>
                <a:ahLst/>
                <a:cxnLst/>
                <a:rect l="l" t="t" r="r" b="b"/>
                <a:pathLst>
                  <a:path w="4119" h="2908" extrusionOk="0">
                    <a:moveTo>
                      <a:pt x="2017" y="1"/>
                    </a:moveTo>
                    <a:cubicBezTo>
                      <a:pt x="1701" y="1"/>
                      <a:pt x="1373" y="119"/>
                      <a:pt x="1074" y="398"/>
                    </a:cubicBezTo>
                    <a:cubicBezTo>
                      <a:pt x="0" y="1400"/>
                      <a:pt x="1024" y="2907"/>
                      <a:pt x="2145" y="2907"/>
                    </a:cubicBezTo>
                    <a:cubicBezTo>
                      <a:pt x="2453" y="2907"/>
                      <a:pt x="2768" y="2794"/>
                      <a:pt x="3049" y="2526"/>
                    </a:cubicBezTo>
                    <a:cubicBezTo>
                      <a:pt x="4118" y="1504"/>
                      <a:pt x="3146" y="1"/>
                      <a:pt x="201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2" name="Google Shape;3122;p19"/>
              <p:cNvSpPr/>
              <p:nvPr/>
            </p:nvSpPr>
            <p:spPr>
              <a:xfrm>
                <a:off x="6224375" y="3211925"/>
                <a:ext cx="102425" cy="72375"/>
              </a:xfrm>
              <a:custGeom>
                <a:avLst/>
                <a:gdLst/>
                <a:ahLst/>
                <a:cxnLst/>
                <a:rect l="l" t="t" r="r" b="b"/>
                <a:pathLst>
                  <a:path w="4097" h="2895" extrusionOk="0">
                    <a:moveTo>
                      <a:pt x="1996" y="0"/>
                    </a:moveTo>
                    <a:cubicBezTo>
                      <a:pt x="1687" y="0"/>
                      <a:pt x="1366" y="114"/>
                      <a:pt x="1071" y="382"/>
                    </a:cubicBezTo>
                    <a:cubicBezTo>
                      <a:pt x="0" y="1405"/>
                      <a:pt x="998" y="2895"/>
                      <a:pt x="2123" y="2895"/>
                    </a:cubicBezTo>
                    <a:cubicBezTo>
                      <a:pt x="2435" y="2895"/>
                      <a:pt x="2757" y="2780"/>
                      <a:pt x="3047" y="2510"/>
                    </a:cubicBezTo>
                    <a:cubicBezTo>
                      <a:pt x="4097" y="1508"/>
                      <a:pt x="3124" y="0"/>
                      <a:pt x="199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3" name="Google Shape;3123;p19"/>
              <p:cNvSpPr/>
              <p:nvPr/>
            </p:nvSpPr>
            <p:spPr>
              <a:xfrm>
                <a:off x="6135450" y="3295975"/>
                <a:ext cx="102975" cy="72675"/>
              </a:xfrm>
              <a:custGeom>
                <a:avLst/>
                <a:gdLst/>
                <a:ahLst/>
                <a:cxnLst/>
                <a:rect l="l" t="t" r="r" b="b"/>
                <a:pathLst>
                  <a:path w="4119" h="2907" extrusionOk="0">
                    <a:moveTo>
                      <a:pt x="1995" y="0"/>
                    </a:moveTo>
                    <a:cubicBezTo>
                      <a:pt x="1684" y="0"/>
                      <a:pt x="1362" y="117"/>
                      <a:pt x="1072" y="394"/>
                    </a:cubicBezTo>
                    <a:cubicBezTo>
                      <a:pt x="1" y="1417"/>
                      <a:pt x="1017" y="2906"/>
                      <a:pt x="2136" y="2906"/>
                    </a:cubicBezTo>
                    <a:cubicBezTo>
                      <a:pt x="2446" y="2906"/>
                      <a:pt x="2764" y="2792"/>
                      <a:pt x="3048" y="2522"/>
                    </a:cubicBezTo>
                    <a:cubicBezTo>
                      <a:pt x="4119" y="1522"/>
                      <a:pt x="3121" y="0"/>
                      <a:pt x="199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24" name="Google Shape;3124;p19"/>
            <p:cNvGrpSpPr/>
            <p:nvPr/>
          </p:nvGrpSpPr>
          <p:grpSpPr>
            <a:xfrm>
              <a:off x="-249768" y="3854775"/>
              <a:ext cx="798551" cy="783845"/>
              <a:chOff x="5672100" y="3575250"/>
              <a:chExt cx="1054750" cy="1035325"/>
            </a:xfrm>
          </p:grpSpPr>
          <p:sp>
            <p:nvSpPr>
              <p:cNvPr id="3125" name="Google Shape;3125;p19"/>
              <p:cNvSpPr/>
              <p:nvPr/>
            </p:nvSpPr>
            <p:spPr>
              <a:xfrm>
                <a:off x="6153875" y="3575250"/>
                <a:ext cx="260675" cy="537575"/>
              </a:xfrm>
              <a:custGeom>
                <a:avLst/>
                <a:gdLst/>
                <a:ahLst/>
                <a:cxnLst/>
                <a:rect l="l" t="t" r="r" b="b"/>
                <a:pathLst>
                  <a:path w="10427" h="21503" extrusionOk="0">
                    <a:moveTo>
                      <a:pt x="7849" y="0"/>
                    </a:moveTo>
                    <a:cubicBezTo>
                      <a:pt x="7291" y="0"/>
                      <a:pt x="6718" y="163"/>
                      <a:pt x="6232" y="439"/>
                    </a:cubicBezTo>
                    <a:cubicBezTo>
                      <a:pt x="5320" y="986"/>
                      <a:pt x="4681" y="1837"/>
                      <a:pt x="4104" y="2719"/>
                    </a:cubicBezTo>
                    <a:cubicBezTo>
                      <a:pt x="639" y="8281"/>
                      <a:pt x="1" y="15454"/>
                      <a:pt x="2432" y="21503"/>
                    </a:cubicBezTo>
                    <a:cubicBezTo>
                      <a:pt x="5928" y="16275"/>
                      <a:pt x="9271" y="10652"/>
                      <a:pt x="10214" y="4390"/>
                    </a:cubicBezTo>
                    <a:cubicBezTo>
                      <a:pt x="10426" y="2992"/>
                      <a:pt x="10365" y="1229"/>
                      <a:pt x="9210" y="408"/>
                    </a:cubicBezTo>
                    <a:cubicBezTo>
                      <a:pt x="8813" y="125"/>
                      <a:pt x="8337" y="0"/>
                      <a:pt x="78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6" name="Google Shape;3126;p19"/>
              <p:cNvSpPr/>
              <p:nvPr/>
            </p:nvSpPr>
            <p:spPr>
              <a:xfrm>
                <a:off x="5833200" y="3655975"/>
                <a:ext cx="373125" cy="453825"/>
              </a:xfrm>
              <a:custGeom>
                <a:avLst/>
                <a:gdLst/>
                <a:ahLst/>
                <a:cxnLst/>
                <a:rect l="l" t="t" r="r" b="b"/>
                <a:pathLst>
                  <a:path w="14925" h="18153" extrusionOk="0">
                    <a:moveTo>
                      <a:pt x="4026" y="0"/>
                    </a:moveTo>
                    <a:cubicBezTo>
                      <a:pt x="3355" y="0"/>
                      <a:pt x="2693" y="150"/>
                      <a:pt x="2128" y="493"/>
                    </a:cubicBezTo>
                    <a:cubicBezTo>
                      <a:pt x="457" y="1465"/>
                      <a:pt x="1" y="3745"/>
                      <a:pt x="548" y="5599"/>
                    </a:cubicBezTo>
                    <a:cubicBezTo>
                      <a:pt x="1308" y="8091"/>
                      <a:pt x="3496" y="9794"/>
                      <a:pt x="5533" y="11344"/>
                    </a:cubicBezTo>
                    <a:cubicBezTo>
                      <a:pt x="8603" y="13715"/>
                      <a:pt x="11733" y="16055"/>
                      <a:pt x="14925" y="18152"/>
                    </a:cubicBezTo>
                    <a:cubicBezTo>
                      <a:pt x="13891" y="12408"/>
                      <a:pt x="12645" y="6329"/>
                      <a:pt x="8542" y="2225"/>
                    </a:cubicBezTo>
                    <a:cubicBezTo>
                      <a:pt x="7691" y="1404"/>
                      <a:pt x="6718" y="645"/>
                      <a:pt x="5563" y="249"/>
                    </a:cubicBezTo>
                    <a:cubicBezTo>
                      <a:pt x="5072" y="90"/>
                      <a:pt x="4546" y="0"/>
                      <a:pt x="402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7" name="Google Shape;3127;p19"/>
              <p:cNvSpPr/>
              <p:nvPr/>
            </p:nvSpPr>
            <p:spPr>
              <a:xfrm>
                <a:off x="6204025" y="3782450"/>
                <a:ext cx="489400" cy="340275"/>
              </a:xfrm>
              <a:custGeom>
                <a:avLst/>
                <a:gdLst/>
                <a:ahLst/>
                <a:cxnLst/>
                <a:rect l="l" t="t" r="r" b="b"/>
                <a:pathLst>
                  <a:path w="19576" h="13611" extrusionOk="0">
                    <a:moveTo>
                      <a:pt x="15728" y="0"/>
                    </a:moveTo>
                    <a:cubicBezTo>
                      <a:pt x="14929" y="0"/>
                      <a:pt x="14105" y="185"/>
                      <a:pt x="13344" y="449"/>
                    </a:cubicBezTo>
                    <a:cubicBezTo>
                      <a:pt x="7265" y="2455"/>
                      <a:pt x="2888" y="7896"/>
                      <a:pt x="1" y="13610"/>
                    </a:cubicBezTo>
                    <a:cubicBezTo>
                      <a:pt x="3466" y="10692"/>
                      <a:pt x="8451" y="10358"/>
                      <a:pt x="12980" y="9142"/>
                    </a:cubicBezTo>
                    <a:cubicBezTo>
                      <a:pt x="14986" y="8595"/>
                      <a:pt x="17022" y="7805"/>
                      <a:pt x="18299" y="6133"/>
                    </a:cubicBezTo>
                    <a:cubicBezTo>
                      <a:pt x="19545" y="4491"/>
                      <a:pt x="19576" y="1756"/>
                      <a:pt x="17873" y="601"/>
                    </a:cubicBezTo>
                    <a:cubicBezTo>
                      <a:pt x="17234" y="170"/>
                      <a:pt x="16493" y="0"/>
                      <a:pt x="1572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8" name="Google Shape;3128;p19"/>
              <p:cNvSpPr/>
              <p:nvPr/>
            </p:nvSpPr>
            <p:spPr>
              <a:xfrm>
                <a:off x="5672100" y="3969050"/>
                <a:ext cx="535000" cy="248675"/>
              </a:xfrm>
              <a:custGeom>
                <a:avLst/>
                <a:gdLst/>
                <a:ahLst/>
                <a:cxnLst/>
                <a:rect l="l" t="t" r="r" b="b"/>
                <a:pathLst>
                  <a:path w="21400" h="9947" extrusionOk="0">
                    <a:moveTo>
                      <a:pt x="8469" y="1"/>
                    </a:moveTo>
                    <a:cubicBezTo>
                      <a:pt x="8179" y="1"/>
                      <a:pt x="7889" y="13"/>
                      <a:pt x="7600" y="37"/>
                    </a:cubicBezTo>
                    <a:cubicBezTo>
                      <a:pt x="5077" y="280"/>
                      <a:pt x="2524" y="1556"/>
                      <a:pt x="1186" y="3714"/>
                    </a:cubicBezTo>
                    <a:cubicBezTo>
                      <a:pt x="244" y="5234"/>
                      <a:pt x="1" y="7423"/>
                      <a:pt x="1217" y="8730"/>
                    </a:cubicBezTo>
                    <a:cubicBezTo>
                      <a:pt x="2098" y="9702"/>
                      <a:pt x="3496" y="9915"/>
                      <a:pt x="4803" y="9946"/>
                    </a:cubicBezTo>
                    <a:cubicBezTo>
                      <a:pt x="4852" y="9946"/>
                      <a:pt x="4901" y="9946"/>
                      <a:pt x="4950" y="9946"/>
                    </a:cubicBezTo>
                    <a:cubicBezTo>
                      <a:pt x="10790" y="9946"/>
                      <a:pt x="16154" y="6386"/>
                      <a:pt x="21399" y="5964"/>
                    </a:cubicBezTo>
                    <a:cubicBezTo>
                      <a:pt x="19363" y="4414"/>
                      <a:pt x="17296" y="2863"/>
                      <a:pt x="15016" y="1708"/>
                    </a:cubicBezTo>
                    <a:cubicBezTo>
                      <a:pt x="12995" y="711"/>
                      <a:pt x="10735" y="1"/>
                      <a:pt x="8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9" name="Google Shape;3129;p19"/>
              <p:cNvSpPr/>
              <p:nvPr/>
            </p:nvSpPr>
            <p:spPr>
              <a:xfrm>
                <a:off x="6199475" y="4018125"/>
                <a:ext cx="527375" cy="218800"/>
              </a:xfrm>
              <a:custGeom>
                <a:avLst/>
                <a:gdLst/>
                <a:ahLst/>
                <a:cxnLst/>
                <a:rect l="l" t="t" r="r" b="b"/>
                <a:pathLst>
                  <a:path w="21095" h="8752" extrusionOk="0">
                    <a:moveTo>
                      <a:pt x="12649" y="0"/>
                    </a:moveTo>
                    <a:cubicBezTo>
                      <a:pt x="8147" y="0"/>
                      <a:pt x="3671" y="1402"/>
                      <a:pt x="0" y="4001"/>
                    </a:cubicBezTo>
                    <a:cubicBezTo>
                      <a:pt x="2310" y="4183"/>
                      <a:pt x="4499" y="4943"/>
                      <a:pt x="6475" y="5855"/>
                    </a:cubicBezTo>
                    <a:cubicBezTo>
                      <a:pt x="8481" y="6767"/>
                      <a:pt x="10365" y="7891"/>
                      <a:pt x="12493" y="8439"/>
                    </a:cubicBezTo>
                    <a:cubicBezTo>
                      <a:pt x="13265" y="8637"/>
                      <a:pt x="14077" y="8751"/>
                      <a:pt x="14881" y="8751"/>
                    </a:cubicBezTo>
                    <a:cubicBezTo>
                      <a:pt x="16293" y="8751"/>
                      <a:pt x="17681" y="8398"/>
                      <a:pt x="18785" y="7527"/>
                    </a:cubicBezTo>
                    <a:cubicBezTo>
                      <a:pt x="20517" y="6220"/>
                      <a:pt x="21095" y="3362"/>
                      <a:pt x="19606" y="1751"/>
                    </a:cubicBezTo>
                    <a:cubicBezTo>
                      <a:pt x="18815" y="900"/>
                      <a:pt x="17569" y="536"/>
                      <a:pt x="16353" y="323"/>
                    </a:cubicBezTo>
                    <a:cubicBezTo>
                      <a:pt x="15127" y="107"/>
                      <a:pt x="13887" y="0"/>
                      <a:pt x="1264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0" name="Google Shape;3130;p19"/>
              <p:cNvSpPr/>
              <p:nvPr/>
            </p:nvSpPr>
            <p:spPr>
              <a:xfrm>
                <a:off x="5842325" y="4110525"/>
                <a:ext cx="361725" cy="431650"/>
              </a:xfrm>
              <a:custGeom>
                <a:avLst/>
                <a:gdLst/>
                <a:ahLst/>
                <a:cxnLst/>
                <a:rect l="l" t="t" r="r" b="b"/>
                <a:pathLst>
                  <a:path w="14469" h="17266" extrusionOk="0">
                    <a:moveTo>
                      <a:pt x="14469" y="1"/>
                    </a:moveTo>
                    <a:cubicBezTo>
                      <a:pt x="8146" y="913"/>
                      <a:pt x="2523" y="5624"/>
                      <a:pt x="547" y="11703"/>
                    </a:cubicBezTo>
                    <a:cubicBezTo>
                      <a:pt x="243" y="12615"/>
                      <a:pt x="0" y="13618"/>
                      <a:pt x="122" y="14560"/>
                    </a:cubicBezTo>
                    <a:cubicBezTo>
                      <a:pt x="213" y="15503"/>
                      <a:pt x="730" y="16506"/>
                      <a:pt x="1550" y="16962"/>
                    </a:cubicBezTo>
                    <a:cubicBezTo>
                      <a:pt x="1929" y="17172"/>
                      <a:pt x="2352" y="17266"/>
                      <a:pt x="2783" y="17266"/>
                    </a:cubicBezTo>
                    <a:cubicBezTo>
                      <a:pt x="3597" y="17266"/>
                      <a:pt x="4440" y="16931"/>
                      <a:pt x="5076" y="16414"/>
                    </a:cubicBezTo>
                    <a:cubicBezTo>
                      <a:pt x="6079" y="15624"/>
                      <a:pt x="6718" y="14530"/>
                      <a:pt x="7326" y="13405"/>
                    </a:cubicBezTo>
                    <a:cubicBezTo>
                      <a:pt x="9727" y="9059"/>
                      <a:pt x="12067" y="4682"/>
                      <a:pt x="144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1" name="Google Shape;3131;p19"/>
              <p:cNvSpPr/>
              <p:nvPr/>
            </p:nvSpPr>
            <p:spPr>
              <a:xfrm>
                <a:off x="6111325" y="4113575"/>
                <a:ext cx="257625" cy="497000"/>
              </a:xfrm>
              <a:custGeom>
                <a:avLst/>
                <a:gdLst/>
                <a:ahLst/>
                <a:cxnLst/>
                <a:rect l="l" t="t" r="r" b="b"/>
                <a:pathLst>
                  <a:path w="10305" h="19880" extrusionOk="0">
                    <a:moveTo>
                      <a:pt x="3982" y="0"/>
                    </a:moveTo>
                    <a:cubicBezTo>
                      <a:pt x="1064" y="4225"/>
                      <a:pt x="0" y="9697"/>
                      <a:pt x="1186" y="14712"/>
                    </a:cubicBezTo>
                    <a:cubicBezTo>
                      <a:pt x="1429" y="15928"/>
                      <a:pt x="1885" y="17143"/>
                      <a:pt x="2645" y="18116"/>
                    </a:cubicBezTo>
                    <a:cubicBezTo>
                      <a:pt x="3405" y="19119"/>
                      <a:pt x="4590" y="19818"/>
                      <a:pt x="5806" y="19879"/>
                    </a:cubicBezTo>
                    <a:cubicBezTo>
                      <a:pt x="5823" y="19879"/>
                      <a:pt x="5840" y="19879"/>
                      <a:pt x="5857" y="19879"/>
                    </a:cubicBezTo>
                    <a:cubicBezTo>
                      <a:pt x="7780" y="19879"/>
                      <a:pt x="9366" y="18191"/>
                      <a:pt x="9818" y="16323"/>
                    </a:cubicBezTo>
                    <a:cubicBezTo>
                      <a:pt x="10305" y="14469"/>
                      <a:pt x="9879" y="12493"/>
                      <a:pt x="9271" y="10639"/>
                    </a:cubicBezTo>
                    <a:cubicBezTo>
                      <a:pt x="8055" y="6809"/>
                      <a:pt x="6201" y="3192"/>
                      <a:pt x="398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2" name="Google Shape;3132;p19"/>
              <p:cNvSpPr/>
              <p:nvPr/>
            </p:nvSpPr>
            <p:spPr>
              <a:xfrm>
                <a:off x="6207075" y="4122350"/>
                <a:ext cx="424050" cy="360500"/>
              </a:xfrm>
              <a:custGeom>
                <a:avLst/>
                <a:gdLst/>
                <a:ahLst/>
                <a:cxnLst/>
                <a:rect l="l" t="t" r="r" b="b"/>
                <a:pathLst>
                  <a:path w="16962" h="14420" extrusionOk="0">
                    <a:moveTo>
                      <a:pt x="1320" y="1"/>
                    </a:moveTo>
                    <a:cubicBezTo>
                      <a:pt x="886" y="1"/>
                      <a:pt x="447" y="25"/>
                      <a:pt x="0" y="75"/>
                    </a:cubicBezTo>
                    <a:cubicBezTo>
                      <a:pt x="2614" y="3783"/>
                      <a:pt x="5198" y="7461"/>
                      <a:pt x="8086" y="10957"/>
                    </a:cubicBezTo>
                    <a:cubicBezTo>
                      <a:pt x="9028" y="12112"/>
                      <a:pt x="10031" y="13236"/>
                      <a:pt x="11368" y="13935"/>
                    </a:cubicBezTo>
                    <a:cubicBezTo>
                      <a:pt x="12005" y="14239"/>
                      <a:pt x="12725" y="14419"/>
                      <a:pt x="13425" y="14419"/>
                    </a:cubicBezTo>
                    <a:cubicBezTo>
                      <a:pt x="14196" y="14419"/>
                      <a:pt x="14943" y="14202"/>
                      <a:pt x="15532" y="13692"/>
                    </a:cubicBezTo>
                    <a:cubicBezTo>
                      <a:pt x="16779" y="12628"/>
                      <a:pt x="16961" y="10653"/>
                      <a:pt x="16262" y="9194"/>
                    </a:cubicBezTo>
                    <a:cubicBezTo>
                      <a:pt x="15624" y="7674"/>
                      <a:pt x="14317" y="6519"/>
                      <a:pt x="13070" y="5485"/>
                    </a:cubicBezTo>
                    <a:cubicBezTo>
                      <a:pt x="9740" y="2654"/>
                      <a:pt x="5877" y="1"/>
                      <a:pt x="132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3" name="Google Shape;3133;p19"/>
            <p:cNvGrpSpPr/>
            <p:nvPr/>
          </p:nvGrpSpPr>
          <p:grpSpPr>
            <a:xfrm rot="-1202750" flipH="1">
              <a:off x="378679" y="4335148"/>
              <a:ext cx="1260473" cy="645757"/>
              <a:chOff x="4976050" y="4611525"/>
              <a:chExt cx="1664950" cy="852975"/>
            </a:xfrm>
          </p:grpSpPr>
          <p:sp>
            <p:nvSpPr>
              <p:cNvPr id="3134" name="Google Shape;3134;p19"/>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5" name="Google Shape;3135;p19"/>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36" name="Google Shape;3136;p19"/>
            <p:cNvGrpSpPr/>
            <p:nvPr/>
          </p:nvGrpSpPr>
          <p:grpSpPr>
            <a:xfrm flipH="1">
              <a:off x="-283119" y="4364203"/>
              <a:ext cx="1122458" cy="906968"/>
              <a:chOff x="6257975" y="4377525"/>
              <a:chExt cx="1482575" cy="1197950"/>
            </a:xfrm>
          </p:grpSpPr>
          <p:sp>
            <p:nvSpPr>
              <p:cNvPr id="3137" name="Google Shape;3137;p19"/>
              <p:cNvSpPr/>
              <p:nvPr/>
            </p:nvSpPr>
            <p:spPr>
              <a:xfrm>
                <a:off x="6257975" y="4377525"/>
                <a:ext cx="1251575" cy="943600"/>
              </a:xfrm>
              <a:custGeom>
                <a:avLst/>
                <a:gdLst/>
                <a:ahLst/>
                <a:cxnLst/>
                <a:rect l="l" t="t" r="r" b="b"/>
                <a:pathLst>
                  <a:path w="50063" h="37744" extrusionOk="0">
                    <a:moveTo>
                      <a:pt x="33552" y="1"/>
                    </a:moveTo>
                    <a:cubicBezTo>
                      <a:pt x="32402" y="1"/>
                      <a:pt x="31177" y="44"/>
                      <a:pt x="29880" y="111"/>
                    </a:cubicBezTo>
                    <a:cubicBezTo>
                      <a:pt x="21369" y="598"/>
                      <a:pt x="13041" y="3759"/>
                      <a:pt x="6414" y="9078"/>
                    </a:cubicBezTo>
                    <a:cubicBezTo>
                      <a:pt x="3770" y="11175"/>
                      <a:pt x="1308" y="13789"/>
                      <a:pt x="669" y="17102"/>
                    </a:cubicBezTo>
                    <a:cubicBezTo>
                      <a:pt x="1" y="20415"/>
                      <a:pt x="1916" y="24367"/>
                      <a:pt x="5259" y="24853"/>
                    </a:cubicBezTo>
                    <a:cubicBezTo>
                      <a:pt x="3375" y="25127"/>
                      <a:pt x="2372" y="27558"/>
                      <a:pt x="2980" y="29382"/>
                    </a:cubicBezTo>
                    <a:cubicBezTo>
                      <a:pt x="3587" y="31206"/>
                      <a:pt x="5229" y="32483"/>
                      <a:pt x="6901" y="33486"/>
                    </a:cubicBezTo>
                    <a:cubicBezTo>
                      <a:pt x="11550" y="36271"/>
                      <a:pt x="17008" y="37743"/>
                      <a:pt x="22458" y="37743"/>
                    </a:cubicBezTo>
                    <a:cubicBezTo>
                      <a:pt x="24918" y="37743"/>
                      <a:pt x="27376" y="37443"/>
                      <a:pt x="29758" y="36829"/>
                    </a:cubicBezTo>
                    <a:cubicBezTo>
                      <a:pt x="37448" y="34853"/>
                      <a:pt x="44257" y="29747"/>
                      <a:pt x="48239" y="22908"/>
                    </a:cubicBezTo>
                    <a:cubicBezTo>
                      <a:pt x="49211" y="21236"/>
                      <a:pt x="50062" y="19352"/>
                      <a:pt x="49667" y="17437"/>
                    </a:cubicBezTo>
                    <a:cubicBezTo>
                      <a:pt x="49365" y="15875"/>
                      <a:pt x="47873" y="14481"/>
                      <a:pt x="46385" y="14481"/>
                    </a:cubicBezTo>
                    <a:cubicBezTo>
                      <a:pt x="46078" y="14481"/>
                      <a:pt x="45770" y="14540"/>
                      <a:pt x="45473" y="14671"/>
                    </a:cubicBezTo>
                    <a:cubicBezTo>
                      <a:pt x="47236" y="10932"/>
                      <a:pt x="46567" y="6160"/>
                      <a:pt x="43740" y="3090"/>
                    </a:cubicBezTo>
                    <a:cubicBezTo>
                      <a:pt x="41485" y="665"/>
                      <a:pt x="38089" y="1"/>
                      <a:pt x="33552"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8" name="Google Shape;3138;p19"/>
              <p:cNvSpPr/>
              <p:nvPr/>
            </p:nvSpPr>
            <p:spPr>
              <a:xfrm>
                <a:off x="6951775" y="4423875"/>
                <a:ext cx="357150" cy="217075"/>
              </a:xfrm>
              <a:custGeom>
                <a:avLst/>
                <a:gdLst/>
                <a:ahLst/>
                <a:cxnLst/>
                <a:rect l="l" t="t" r="r" b="b"/>
                <a:pathLst>
                  <a:path w="14286" h="8683" extrusionOk="0">
                    <a:moveTo>
                      <a:pt x="7268" y="0"/>
                    </a:moveTo>
                    <a:cubicBezTo>
                      <a:pt x="7064" y="0"/>
                      <a:pt x="6859" y="7"/>
                      <a:pt x="6657" y="20"/>
                    </a:cubicBezTo>
                    <a:cubicBezTo>
                      <a:pt x="4377" y="203"/>
                      <a:pt x="2128" y="1388"/>
                      <a:pt x="0" y="2330"/>
                    </a:cubicBezTo>
                    <a:cubicBezTo>
                      <a:pt x="1520" y="2077"/>
                      <a:pt x="3040" y="1845"/>
                      <a:pt x="4577" y="1845"/>
                    </a:cubicBezTo>
                    <a:cubicBezTo>
                      <a:pt x="4884" y="1845"/>
                      <a:pt x="5193" y="1854"/>
                      <a:pt x="5502" y="1874"/>
                    </a:cubicBezTo>
                    <a:cubicBezTo>
                      <a:pt x="7325" y="1996"/>
                      <a:pt x="9240" y="2513"/>
                      <a:pt x="10608" y="3728"/>
                    </a:cubicBezTo>
                    <a:cubicBezTo>
                      <a:pt x="12006" y="4944"/>
                      <a:pt x="12797" y="6890"/>
                      <a:pt x="12341" y="8683"/>
                    </a:cubicBezTo>
                    <a:cubicBezTo>
                      <a:pt x="14286" y="7406"/>
                      <a:pt x="14286" y="4306"/>
                      <a:pt x="12888" y="2452"/>
                    </a:cubicBezTo>
                    <a:cubicBezTo>
                      <a:pt x="11585" y="733"/>
                      <a:pt x="9396" y="0"/>
                      <a:pt x="72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9" name="Google Shape;3139;p19"/>
              <p:cNvSpPr/>
              <p:nvPr/>
            </p:nvSpPr>
            <p:spPr>
              <a:xfrm>
                <a:off x="6590050" y="4531150"/>
                <a:ext cx="604150" cy="296550"/>
              </a:xfrm>
              <a:custGeom>
                <a:avLst/>
                <a:gdLst/>
                <a:ahLst/>
                <a:cxnLst/>
                <a:rect l="l" t="t" r="r" b="b"/>
                <a:pathLst>
                  <a:path w="24166" h="11862" extrusionOk="0">
                    <a:moveTo>
                      <a:pt x="16975" y="1"/>
                    </a:moveTo>
                    <a:cubicBezTo>
                      <a:pt x="11903" y="1"/>
                      <a:pt x="6815" y="1787"/>
                      <a:pt x="2949" y="5091"/>
                    </a:cubicBezTo>
                    <a:cubicBezTo>
                      <a:pt x="1429" y="6398"/>
                      <a:pt x="1" y="8526"/>
                      <a:pt x="973" y="10258"/>
                    </a:cubicBezTo>
                    <a:cubicBezTo>
                      <a:pt x="1670" y="11512"/>
                      <a:pt x="3165" y="11862"/>
                      <a:pt x="4659" y="11862"/>
                    </a:cubicBezTo>
                    <a:cubicBezTo>
                      <a:pt x="5121" y="11862"/>
                      <a:pt x="5582" y="11828"/>
                      <a:pt x="6019" y="11778"/>
                    </a:cubicBezTo>
                    <a:cubicBezTo>
                      <a:pt x="11429" y="11261"/>
                      <a:pt x="17053" y="10349"/>
                      <a:pt x="21460" y="7188"/>
                    </a:cubicBezTo>
                    <a:cubicBezTo>
                      <a:pt x="22706" y="6307"/>
                      <a:pt x="23892" y="5091"/>
                      <a:pt x="24044" y="3632"/>
                    </a:cubicBezTo>
                    <a:cubicBezTo>
                      <a:pt x="24165" y="2112"/>
                      <a:pt x="22554" y="684"/>
                      <a:pt x="20639" y="319"/>
                    </a:cubicBezTo>
                    <a:cubicBezTo>
                      <a:pt x="19431" y="106"/>
                      <a:pt x="18204" y="1"/>
                      <a:pt x="16975" y="1"/>
                    </a:cubicBezTo>
                    <a:close/>
                  </a:path>
                </a:pathLst>
              </a:custGeom>
              <a:solidFill>
                <a:schemeClr val="accent6"/>
              </a:solidFill>
              <a:ln w="3050" cap="flat" cmpd="sng">
                <a:solidFill>
                  <a:srgbClr val="FFFFFF"/>
                </a:solidFill>
                <a:prstDash val="solid"/>
                <a:miter lim="30395"/>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0" name="Google Shape;3140;p19"/>
              <p:cNvSpPr/>
              <p:nvPr/>
            </p:nvSpPr>
            <p:spPr>
              <a:xfrm>
                <a:off x="6476825" y="4548950"/>
                <a:ext cx="266000" cy="225000"/>
              </a:xfrm>
              <a:custGeom>
                <a:avLst/>
                <a:gdLst/>
                <a:ahLst/>
                <a:cxnLst/>
                <a:rect l="l" t="t" r="r" b="b"/>
                <a:pathLst>
                  <a:path w="10640" h="9000" extrusionOk="0">
                    <a:moveTo>
                      <a:pt x="8579" y="0"/>
                    </a:moveTo>
                    <a:cubicBezTo>
                      <a:pt x="6566" y="0"/>
                      <a:pt x="4339" y="675"/>
                      <a:pt x="2980" y="1856"/>
                    </a:cubicBezTo>
                    <a:cubicBezTo>
                      <a:pt x="1095" y="3406"/>
                      <a:pt x="1" y="6568"/>
                      <a:pt x="335" y="8999"/>
                    </a:cubicBezTo>
                    <a:cubicBezTo>
                      <a:pt x="1703" y="4440"/>
                      <a:pt x="5928" y="884"/>
                      <a:pt x="10639" y="276"/>
                    </a:cubicBezTo>
                    <a:cubicBezTo>
                      <a:pt x="10015" y="89"/>
                      <a:pt x="9311" y="0"/>
                      <a:pt x="857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1" name="Google Shape;3141;p19"/>
              <p:cNvSpPr/>
              <p:nvPr/>
            </p:nvSpPr>
            <p:spPr>
              <a:xfrm>
                <a:off x="6435800" y="4736675"/>
                <a:ext cx="824500" cy="309850"/>
              </a:xfrm>
              <a:custGeom>
                <a:avLst/>
                <a:gdLst/>
                <a:ahLst/>
                <a:cxnLst/>
                <a:rect l="l" t="t" r="r" b="b"/>
                <a:pathLst>
                  <a:path w="32980" h="12394" extrusionOk="0">
                    <a:moveTo>
                      <a:pt x="32980" y="1"/>
                    </a:moveTo>
                    <a:lnTo>
                      <a:pt x="32980" y="1"/>
                    </a:lnTo>
                    <a:cubicBezTo>
                      <a:pt x="27502" y="5237"/>
                      <a:pt x="19879" y="8175"/>
                      <a:pt x="12270" y="8175"/>
                    </a:cubicBezTo>
                    <a:cubicBezTo>
                      <a:pt x="10294" y="8175"/>
                      <a:pt x="8319" y="7977"/>
                      <a:pt x="6383" y="7569"/>
                    </a:cubicBezTo>
                    <a:cubicBezTo>
                      <a:pt x="5350" y="7326"/>
                      <a:pt x="4317" y="7053"/>
                      <a:pt x="3465" y="6384"/>
                    </a:cubicBezTo>
                    <a:cubicBezTo>
                      <a:pt x="2614" y="5746"/>
                      <a:pt x="2067" y="4621"/>
                      <a:pt x="2280" y="3618"/>
                    </a:cubicBezTo>
                    <a:lnTo>
                      <a:pt x="2280" y="3618"/>
                    </a:lnTo>
                    <a:cubicBezTo>
                      <a:pt x="274" y="4226"/>
                      <a:pt x="0" y="7508"/>
                      <a:pt x="1247" y="9241"/>
                    </a:cubicBezTo>
                    <a:cubicBezTo>
                      <a:pt x="2523" y="10943"/>
                      <a:pt x="4712" y="11581"/>
                      <a:pt x="6809" y="11977"/>
                    </a:cubicBezTo>
                    <a:cubicBezTo>
                      <a:pt x="8470" y="12252"/>
                      <a:pt x="10154" y="12394"/>
                      <a:pt x="11832" y="12394"/>
                    </a:cubicBezTo>
                    <a:cubicBezTo>
                      <a:pt x="15345" y="12394"/>
                      <a:pt x="18839" y="11773"/>
                      <a:pt x="22068" y="10457"/>
                    </a:cubicBezTo>
                    <a:cubicBezTo>
                      <a:pt x="26901" y="8420"/>
                      <a:pt x="30639" y="4621"/>
                      <a:pt x="329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2" name="Google Shape;3142;p19"/>
              <p:cNvSpPr/>
              <p:nvPr/>
            </p:nvSpPr>
            <p:spPr>
              <a:xfrm>
                <a:off x="6742025" y="4823300"/>
                <a:ext cx="593500" cy="362700"/>
              </a:xfrm>
              <a:custGeom>
                <a:avLst/>
                <a:gdLst/>
                <a:ahLst/>
                <a:cxnLst/>
                <a:rect l="l" t="t" r="r" b="b"/>
                <a:pathLst>
                  <a:path w="23740" h="14508" extrusionOk="0">
                    <a:moveTo>
                      <a:pt x="23740" y="1"/>
                    </a:moveTo>
                    <a:cubicBezTo>
                      <a:pt x="21643" y="4317"/>
                      <a:pt x="18147" y="7934"/>
                      <a:pt x="13952" y="10214"/>
                    </a:cubicBezTo>
                    <a:cubicBezTo>
                      <a:pt x="10581" y="12033"/>
                      <a:pt x="6726" y="12981"/>
                      <a:pt x="2896" y="12981"/>
                    </a:cubicBezTo>
                    <a:cubicBezTo>
                      <a:pt x="1927" y="12981"/>
                      <a:pt x="959" y="12920"/>
                      <a:pt x="1" y="12797"/>
                    </a:cubicBezTo>
                    <a:lnTo>
                      <a:pt x="1" y="12797"/>
                    </a:lnTo>
                    <a:cubicBezTo>
                      <a:pt x="2465" y="13922"/>
                      <a:pt x="5171" y="14507"/>
                      <a:pt x="7870" y="14507"/>
                    </a:cubicBezTo>
                    <a:cubicBezTo>
                      <a:pt x="10497" y="14507"/>
                      <a:pt x="13118" y="13952"/>
                      <a:pt x="15503" y="12797"/>
                    </a:cubicBezTo>
                    <a:cubicBezTo>
                      <a:pt x="20336" y="10427"/>
                      <a:pt x="22524" y="5229"/>
                      <a:pt x="2374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43" name="Google Shape;3143;p19"/>
              <p:cNvSpPr/>
              <p:nvPr/>
            </p:nvSpPr>
            <p:spPr>
              <a:xfrm>
                <a:off x="6286850" y="4966825"/>
                <a:ext cx="1453700" cy="608650"/>
              </a:xfrm>
              <a:custGeom>
                <a:avLst/>
                <a:gdLst/>
                <a:ahLst/>
                <a:cxnLst/>
                <a:rect l="l" t="t" r="r" b="b"/>
                <a:pathLst>
                  <a:path w="58148" h="24346" extrusionOk="0">
                    <a:moveTo>
                      <a:pt x="43426" y="0"/>
                    </a:moveTo>
                    <a:cubicBezTo>
                      <a:pt x="34285" y="0"/>
                      <a:pt x="24586" y="1200"/>
                      <a:pt x="15655" y="6752"/>
                    </a:cubicBezTo>
                    <a:cubicBezTo>
                      <a:pt x="12463" y="8728"/>
                      <a:pt x="8542" y="9640"/>
                      <a:pt x="5411" y="11646"/>
                    </a:cubicBezTo>
                    <a:cubicBezTo>
                      <a:pt x="2250" y="13652"/>
                      <a:pt x="1" y="17543"/>
                      <a:pt x="2098" y="20491"/>
                    </a:cubicBezTo>
                    <a:cubicBezTo>
                      <a:pt x="3320" y="22240"/>
                      <a:pt x="5612" y="22988"/>
                      <a:pt x="7996" y="22988"/>
                    </a:cubicBezTo>
                    <a:cubicBezTo>
                      <a:pt x="9466" y="22988"/>
                      <a:pt x="10971" y="22704"/>
                      <a:pt x="12281" y="22193"/>
                    </a:cubicBezTo>
                    <a:cubicBezTo>
                      <a:pt x="15685" y="20886"/>
                      <a:pt x="18299" y="18394"/>
                      <a:pt x="21460" y="16692"/>
                    </a:cubicBezTo>
                    <a:cubicBezTo>
                      <a:pt x="22199" y="20999"/>
                      <a:pt x="27192" y="24345"/>
                      <a:pt x="32083" y="24345"/>
                    </a:cubicBezTo>
                    <a:cubicBezTo>
                      <a:pt x="33024" y="24345"/>
                      <a:pt x="33962" y="24221"/>
                      <a:pt x="34865" y="23956"/>
                    </a:cubicBezTo>
                    <a:cubicBezTo>
                      <a:pt x="40488" y="22315"/>
                      <a:pt x="43284" y="15780"/>
                      <a:pt x="40275" y="11281"/>
                    </a:cubicBezTo>
                    <a:lnTo>
                      <a:pt x="40275" y="11281"/>
                    </a:lnTo>
                    <a:cubicBezTo>
                      <a:pt x="41604" y="11581"/>
                      <a:pt x="42969" y="11728"/>
                      <a:pt x="44332" y="11728"/>
                    </a:cubicBezTo>
                    <a:cubicBezTo>
                      <a:pt x="48081" y="11728"/>
                      <a:pt x="51807" y="10619"/>
                      <a:pt x="54683" y="8546"/>
                    </a:cubicBezTo>
                    <a:cubicBezTo>
                      <a:pt x="56537" y="7208"/>
                      <a:pt x="58148" y="5050"/>
                      <a:pt x="57236" y="3014"/>
                    </a:cubicBezTo>
                    <a:cubicBezTo>
                      <a:pt x="56233" y="856"/>
                      <a:pt x="53041" y="278"/>
                      <a:pt x="50397" y="187"/>
                    </a:cubicBezTo>
                    <a:cubicBezTo>
                      <a:pt x="48126" y="81"/>
                      <a:pt x="45795" y="0"/>
                      <a:pt x="4342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3144" name="Google Shape;3144;p19"/>
          <p:cNvSpPr txBox="1">
            <a:spLocks noGrp="1"/>
          </p:cNvSpPr>
          <p:nvPr>
            <p:ph type="title"/>
          </p:nvPr>
        </p:nvSpPr>
        <p:spPr>
          <a:xfrm>
            <a:off x="6613967" y="2200011"/>
            <a:ext cx="4382400" cy="10144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3145" name="Google Shape;3145;p19"/>
          <p:cNvSpPr txBox="1">
            <a:spLocks noGrp="1"/>
          </p:cNvSpPr>
          <p:nvPr>
            <p:ph type="subTitle" idx="1"/>
          </p:nvPr>
        </p:nvSpPr>
        <p:spPr>
          <a:xfrm>
            <a:off x="6613967" y="3257477"/>
            <a:ext cx="3902800" cy="1421200"/>
          </a:xfrm>
          <a:prstGeom prst="rect">
            <a:avLst/>
          </a:prstGeom>
        </p:spPr>
        <p:txBody>
          <a:bodyPr spcFirstLastPara="1" wrap="square" lIns="91425" tIns="91425" rIns="91425" bIns="91425" anchor="ctr" anchorCtr="0">
            <a:noAutofit/>
          </a:bodyPr>
          <a:lstStyle>
            <a:lvl1pPr lvl="0" rtl="0">
              <a:spcBef>
                <a:spcPts val="0"/>
              </a:spcBef>
              <a:spcAft>
                <a:spcPts val="0"/>
              </a:spcAft>
              <a:buSzPts val="1400"/>
              <a:buNone/>
              <a:defRPr/>
            </a:lvl1pPr>
            <a:lvl2pPr lvl="1" rtl="0">
              <a:spcBef>
                <a:spcPts val="0"/>
              </a:spcBef>
              <a:spcAft>
                <a:spcPts val="0"/>
              </a:spcAft>
              <a:buSzPts val="1400"/>
              <a:buNone/>
              <a:defRPr/>
            </a:lvl2pPr>
            <a:lvl3pPr lvl="2" rtl="0">
              <a:spcBef>
                <a:spcPts val="0"/>
              </a:spcBef>
              <a:spcAft>
                <a:spcPts val="0"/>
              </a:spcAft>
              <a:buSzPts val="1400"/>
              <a:buNone/>
              <a:defRPr/>
            </a:lvl3pPr>
            <a:lvl4pPr lvl="3" rtl="0">
              <a:spcBef>
                <a:spcPts val="0"/>
              </a:spcBef>
              <a:spcAft>
                <a:spcPts val="0"/>
              </a:spcAft>
              <a:buSzPts val="1400"/>
              <a:buNone/>
              <a:defRPr/>
            </a:lvl4pPr>
            <a:lvl5pPr lvl="4" rtl="0">
              <a:spcBef>
                <a:spcPts val="0"/>
              </a:spcBef>
              <a:spcAft>
                <a:spcPts val="0"/>
              </a:spcAft>
              <a:buSzPts val="1400"/>
              <a:buNone/>
              <a:defRPr/>
            </a:lvl5pPr>
            <a:lvl6pPr lvl="5" rtl="0">
              <a:spcBef>
                <a:spcPts val="0"/>
              </a:spcBef>
              <a:spcAft>
                <a:spcPts val="0"/>
              </a:spcAft>
              <a:buSzPts val="1400"/>
              <a:buNone/>
              <a:defRPr/>
            </a:lvl6pPr>
            <a:lvl7pPr lvl="6" rtl="0">
              <a:spcBef>
                <a:spcPts val="0"/>
              </a:spcBef>
              <a:spcAft>
                <a:spcPts val="0"/>
              </a:spcAft>
              <a:buSzPts val="1400"/>
              <a:buNone/>
              <a:defRPr/>
            </a:lvl7pPr>
            <a:lvl8pPr lvl="7" rtl="0">
              <a:spcBef>
                <a:spcPts val="0"/>
              </a:spcBef>
              <a:spcAft>
                <a:spcPts val="0"/>
              </a:spcAft>
              <a:buSzPts val="1400"/>
              <a:buNone/>
              <a:defRPr/>
            </a:lvl8pPr>
            <a:lvl9pPr lvl="8" rtl="0">
              <a:spcBef>
                <a:spcPts val="0"/>
              </a:spcBef>
              <a:spcAft>
                <a:spcPts val="0"/>
              </a:spcAft>
              <a:buSzPts val="1400"/>
              <a:buNone/>
              <a:defRPr/>
            </a:lvl9pPr>
          </a:lstStyle>
          <a:p>
            <a:endParaRPr/>
          </a:p>
        </p:txBody>
      </p:sp>
    </p:spTree>
    <p:extLst>
      <p:ext uri="{BB962C8B-B14F-4D97-AF65-F5344CB8AC3E}">
        <p14:creationId xmlns:p14="http://schemas.microsoft.com/office/powerpoint/2010/main" val="1043189861"/>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text">
  <p:cSld name="Title and text">
    <p:spTree>
      <p:nvGrpSpPr>
        <p:cNvPr id="1" name="Shape 2577"/>
        <p:cNvGrpSpPr/>
        <p:nvPr/>
      </p:nvGrpSpPr>
      <p:grpSpPr>
        <a:xfrm>
          <a:off x="0" y="0"/>
          <a:ext cx="0" cy="0"/>
          <a:chOff x="0" y="0"/>
          <a:chExt cx="0" cy="0"/>
        </a:xfrm>
      </p:grpSpPr>
      <p:grpSp>
        <p:nvGrpSpPr>
          <p:cNvPr id="2578" name="Google Shape;2578;p16"/>
          <p:cNvGrpSpPr/>
          <p:nvPr/>
        </p:nvGrpSpPr>
        <p:grpSpPr>
          <a:xfrm>
            <a:off x="-87266" y="345700"/>
            <a:ext cx="12314881" cy="7110339"/>
            <a:chOff x="-65450" y="259275"/>
            <a:chExt cx="9236161" cy="5332754"/>
          </a:xfrm>
        </p:grpSpPr>
        <p:grpSp>
          <p:nvGrpSpPr>
            <p:cNvPr id="2579" name="Google Shape;2579;p16"/>
            <p:cNvGrpSpPr/>
            <p:nvPr/>
          </p:nvGrpSpPr>
          <p:grpSpPr>
            <a:xfrm>
              <a:off x="-65450" y="3968951"/>
              <a:ext cx="9236161" cy="1213371"/>
              <a:chOff x="-65450" y="3968951"/>
              <a:chExt cx="9236161" cy="1213371"/>
            </a:xfrm>
          </p:grpSpPr>
          <p:sp>
            <p:nvSpPr>
              <p:cNvPr id="2580" name="Google Shape;2580;p16"/>
              <p:cNvSpPr/>
              <p:nvPr/>
            </p:nvSpPr>
            <p:spPr>
              <a:xfrm flipH="1">
                <a:off x="-65450" y="3968951"/>
                <a:ext cx="9209436" cy="121337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1" name="Google Shape;2581;p16"/>
              <p:cNvSpPr/>
              <p:nvPr/>
            </p:nvSpPr>
            <p:spPr>
              <a:xfrm flipH="1">
                <a:off x="-38772" y="4286502"/>
                <a:ext cx="9209483" cy="895801"/>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82" name="Google Shape;2582;p16"/>
            <p:cNvSpPr/>
            <p:nvPr/>
          </p:nvSpPr>
          <p:spPr>
            <a:xfrm>
              <a:off x="6888279" y="259275"/>
              <a:ext cx="1138176" cy="561447"/>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3" name="Google Shape;2583;p16"/>
            <p:cNvSpPr/>
            <p:nvPr/>
          </p:nvSpPr>
          <p:spPr>
            <a:xfrm>
              <a:off x="8319849" y="2897897"/>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4" name="Google Shape;2584;p16"/>
            <p:cNvSpPr/>
            <p:nvPr/>
          </p:nvSpPr>
          <p:spPr>
            <a:xfrm>
              <a:off x="4484350"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2585" name="Google Shape;2585;p16"/>
            <p:cNvGrpSpPr/>
            <p:nvPr/>
          </p:nvGrpSpPr>
          <p:grpSpPr>
            <a:xfrm>
              <a:off x="5057765" y="3452157"/>
              <a:ext cx="3215691" cy="2139871"/>
              <a:chOff x="5057765" y="3452157"/>
              <a:chExt cx="3215691" cy="2139871"/>
            </a:xfrm>
          </p:grpSpPr>
          <p:grpSp>
            <p:nvGrpSpPr>
              <p:cNvPr id="2586" name="Google Shape;2586;p16"/>
              <p:cNvGrpSpPr/>
              <p:nvPr/>
            </p:nvGrpSpPr>
            <p:grpSpPr>
              <a:xfrm rot="-749415">
                <a:off x="5204154" y="3866851"/>
                <a:ext cx="583337" cy="1417573"/>
                <a:chOff x="1535425" y="492925"/>
                <a:chExt cx="524575" cy="1274775"/>
              </a:xfrm>
            </p:grpSpPr>
            <p:sp>
              <p:nvSpPr>
                <p:cNvPr id="2587" name="Google Shape;2587;p16"/>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8" name="Google Shape;2588;p16"/>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89" name="Google Shape;2589;p16"/>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0" name="Google Shape;2590;p16"/>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1" name="Google Shape;2591;p16"/>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2" name="Google Shape;2592;p16"/>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3" name="Google Shape;2593;p16"/>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4" name="Google Shape;2594;p16"/>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5" name="Google Shape;2595;p16"/>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6" name="Google Shape;2596;p16"/>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7" name="Google Shape;2597;p16"/>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8" name="Google Shape;2598;p16"/>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99" name="Google Shape;2599;p16"/>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0" name="Google Shape;2600;p16"/>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1" name="Google Shape;2601;p16"/>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2" name="Google Shape;2602;p16"/>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03" name="Google Shape;2603;p16"/>
              <p:cNvGrpSpPr/>
              <p:nvPr/>
            </p:nvGrpSpPr>
            <p:grpSpPr>
              <a:xfrm rot="1719346">
                <a:off x="7111570" y="4098692"/>
                <a:ext cx="889403" cy="1363591"/>
                <a:chOff x="2235100" y="548200"/>
                <a:chExt cx="759725" cy="1164775"/>
              </a:xfrm>
            </p:grpSpPr>
            <p:sp>
              <p:nvSpPr>
                <p:cNvPr id="2604" name="Google Shape;2604;p16"/>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5" name="Google Shape;2605;p16"/>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6" name="Google Shape;2606;p16"/>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7" name="Google Shape;2607;p16"/>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8" name="Google Shape;2608;p16"/>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9" name="Google Shape;2609;p16"/>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0" name="Google Shape;2610;p16"/>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1" name="Google Shape;2611;p16"/>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2" name="Google Shape;2612;p16"/>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3" name="Google Shape;2613;p16"/>
              <p:cNvGrpSpPr/>
              <p:nvPr/>
            </p:nvGrpSpPr>
            <p:grpSpPr>
              <a:xfrm>
                <a:off x="6130396" y="3452157"/>
                <a:ext cx="762224" cy="1691338"/>
                <a:chOff x="3862100" y="3297800"/>
                <a:chExt cx="818100" cy="1815325"/>
              </a:xfrm>
            </p:grpSpPr>
            <p:sp>
              <p:nvSpPr>
                <p:cNvPr id="2614" name="Google Shape;2614;p16"/>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5" name="Google Shape;2615;p16"/>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6" name="Google Shape;2616;p16"/>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7" name="Google Shape;2617;p16"/>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8" name="Google Shape;2618;p16"/>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19" name="Google Shape;2619;p16"/>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0" name="Google Shape;2620;p16"/>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1" name="Google Shape;2621;p16"/>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2" name="Google Shape;2622;p16"/>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3" name="Google Shape;2623;p16"/>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4" name="Google Shape;2624;p16"/>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5" name="Google Shape;2625;p16"/>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6" name="Google Shape;2626;p16"/>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7" name="Google Shape;2627;p16"/>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8" name="Google Shape;2628;p16"/>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29" name="Google Shape;2629;p16"/>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0" name="Google Shape;2630;p16"/>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1" name="Google Shape;2631;p16"/>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2" name="Google Shape;2632;p16"/>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3" name="Google Shape;2633;p16"/>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4" name="Google Shape;2634;p16"/>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5" name="Google Shape;2635;p16"/>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6" name="Google Shape;2636;p16"/>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7" name="Google Shape;2637;p16"/>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8" name="Google Shape;2638;p16"/>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9" name="Google Shape;2639;p16"/>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0" name="Google Shape;2640;p16"/>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41" name="Google Shape;2641;p16"/>
              <p:cNvGrpSpPr/>
              <p:nvPr/>
            </p:nvGrpSpPr>
            <p:grpSpPr>
              <a:xfrm>
                <a:off x="6372725" y="4382953"/>
                <a:ext cx="988324" cy="895098"/>
                <a:chOff x="4048900" y="1919750"/>
                <a:chExt cx="1060775" cy="960715"/>
              </a:xfrm>
            </p:grpSpPr>
            <p:sp>
              <p:nvSpPr>
                <p:cNvPr id="2642" name="Google Shape;2642;p16"/>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3" name="Google Shape;2643;p16"/>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4" name="Google Shape;2644;p16"/>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5" name="Google Shape;2645;p16"/>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6" name="Google Shape;2646;p16"/>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7" name="Google Shape;2647;p16"/>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8" name="Google Shape;2648;p16"/>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9" name="Google Shape;2649;p16"/>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0" name="Google Shape;2650;p16"/>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1" name="Google Shape;2651;p16"/>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2" name="Google Shape;2652;p16"/>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3" name="Google Shape;2653;p16"/>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4" name="Google Shape;2654;p16"/>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5" name="Google Shape;2655;p16"/>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6" name="Google Shape;2656;p16"/>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7" name="Google Shape;2657;p16"/>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8" name="Google Shape;2658;p16"/>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59" name="Google Shape;2659;p16"/>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0" name="Google Shape;2660;p16"/>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1" name="Google Shape;2661;p16"/>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2" name="Google Shape;2662;p16"/>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3" name="Google Shape;2663;p16"/>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4" name="Google Shape;2664;p16"/>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65" name="Google Shape;2665;p16"/>
              <p:cNvGrpSpPr/>
              <p:nvPr/>
            </p:nvGrpSpPr>
            <p:grpSpPr>
              <a:xfrm>
                <a:off x="5418571" y="4342521"/>
                <a:ext cx="954154" cy="975956"/>
                <a:chOff x="1356975" y="1865675"/>
                <a:chExt cx="1024100" cy="1047500"/>
              </a:xfrm>
            </p:grpSpPr>
            <p:sp>
              <p:nvSpPr>
                <p:cNvPr id="2666" name="Google Shape;2666;p16"/>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7" name="Google Shape;2667;p16"/>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8" name="Google Shape;2668;p16"/>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69" name="Google Shape;2669;p16"/>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0" name="Google Shape;2670;p16"/>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1" name="Google Shape;2671;p16"/>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2" name="Google Shape;2672;p16"/>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3" name="Google Shape;2673;p16"/>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4" name="Google Shape;2674;p16"/>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5" name="Google Shape;2675;p16"/>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6" name="Google Shape;2676;p16"/>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7" name="Google Shape;2677;p16"/>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8" name="Google Shape;2678;p16"/>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79" name="Google Shape;2679;p16"/>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0" name="Google Shape;2680;p16"/>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1" name="Google Shape;2681;p16"/>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2" name="Google Shape;2682;p16"/>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3" name="Google Shape;2683;p16"/>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4" name="Google Shape;2684;p16"/>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5" name="Google Shape;2685;p16"/>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6" name="Google Shape;2686;p16"/>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7" name="Google Shape;2687;p16"/>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8" name="Google Shape;2688;p16"/>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89" name="Google Shape;2689;p16"/>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0" name="Google Shape;2690;p16"/>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1" name="Google Shape;2691;p16"/>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2" name="Google Shape;2692;p16"/>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93" name="Google Shape;2693;p16"/>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sp>
        <p:nvSpPr>
          <p:cNvPr id="2694" name="Google Shape;2694;p16"/>
          <p:cNvSpPr txBox="1">
            <a:spLocks noGrp="1"/>
          </p:cNvSpPr>
          <p:nvPr>
            <p:ph type="subTitle" idx="1"/>
          </p:nvPr>
        </p:nvSpPr>
        <p:spPr>
          <a:xfrm>
            <a:off x="960000" y="3863867"/>
            <a:ext cx="4495600" cy="11216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695" name="Google Shape;2695;p16"/>
          <p:cNvSpPr txBox="1">
            <a:spLocks noGrp="1"/>
          </p:cNvSpPr>
          <p:nvPr>
            <p:ph type="title"/>
          </p:nvPr>
        </p:nvSpPr>
        <p:spPr>
          <a:xfrm>
            <a:off x="960000" y="1844757"/>
            <a:ext cx="5136000" cy="20192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sz="12800"/>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19091573"/>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696"/>
        <p:cNvGrpSpPr/>
        <p:nvPr/>
      </p:nvGrpSpPr>
      <p:grpSpPr>
        <a:xfrm>
          <a:off x="0" y="0"/>
          <a:ext cx="0" cy="0"/>
          <a:chOff x="0" y="0"/>
          <a:chExt cx="0" cy="0"/>
        </a:xfrm>
      </p:grpSpPr>
      <p:grpSp>
        <p:nvGrpSpPr>
          <p:cNvPr id="1697" name="Google Shape;1697;p11"/>
          <p:cNvGrpSpPr/>
          <p:nvPr/>
        </p:nvGrpSpPr>
        <p:grpSpPr>
          <a:xfrm>
            <a:off x="-295014" y="194230"/>
            <a:ext cx="12592979" cy="7310125"/>
            <a:chOff x="-221260" y="145672"/>
            <a:chExt cx="9444734" cy="5482594"/>
          </a:xfrm>
        </p:grpSpPr>
        <p:sp>
          <p:nvSpPr>
            <p:cNvPr id="1698" name="Google Shape;1698;p11"/>
            <p:cNvSpPr/>
            <p:nvPr/>
          </p:nvSpPr>
          <p:spPr>
            <a:xfrm>
              <a:off x="-38725" y="3697900"/>
              <a:ext cx="9209436" cy="1484501"/>
            </a:xfrm>
            <a:custGeom>
              <a:avLst/>
              <a:gdLst/>
              <a:ahLst/>
              <a:cxnLst/>
              <a:rect l="l" t="t" r="r" b="b"/>
              <a:pathLst>
                <a:path w="75622" h="107378" extrusionOk="0">
                  <a:moveTo>
                    <a:pt x="75621" y="1"/>
                  </a:moveTo>
                  <a:cubicBezTo>
                    <a:pt x="75554" y="34"/>
                    <a:pt x="75388" y="101"/>
                    <a:pt x="75254" y="134"/>
                  </a:cubicBezTo>
                  <a:cubicBezTo>
                    <a:pt x="74287" y="435"/>
                    <a:pt x="73353" y="868"/>
                    <a:pt x="72252" y="1435"/>
                  </a:cubicBezTo>
                  <a:cubicBezTo>
                    <a:pt x="71385" y="1869"/>
                    <a:pt x="70451" y="2469"/>
                    <a:pt x="69517" y="3136"/>
                  </a:cubicBezTo>
                  <a:cubicBezTo>
                    <a:pt x="67615" y="4437"/>
                    <a:pt x="65881" y="5972"/>
                    <a:pt x="64413" y="7306"/>
                  </a:cubicBezTo>
                  <a:lnTo>
                    <a:pt x="63913" y="7773"/>
                  </a:lnTo>
                  <a:lnTo>
                    <a:pt x="63779" y="7873"/>
                  </a:lnTo>
                  <a:cubicBezTo>
                    <a:pt x="63613" y="8040"/>
                    <a:pt x="63446" y="8207"/>
                    <a:pt x="63246" y="8374"/>
                  </a:cubicBezTo>
                  <a:cubicBezTo>
                    <a:pt x="62845" y="8774"/>
                    <a:pt x="62378" y="9141"/>
                    <a:pt x="61878" y="9541"/>
                  </a:cubicBezTo>
                  <a:cubicBezTo>
                    <a:pt x="61011" y="10275"/>
                    <a:pt x="60110" y="10975"/>
                    <a:pt x="59209" y="11609"/>
                  </a:cubicBezTo>
                  <a:cubicBezTo>
                    <a:pt x="58242" y="12276"/>
                    <a:pt x="57241" y="12877"/>
                    <a:pt x="56207" y="13477"/>
                  </a:cubicBezTo>
                  <a:cubicBezTo>
                    <a:pt x="55040" y="14111"/>
                    <a:pt x="53839" y="14678"/>
                    <a:pt x="52571" y="15178"/>
                  </a:cubicBezTo>
                  <a:cubicBezTo>
                    <a:pt x="51371" y="15679"/>
                    <a:pt x="50003" y="16112"/>
                    <a:pt x="48368" y="16479"/>
                  </a:cubicBezTo>
                  <a:cubicBezTo>
                    <a:pt x="44732" y="17347"/>
                    <a:pt x="41397" y="17814"/>
                    <a:pt x="38228" y="17814"/>
                  </a:cubicBezTo>
                  <a:lnTo>
                    <a:pt x="37527" y="17814"/>
                  </a:lnTo>
                  <a:cubicBezTo>
                    <a:pt x="36260" y="17780"/>
                    <a:pt x="35059" y="17680"/>
                    <a:pt x="33858" y="17480"/>
                  </a:cubicBezTo>
                  <a:cubicBezTo>
                    <a:pt x="32691" y="17313"/>
                    <a:pt x="31523" y="17046"/>
                    <a:pt x="30356" y="16680"/>
                  </a:cubicBezTo>
                  <a:cubicBezTo>
                    <a:pt x="29422" y="16379"/>
                    <a:pt x="28521" y="16046"/>
                    <a:pt x="27687" y="15679"/>
                  </a:cubicBezTo>
                  <a:cubicBezTo>
                    <a:pt x="26853" y="15312"/>
                    <a:pt x="25986" y="14845"/>
                    <a:pt x="25085" y="14345"/>
                  </a:cubicBezTo>
                  <a:cubicBezTo>
                    <a:pt x="24651" y="14044"/>
                    <a:pt x="24184" y="13777"/>
                    <a:pt x="23818" y="13477"/>
                  </a:cubicBezTo>
                  <a:cubicBezTo>
                    <a:pt x="23384" y="13177"/>
                    <a:pt x="22984" y="12843"/>
                    <a:pt x="22383" y="12376"/>
                  </a:cubicBezTo>
                  <a:cubicBezTo>
                    <a:pt x="21916" y="12010"/>
                    <a:pt x="21483" y="11609"/>
                    <a:pt x="20982" y="11209"/>
                  </a:cubicBezTo>
                  <a:cubicBezTo>
                    <a:pt x="20582" y="10875"/>
                    <a:pt x="20215" y="10609"/>
                    <a:pt x="19815" y="10275"/>
                  </a:cubicBezTo>
                  <a:cubicBezTo>
                    <a:pt x="18847" y="9441"/>
                    <a:pt x="18013" y="8807"/>
                    <a:pt x="17213" y="8207"/>
                  </a:cubicBezTo>
                  <a:cubicBezTo>
                    <a:pt x="16346" y="7540"/>
                    <a:pt x="15478" y="6973"/>
                    <a:pt x="14578" y="6472"/>
                  </a:cubicBezTo>
                  <a:cubicBezTo>
                    <a:pt x="13677" y="5938"/>
                    <a:pt x="12676" y="5471"/>
                    <a:pt x="11676" y="5038"/>
                  </a:cubicBezTo>
                  <a:cubicBezTo>
                    <a:pt x="10675" y="4671"/>
                    <a:pt x="9574" y="4371"/>
                    <a:pt x="8507" y="4204"/>
                  </a:cubicBezTo>
                  <a:cubicBezTo>
                    <a:pt x="7539" y="4037"/>
                    <a:pt x="6505" y="3970"/>
                    <a:pt x="5338" y="3970"/>
                  </a:cubicBezTo>
                  <a:lnTo>
                    <a:pt x="5138" y="3970"/>
                  </a:lnTo>
                  <a:cubicBezTo>
                    <a:pt x="3970" y="3970"/>
                    <a:pt x="2803" y="4104"/>
                    <a:pt x="1568" y="4304"/>
                  </a:cubicBezTo>
                  <a:cubicBezTo>
                    <a:pt x="1035" y="4371"/>
                    <a:pt x="501" y="4537"/>
                    <a:pt x="1" y="4671"/>
                  </a:cubicBezTo>
                  <a:lnTo>
                    <a:pt x="1" y="56008"/>
                  </a:lnTo>
                  <a:lnTo>
                    <a:pt x="1" y="106911"/>
                  </a:lnTo>
                  <a:cubicBezTo>
                    <a:pt x="34" y="106944"/>
                    <a:pt x="134" y="107011"/>
                    <a:pt x="167" y="107044"/>
                  </a:cubicBezTo>
                  <a:cubicBezTo>
                    <a:pt x="334" y="107178"/>
                    <a:pt x="501" y="107278"/>
                    <a:pt x="701" y="107378"/>
                  </a:cubicBezTo>
                  <a:lnTo>
                    <a:pt x="75621" y="107378"/>
                  </a:lnTo>
                  <a:lnTo>
                    <a:pt x="75621" y="74221"/>
                  </a:lnTo>
                  <a:lnTo>
                    <a:pt x="75621" y="21650"/>
                  </a:lnTo>
                  <a:lnTo>
                    <a:pt x="75621" y="1"/>
                  </a:lnTo>
                  <a:close/>
                </a:path>
              </a:pathLst>
            </a:custGeom>
            <a:solidFill>
              <a:srgbClr val="C2E19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99" name="Google Shape;1699;p11"/>
            <p:cNvSpPr/>
            <p:nvPr/>
          </p:nvSpPr>
          <p:spPr>
            <a:xfrm>
              <a:off x="-65450" y="3988074"/>
              <a:ext cx="9209483" cy="1194062"/>
            </a:xfrm>
            <a:custGeom>
              <a:avLst/>
              <a:gdLst/>
              <a:ahLst/>
              <a:cxnLst/>
              <a:rect l="l" t="t" r="r" b="b"/>
              <a:pathLst>
                <a:path w="75655" h="81492" extrusionOk="0">
                  <a:moveTo>
                    <a:pt x="101" y="0"/>
                  </a:moveTo>
                  <a:lnTo>
                    <a:pt x="101" y="30122"/>
                  </a:lnTo>
                  <a:lnTo>
                    <a:pt x="1" y="30122"/>
                  </a:lnTo>
                  <a:lnTo>
                    <a:pt x="1" y="81492"/>
                  </a:lnTo>
                  <a:lnTo>
                    <a:pt x="75655" y="81492"/>
                  </a:lnTo>
                  <a:lnTo>
                    <a:pt x="75655" y="48335"/>
                  </a:lnTo>
                  <a:lnTo>
                    <a:pt x="75655" y="24451"/>
                  </a:lnTo>
                  <a:cubicBezTo>
                    <a:pt x="75221" y="24518"/>
                    <a:pt x="74821" y="24651"/>
                    <a:pt x="74354" y="24751"/>
                  </a:cubicBezTo>
                  <a:cubicBezTo>
                    <a:pt x="73353" y="24951"/>
                    <a:pt x="72319" y="25085"/>
                    <a:pt x="71152" y="25151"/>
                  </a:cubicBezTo>
                  <a:cubicBezTo>
                    <a:pt x="70018" y="25252"/>
                    <a:pt x="68850" y="25285"/>
                    <a:pt x="67516" y="25285"/>
                  </a:cubicBezTo>
                  <a:cubicBezTo>
                    <a:pt x="66882" y="25285"/>
                    <a:pt x="66215" y="25285"/>
                    <a:pt x="65581" y="25252"/>
                  </a:cubicBezTo>
                  <a:cubicBezTo>
                    <a:pt x="63480" y="25185"/>
                    <a:pt x="61411" y="25118"/>
                    <a:pt x="59543" y="25018"/>
                  </a:cubicBezTo>
                  <a:cubicBezTo>
                    <a:pt x="54840" y="24785"/>
                    <a:pt x="50704" y="24318"/>
                    <a:pt x="46968" y="23584"/>
                  </a:cubicBezTo>
                  <a:cubicBezTo>
                    <a:pt x="45467" y="23283"/>
                    <a:pt x="43899" y="22883"/>
                    <a:pt x="42498" y="22516"/>
                  </a:cubicBezTo>
                  <a:cubicBezTo>
                    <a:pt x="41164" y="22149"/>
                    <a:pt x="39696" y="21682"/>
                    <a:pt x="38028" y="21115"/>
                  </a:cubicBezTo>
                  <a:cubicBezTo>
                    <a:pt x="35359" y="20148"/>
                    <a:pt x="32691" y="19014"/>
                    <a:pt x="30056" y="17746"/>
                  </a:cubicBezTo>
                  <a:lnTo>
                    <a:pt x="30022" y="17746"/>
                  </a:lnTo>
                  <a:cubicBezTo>
                    <a:pt x="27988" y="16745"/>
                    <a:pt x="25953" y="15611"/>
                    <a:pt x="24018" y="14410"/>
                  </a:cubicBezTo>
                  <a:cubicBezTo>
                    <a:pt x="22117" y="13210"/>
                    <a:pt x="20182" y="11875"/>
                    <a:pt x="18281" y="10474"/>
                  </a:cubicBezTo>
                  <a:cubicBezTo>
                    <a:pt x="17347" y="9807"/>
                    <a:pt x="16479" y="9107"/>
                    <a:pt x="15512" y="8306"/>
                  </a:cubicBezTo>
                  <a:cubicBezTo>
                    <a:pt x="15112" y="7939"/>
                    <a:pt x="14645" y="7606"/>
                    <a:pt x="14211" y="7205"/>
                  </a:cubicBezTo>
                  <a:lnTo>
                    <a:pt x="14111" y="7139"/>
                  </a:lnTo>
                  <a:lnTo>
                    <a:pt x="13978" y="7005"/>
                  </a:lnTo>
                  <a:cubicBezTo>
                    <a:pt x="13611" y="6738"/>
                    <a:pt x="13277" y="6371"/>
                    <a:pt x="12877" y="6104"/>
                  </a:cubicBezTo>
                  <a:cubicBezTo>
                    <a:pt x="10809" y="4337"/>
                    <a:pt x="9041" y="3136"/>
                    <a:pt x="7339" y="2168"/>
                  </a:cubicBezTo>
                  <a:cubicBezTo>
                    <a:pt x="5838" y="1334"/>
                    <a:pt x="4337" y="767"/>
                    <a:pt x="2870" y="434"/>
                  </a:cubicBezTo>
                  <a:cubicBezTo>
                    <a:pt x="2136" y="267"/>
                    <a:pt x="1335" y="134"/>
                    <a:pt x="468" y="67"/>
                  </a:cubicBezTo>
                  <a:cubicBezTo>
                    <a:pt x="334" y="67"/>
                    <a:pt x="201" y="67"/>
                    <a:pt x="10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nvGrpSpPr>
            <p:cNvPr id="1700" name="Google Shape;1700;p11"/>
            <p:cNvGrpSpPr/>
            <p:nvPr/>
          </p:nvGrpSpPr>
          <p:grpSpPr>
            <a:xfrm>
              <a:off x="7444178" y="2638917"/>
              <a:ext cx="1779297" cy="2754219"/>
              <a:chOff x="7444178" y="2638917"/>
              <a:chExt cx="1779297" cy="2754219"/>
            </a:xfrm>
          </p:grpSpPr>
          <p:grpSp>
            <p:nvGrpSpPr>
              <p:cNvPr id="1701" name="Google Shape;1701;p11"/>
              <p:cNvGrpSpPr/>
              <p:nvPr/>
            </p:nvGrpSpPr>
            <p:grpSpPr>
              <a:xfrm rot="-1933770">
                <a:off x="7743684" y="3627007"/>
                <a:ext cx="524563" cy="1274747"/>
                <a:chOff x="1535425" y="492925"/>
                <a:chExt cx="524575" cy="1274775"/>
              </a:xfrm>
            </p:grpSpPr>
            <p:sp>
              <p:nvSpPr>
                <p:cNvPr id="1702" name="Google Shape;170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3" name="Google Shape;170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4" name="Google Shape;170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5" name="Google Shape;170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6" name="Google Shape;170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7" name="Google Shape;170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8" name="Google Shape;170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09" name="Google Shape;170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0" name="Google Shape;171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1" name="Google Shape;171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2" name="Google Shape;171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3" name="Google Shape;171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4" name="Google Shape;171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5" name="Google Shape;171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6" name="Google Shape;171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7" name="Google Shape;171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18" name="Google Shape;1718;p11"/>
              <p:cNvGrpSpPr/>
              <p:nvPr/>
            </p:nvGrpSpPr>
            <p:grpSpPr>
              <a:xfrm rot="-284619">
                <a:off x="8253198" y="3357363"/>
                <a:ext cx="468712" cy="2019851"/>
                <a:chOff x="4856975" y="3196900"/>
                <a:chExt cx="468700" cy="2019800"/>
              </a:xfrm>
            </p:grpSpPr>
            <p:sp>
              <p:nvSpPr>
                <p:cNvPr id="1719" name="Google Shape;1719;p11"/>
                <p:cNvSpPr/>
                <p:nvPr/>
              </p:nvSpPr>
              <p:spPr>
                <a:xfrm>
                  <a:off x="5010425" y="3748125"/>
                  <a:ext cx="153450" cy="1468575"/>
                </a:xfrm>
                <a:custGeom>
                  <a:avLst/>
                  <a:gdLst/>
                  <a:ahLst/>
                  <a:cxnLst/>
                  <a:rect l="l" t="t" r="r" b="b"/>
                  <a:pathLst>
                    <a:path w="6138" h="58743" extrusionOk="0">
                      <a:moveTo>
                        <a:pt x="5804" y="1"/>
                      </a:moveTo>
                      <a:cubicBezTo>
                        <a:pt x="5771" y="1"/>
                        <a:pt x="5738" y="34"/>
                        <a:pt x="5738" y="67"/>
                      </a:cubicBezTo>
                      <a:cubicBezTo>
                        <a:pt x="5771" y="5004"/>
                        <a:pt x="5637" y="9908"/>
                        <a:pt x="5304" y="14811"/>
                      </a:cubicBezTo>
                      <a:cubicBezTo>
                        <a:pt x="5004" y="19681"/>
                        <a:pt x="4570" y="24551"/>
                        <a:pt x="3936" y="29422"/>
                      </a:cubicBezTo>
                      <a:cubicBezTo>
                        <a:pt x="3302" y="34258"/>
                        <a:pt x="2469" y="39095"/>
                        <a:pt x="1801" y="43999"/>
                      </a:cubicBezTo>
                      <a:cubicBezTo>
                        <a:pt x="1134" y="48835"/>
                        <a:pt x="434" y="53706"/>
                        <a:pt x="0" y="58609"/>
                      </a:cubicBezTo>
                      <a:cubicBezTo>
                        <a:pt x="0" y="58676"/>
                        <a:pt x="0" y="58676"/>
                        <a:pt x="134" y="58743"/>
                      </a:cubicBezTo>
                      <a:cubicBezTo>
                        <a:pt x="167" y="58743"/>
                        <a:pt x="234" y="58743"/>
                        <a:pt x="234" y="58709"/>
                      </a:cubicBezTo>
                      <a:cubicBezTo>
                        <a:pt x="1401" y="53906"/>
                        <a:pt x="2335" y="49069"/>
                        <a:pt x="3169" y="44232"/>
                      </a:cubicBezTo>
                      <a:cubicBezTo>
                        <a:pt x="4070" y="39395"/>
                        <a:pt x="4570" y="34525"/>
                        <a:pt x="5070" y="29588"/>
                      </a:cubicBezTo>
                      <a:cubicBezTo>
                        <a:pt x="5504" y="24685"/>
                        <a:pt x="5838" y="19748"/>
                        <a:pt x="6004" y="14844"/>
                      </a:cubicBezTo>
                      <a:cubicBezTo>
                        <a:pt x="6138" y="9908"/>
                        <a:pt x="6104" y="5004"/>
                        <a:pt x="5904" y="67"/>
                      </a:cubicBezTo>
                      <a:cubicBezTo>
                        <a:pt x="5904" y="34"/>
                        <a:pt x="5838" y="1"/>
                        <a:pt x="580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0" name="Google Shape;1720;p11"/>
                <p:cNvSpPr/>
                <p:nvPr/>
              </p:nvSpPr>
              <p:spPr>
                <a:xfrm>
                  <a:off x="4946200" y="3756125"/>
                  <a:ext cx="76750" cy="1459225"/>
                </a:xfrm>
                <a:custGeom>
                  <a:avLst/>
                  <a:gdLst/>
                  <a:ahLst/>
                  <a:cxnLst/>
                  <a:rect l="l" t="t" r="r" b="b"/>
                  <a:pathLst>
                    <a:path w="3070" h="58369" extrusionOk="0">
                      <a:moveTo>
                        <a:pt x="31" y="0"/>
                      </a:moveTo>
                      <a:cubicBezTo>
                        <a:pt x="21" y="0"/>
                        <a:pt x="27" y="12"/>
                        <a:pt x="31" y="27"/>
                      </a:cubicBezTo>
                      <a:lnTo>
                        <a:pt x="31" y="27"/>
                      </a:lnTo>
                      <a:cubicBezTo>
                        <a:pt x="42" y="19"/>
                        <a:pt x="55" y="14"/>
                        <a:pt x="67" y="14"/>
                      </a:cubicBezTo>
                      <a:cubicBezTo>
                        <a:pt x="48" y="4"/>
                        <a:pt x="37" y="0"/>
                        <a:pt x="31" y="0"/>
                      </a:cubicBezTo>
                      <a:close/>
                      <a:moveTo>
                        <a:pt x="31" y="27"/>
                      </a:moveTo>
                      <a:cubicBezTo>
                        <a:pt x="13" y="40"/>
                        <a:pt x="1" y="60"/>
                        <a:pt x="1" y="81"/>
                      </a:cubicBezTo>
                      <a:cubicBezTo>
                        <a:pt x="301" y="4918"/>
                        <a:pt x="568" y="9821"/>
                        <a:pt x="801" y="14658"/>
                      </a:cubicBezTo>
                      <a:cubicBezTo>
                        <a:pt x="1001" y="19495"/>
                        <a:pt x="1201" y="24365"/>
                        <a:pt x="1368" y="29202"/>
                      </a:cubicBezTo>
                      <a:cubicBezTo>
                        <a:pt x="1502" y="34038"/>
                        <a:pt x="1535" y="38909"/>
                        <a:pt x="1735" y="43745"/>
                      </a:cubicBezTo>
                      <a:cubicBezTo>
                        <a:pt x="1935" y="48582"/>
                        <a:pt x="2169" y="53419"/>
                        <a:pt x="2569" y="58289"/>
                      </a:cubicBezTo>
                      <a:cubicBezTo>
                        <a:pt x="2569" y="58289"/>
                        <a:pt x="2569" y="58356"/>
                        <a:pt x="2636" y="58356"/>
                      </a:cubicBezTo>
                      <a:cubicBezTo>
                        <a:pt x="2645" y="58365"/>
                        <a:pt x="2654" y="58369"/>
                        <a:pt x="2662" y="58369"/>
                      </a:cubicBezTo>
                      <a:cubicBezTo>
                        <a:pt x="2685" y="58369"/>
                        <a:pt x="2703" y="58338"/>
                        <a:pt x="2703" y="58289"/>
                      </a:cubicBezTo>
                      <a:cubicBezTo>
                        <a:pt x="3036" y="53419"/>
                        <a:pt x="3069" y="48582"/>
                        <a:pt x="3036" y="43712"/>
                      </a:cubicBezTo>
                      <a:cubicBezTo>
                        <a:pt x="3003" y="38842"/>
                        <a:pt x="2669" y="33938"/>
                        <a:pt x="2369" y="29102"/>
                      </a:cubicBezTo>
                      <a:cubicBezTo>
                        <a:pt x="2069" y="24265"/>
                        <a:pt x="1735" y="19395"/>
                        <a:pt x="1368" y="14558"/>
                      </a:cubicBezTo>
                      <a:cubicBezTo>
                        <a:pt x="968" y="9721"/>
                        <a:pt x="534" y="4884"/>
                        <a:pt x="34" y="47"/>
                      </a:cubicBezTo>
                      <a:cubicBezTo>
                        <a:pt x="34" y="40"/>
                        <a:pt x="33" y="33"/>
                        <a:pt x="31" y="27"/>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1" name="Google Shape;1721;p11"/>
                <p:cNvSpPr/>
                <p:nvPr/>
              </p:nvSpPr>
              <p:spPr>
                <a:xfrm>
                  <a:off x="4856975" y="3311450"/>
                  <a:ext cx="196825" cy="531925"/>
                </a:xfrm>
                <a:custGeom>
                  <a:avLst/>
                  <a:gdLst/>
                  <a:ahLst/>
                  <a:cxnLst/>
                  <a:rect l="l" t="t" r="r" b="b"/>
                  <a:pathLst>
                    <a:path w="7873" h="21277" extrusionOk="0">
                      <a:moveTo>
                        <a:pt x="3597" y="1"/>
                      </a:moveTo>
                      <a:cubicBezTo>
                        <a:pt x="2665" y="1"/>
                        <a:pt x="1733" y="482"/>
                        <a:pt x="1268" y="1489"/>
                      </a:cubicBezTo>
                      <a:cubicBezTo>
                        <a:pt x="401" y="3357"/>
                        <a:pt x="100" y="5659"/>
                        <a:pt x="67" y="7761"/>
                      </a:cubicBezTo>
                      <a:cubicBezTo>
                        <a:pt x="0" y="11163"/>
                        <a:pt x="401" y="14599"/>
                        <a:pt x="1235" y="17935"/>
                      </a:cubicBezTo>
                      <a:cubicBezTo>
                        <a:pt x="1435" y="18702"/>
                        <a:pt x="1635" y="19502"/>
                        <a:pt x="2135" y="20169"/>
                      </a:cubicBezTo>
                      <a:cubicBezTo>
                        <a:pt x="2574" y="20796"/>
                        <a:pt x="3308" y="21276"/>
                        <a:pt x="4087" y="21276"/>
                      </a:cubicBezTo>
                      <a:cubicBezTo>
                        <a:pt x="4137" y="21276"/>
                        <a:pt x="4187" y="21274"/>
                        <a:pt x="4237" y="21270"/>
                      </a:cubicBezTo>
                      <a:cubicBezTo>
                        <a:pt x="5704" y="21137"/>
                        <a:pt x="6438" y="19436"/>
                        <a:pt x="6739" y="17968"/>
                      </a:cubicBezTo>
                      <a:cubicBezTo>
                        <a:pt x="7873" y="12664"/>
                        <a:pt x="7639" y="7093"/>
                        <a:pt x="6138" y="1856"/>
                      </a:cubicBezTo>
                      <a:cubicBezTo>
                        <a:pt x="6127" y="1867"/>
                        <a:pt x="6120" y="1871"/>
                        <a:pt x="6115" y="1871"/>
                      </a:cubicBezTo>
                      <a:cubicBezTo>
                        <a:pt x="6105" y="1871"/>
                        <a:pt x="6105" y="1856"/>
                        <a:pt x="6105" y="1856"/>
                      </a:cubicBezTo>
                      <a:cubicBezTo>
                        <a:pt x="5747" y="641"/>
                        <a:pt x="4672" y="1"/>
                        <a:pt x="359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2" name="Google Shape;1722;p11"/>
                <p:cNvSpPr/>
                <p:nvPr/>
              </p:nvSpPr>
              <p:spPr>
                <a:xfrm>
                  <a:off x="4891175" y="3462925"/>
                  <a:ext cx="49975" cy="363750"/>
                </a:xfrm>
                <a:custGeom>
                  <a:avLst/>
                  <a:gdLst/>
                  <a:ahLst/>
                  <a:cxnLst/>
                  <a:rect l="l" t="t" r="r" b="b"/>
                  <a:pathLst>
                    <a:path w="1999" h="14550" extrusionOk="0">
                      <a:moveTo>
                        <a:pt x="446" y="0"/>
                      </a:moveTo>
                      <a:cubicBezTo>
                        <a:pt x="417" y="0"/>
                        <a:pt x="384" y="67"/>
                        <a:pt x="367" y="200"/>
                      </a:cubicBezTo>
                      <a:cubicBezTo>
                        <a:pt x="0" y="4537"/>
                        <a:pt x="167" y="9107"/>
                        <a:pt x="1134" y="13377"/>
                      </a:cubicBezTo>
                      <a:cubicBezTo>
                        <a:pt x="1340" y="14166"/>
                        <a:pt x="1590" y="14549"/>
                        <a:pt x="1757" y="14549"/>
                      </a:cubicBezTo>
                      <a:cubicBezTo>
                        <a:pt x="1915" y="14549"/>
                        <a:pt x="1999" y="14208"/>
                        <a:pt x="1901" y="13543"/>
                      </a:cubicBezTo>
                      <a:cubicBezTo>
                        <a:pt x="1601" y="11542"/>
                        <a:pt x="1201" y="9240"/>
                        <a:pt x="901" y="6939"/>
                      </a:cubicBezTo>
                      <a:cubicBezTo>
                        <a:pt x="600" y="4637"/>
                        <a:pt x="434" y="2269"/>
                        <a:pt x="500" y="200"/>
                      </a:cubicBezTo>
                      <a:cubicBezTo>
                        <a:pt x="500" y="67"/>
                        <a:pt x="475" y="0"/>
                        <a:pt x="44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3" name="Google Shape;1723;p11"/>
                <p:cNvSpPr/>
                <p:nvPr/>
              </p:nvSpPr>
              <p:spPr>
                <a:xfrm>
                  <a:off x="4931200" y="3483550"/>
                  <a:ext cx="53400" cy="348200"/>
                </a:xfrm>
                <a:custGeom>
                  <a:avLst/>
                  <a:gdLst/>
                  <a:ahLst/>
                  <a:cxnLst/>
                  <a:rect l="l" t="t" r="r" b="b"/>
                  <a:pathLst>
                    <a:path w="2136" h="13928" extrusionOk="0">
                      <a:moveTo>
                        <a:pt x="934" y="1"/>
                      </a:moveTo>
                      <a:cubicBezTo>
                        <a:pt x="918" y="1"/>
                        <a:pt x="901" y="59"/>
                        <a:pt x="901" y="176"/>
                      </a:cubicBezTo>
                      <a:cubicBezTo>
                        <a:pt x="300" y="4279"/>
                        <a:pt x="0" y="8615"/>
                        <a:pt x="400" y="12752"/>
                      </a:cubicBezTo>
                      <a:cubicBezTo>
                        <a:pt x="472" y="13560"/>
                        <a:pt x="662" y="13928"/>
                        <a:pt x="825" y="13928"/>
                      </a:cubicBezTo>
                      <a:cubicBezTo>
                        <a:pt x="891" y="13928"/>
                        <a:pt x="953" y="13868"/>
                        <a:pt x="1001" y="13752"/>
                      </a:cubicBezTo>
                      <a:cubicBezTo>
                        <a:pt x="1045" y="13815"/>
                        <a:pt x="1097" y="13846"/>
                        <a:pt x="1151" y="13846"/>
                      </a:cubicBezTo>
                      <a:cubicBezTo>
                        <a:pt x="1300" y="13846"/>
                        <a:pt x="1470" y="13608"/>
                        <a:pt x="1568" y="13119"/>
                      </a:cubicBezTo>
                      <a:cubicBezTo>
                        <a:pt x="2135" y="9783"/>
                        <a:pt x="1935" y="5513"/>
                        <a:pt x="2002" y="2144"/>
                      </a:cubicBezTo>
                      <a:cubicBezTo>
                        <a:pt x="2002" y="2023"/>
                        <a:pt x="1975" y="1965"/>
                        <a:pt x="1949" y="1965"/>
                      </a:cubicBezTo>
                      <a:cubicBezTo>
                        <a:pt x="1925" y="1965"/>
                        <a:pt x="1902" y="2015"/>
                        <a:pt x="1902" y="2111"/>
                      </a:cubicBezTo>
                      <a:cubicBezTo>
                        <a:pt x="1635" y="4979"/>
                        <a:pt x="1268" y="7948"/>
                        <a:pt x="1001" y="10817"/>
                      </a:cubicBezTo>
                      <a:cubicBezTo>
                        <a:pt x="968" y="9449"/>
                        <a:pt x="867" y="8048"/>
                        <a:pt x="834" y="6614"/>
                      </a:cubicBezTo>
                      <a:cubicBezTo>
                        <a:pt x="767" y="4412"/>
                        <a:pt x="767" y="2144"/>
                        <a:pt x="968" y="176"/>
                      </a:cubicBezTo>
                      <a:cubicBezTo>
                        <a:pt x="968" y="59"/>
                        <a:pt x="951" y="1"/>
                        <a:pt x="93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4" name="Google Shape;1724;p11"/>
                <p:cNvSpPr/>
                <p:nvPr/>
              </p:nvSpPr>
              <p:spPr>
                <a:xfrm>
                  <a:off x="4971975" y="3634675"/>
                  <a:ext cx="31800" cy="211750"/>
                </a:xfrm>
                <a:custGeom>
                  <a:avLst/>
                  <a:gdLst/>
                  <a:ahLst/>
                  <a:cxnLst/>
                  <a:rect l="l" t="t" r="r" b="b"/>
                  <a:pathLst>
                    <a:path w="1272" h="8470" extrusionOk="0">
                      <a:moveTo>
                        <a:pt x="1070" y="0"/>
                      </a:moveTo>
                      <a:cubicBezTo>
                        <a:pt x="1047" y="0"/>
                        <a:pt x="1019" y="29"/>
                        <a:pt x="1004" y="102"/>
                      </a:cubicBezTo>
                      <a:cubicBezTo>
                        <a:pt x="704" y="2604"/>
                        <a:pt x="271" y="5206"/>
                        <a:pt x="37" y="7707"/>
                      </a:cubicBezTo>
                      <a:cubicBezTo>
                        <a:pt x="0" y="8206"/>
                        <a:pt x="157" y="8470"/>
                        <a:pt x="334" y="8470"/>
                      </a:cubicBezTo>
                      <a:cubicBezTo>
                        <a:pt x="476" y="8470"/>
                        <a:pt x="630" y="8298"/>
                        <a:pt x="704" y="7941"/>
                      </a:cubicBezTo>
                      <a:cubicBezTo>
                        <a:pt x="1271" y="5606"/>
                        <a:pt x="1038" y="2537"/>
                        <a:pt x="1104" y="102"/>
                      </a:cubicBezTo>
                      <a:cubicBezTo>
                        <a:pt x="1123" y="46"/>
                        <a:pt x="1100" y="0"/>
                        <a:pt x="1070" y="0"/>
                      </a:cubicBezTo>
                      <a:close/>
                    </a:path>
                  </a:pathLst>
                </a:custGeom>
                <a:solidFill>
                  <a:srgbClr val="FF9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5" name="Google Shape;1725;p11"/>
                <p:cNvSpPr/>
                <p:nvPr/>
              </p:nvSpPr>
              <p:spPr>
                <a:xfrm>
                  <a:off x="4858650" y="3692300"/>
                  <a:ext cx="192650" cy="181775"/>
                </a:xfrm>
                <a:custGeom>
                  <a:avLst/>
                  <a:gdLst/>
                  <a:ahLst/>
                  <a:cxnLst/>
                  <a:rect l="l" t="t" r="r" b="b"/>
                  <a:pathLst>
                    <a:path w="7706" h="7271" extrusionOk="0">
                      <a:moveTo>
                        <a:pt x="3861" y="1"/>
                      </a:moveTo>
                      <a:cubicBezTo>
                        <a:pt x="3471" y="1"/>
                        <a:pt x="3148" y="459"/>
                        <a:pt x="3002" y="866"/>
                      </a:cubicBezTo>
                      <a:cubicBezTo>
                        <a:pt x="2669" y="1900"/>
                        <a:pt x="2702" y="3067"/>
                        <a:pt x="3169" y="4068"/>
                      </a:cubicBezTo>
                      <a:cubicBezTo>
                        <a:pt x="2669" y="3301"/>
                        <a:pt x="2068" y="2701"/>
                        <a:pt x="1368" y="2133"/>
                      </a:cubicBezTo>
                      <a:cubicBezTo>
                        <a:pt x="1187" y="1978"/>
                        <a:pt x="946" y="1823"/>
                        <a:pt x="692" y="1823"/>
                      </a:cubicBezTo>
                      <a:cubicBezTo>
                        <a:pt x="618" y="1823"/>
                        <a:pt x="542" y="1837"/>
                        <a:pt x="467" y="1867"/>
                      </a:cubicBezTo>
                      <a:cubicBezTo>
                        <a:pt x="167" y="1933"/>
                        <a:pt x="0" y="2267"/>
                        <a:pt x="0" y="2567"/>
                      </a:cubicBezTo>
                      <a:cubicBezTo>
                        <a:pt x="0" y="2901"/>
                        <a:pt x="167" y="3201"/>
                        <a:pt x="300" y="3434"/>
                      </a:cubicBezTo>
                      <a:cubicBezTo>
                        <a:pt x="1134" y="4969"/>
                        <a:pt x="2335" y="6303"/>
                        <a:pt x="3836" y="7270"/>
                      </a:cubicBezTo>
                      <a:cubicBezTo>
                        <a:pt x="6138" y="6470"/>
                        <a:pt x="7672" y="4235"/>
                        <a:pt x="7706" y="1867"/>
                      </a:cubicBezTo>
                      <a:cubicBezTo>
                        <a:pt x="7706" y="1466"/>
                        <a:pt x="7572" y="933"/>
                        <a:pt x="7172" y="899"/>
                      </a:cubicBezTo>
                      <a:cubicBezTo>
                        <a:pt x="7150" y="897"/>
                        <a:pt x="7128" y="896"/>
                        <a:pt x="7106" y="896"/>
                      </a:cubicBezTo>
                      <a:cubicBezTo>
                        <a:pt x="6837" y="896"/>
                        <a:pt x="6626" y="1081"/>
                        <a:pt x="6471" y="1266"/>
                      </a:cubicBezTo>
                      <a:cubicBezTo>
                        <a:pt x="5738" y="2067"/>
                        <a:pt x="5237" y="3067"/>
                        <a:pt x="5004" y="4102"/>
                      </a:cubicBezTo>
                      <a:cubicBezTo>
                        <a:pt x="5037" y="2967"/>
                        <a:pt x="4870" y="1867"/>
                        <a:pt x="4570" y="766"/>
                      </a:cubicBezTo>
                      <a:cubicBezTo>
                        <a:pt x="4470" y="466"/>
                        <a:pt x="4337" y="132"/>
                        <a:pt x="4036" y="32"/>
                      </a:cubicBezTo>
                      <a:cubicBezTo>
                        <a:pt x="3977" y="11"/>
                        <a:pt x="3918" y="1"/>
                        <a:pt x="386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6" name="Google Shape;1726;p11"/>
                <p:cNvSpPr/>
                <p:nvPr/>
              </p:nvSpPr>
              <p:spPr>
                <a:xfrm>
                  <a:off x="4906175" y="3233950"/>
                  <a:ext cx="46525" cy="98875"/>
                </a:xfrm>
                <a:custGeom>
                  <a:avLst/>
                  <a:gdLst/>
                  <a:ahLst/>
                  <a:cxnLst/>
                  <a:rect l="l" t="t" r="r" b="b"/>
                  <a:pathLst>
                    <a:path w="1861" h="3955" extrusionOk="0">
                      <a:moveTo>
                        <a:pt x="528" y="1"/>
                      </a:moveTo>
                      <a:cubicBezTo>
                        <a:pt x="288" y="1"/>
                        <a:pt x="67" y="134"/>
                        <a:pt x="67" y="420"/>
                      </a:cubicBezTo>
                      <a:cubicBezTo>
                        <a:pt x="0" y="920"/>
                        <a:pt x="167" y="1420"/>
                        <a:pt x="301" y="1921"/>
                      </a:cubicBezTo>
                      <a:cubicBezTo>
                        <a:pt x="401" y="2421"/>
                        <a:pt x="501" y="2922"/>
                        <a:pt x="601" y="3455"/>
                      </a:cubicBezTo>
                      <a:cubicBezTo>
                        <a:pt x="660" y="3798"/>
                        <a:pt x="933" y="3954"/>
                        <a:pt x="1201" y="3954"/>
                      </a:cubicBezTo>
                      <a:cubicBezTo>
                        <a:pt x="1534" y="3954"/>
                        <a:pt x="1861" y="3713"/>
                        <a:pt x="1768" y="3288"/>
                      </a:cubicBezTo>
                      <a:cubicBezTo>
                        <a:pt x="1635" y="2788"/>
                        <a:pt x="1568" y="2288"/>
                        <a:pt x="1435" y="1787"/>
                      </a:cubicBezTo>
                      <a:cubicBezTo>
                        <a:pt x="1301" y="1287"/>
                        <a:pt x="1268" y="753"/>
                        <a:pt x="1068" y="286"/>
                      </a:cubicBezTo>
                      <a:cubicBezTo>
                        <a:pt x="960" y="101"/>
                        <a:pt x="736" y="1"/>
                        <a:pt x="528" y="1"/>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7" name="Google Shape;1727;p11"/>
                <p:cNvSpPr/>
                <p:nvPr/>
              </p:nvSpPr>
              <p:spPr>
                <a:xfrm>
                  <a:off x="4900325" y="3226275"/>
                  <a:ext cx="59250" cy="113250"/>
                </a:xfrm>
                <a:custGeom>
                  <a:avLst/>
                  <a:gdLst/>
                  <a:ahLst/>
                  <a:cxnLst/>
                  <a:rect l="l" t="t" r="r" b="b"/>
                  <a:pathLst>
                    <a:path w="2370" h="4530" extrusionOk="0">
                      <a:moveTo>
                        <a:pt x="735" y="560"/>
                      </a:moveTo>
                      <a:cubicBezTo>
                        <a:pt x="868" y="560"/>
                        <a:pt x="1002" y="593"/>
                        <a:pt x="1002" y="727"/>
                      </a:cubicBezTo>
                      <a:cubicBezTo>
                        <a:pt x="1168" y="960"/>
                        <a:pt x="1202" y="1361"/>
                        <a:pt x="1269" y="1727"/>
                      </a:cubicBezTo>
                      <a:cubicBezTo>
                        <a:pt x="1335" y="1861"/>
                        <a:pt x="1335" y="2028"/>
                        <a:pt x="1369" y="2128"/>
                      </a:cubicBezTo>
                      <a:lnTo>
                        <a:pt x="1702" y="3629"/>
                      </a:lnTo>
                      <a:cubicBezTo>
                        <a:pt x="1736" y="3829"/>
                        <a:pt x="1702" y="3862"/>
                        <a:pt x="1669" y="3896"/>
                      </a:cubicBezTo>
                      <a:cubicBezTo>
                        <a:pt x="1600" y="3919"/>
                        <a:pt x="1499" y="3958"/>
                        <a:pt x="1399" y="3958"/>
                      </a:cubicBezTo>
                      <a:cubicBezTo>
                        <a:pt x="1355" y="3958"/>
                        <a:pt x="1310" y="3950"/>
                        <a:pt x="1269" y="3929"/>
                      </a:cubicBezTo>
                      <a:cubicBezTo>
                        <a:pt x="1168" y="3896"/>
                        <a:pt x="1135" y="3829"/>
                        <a:pt x="1068" y="3696"/>
                      </a:cubicBezTo>
                      <a:lnTo>
                        <a:pt x="768" y="2161"/>
                      </a:lnTo>
                      <a:cubicBezTo>
                        <a:pt x="735" y="2061"/>
                        <a:pt x="735" y="1928"/>
                        <a:pt x="701" y="1828"/>
                      </a:cubicBezTo>
                      <a:cubicBezTo>
                        <a:pt x="635" y="1427"/>
                        <a:pt x="535" y="1094"/>
                        <a:pt x="535" y="727"/>
                      </a:cubicBezTo>
                      <a:cubicBezTo>
                        <a:pt x="535" y="660"/>
                        <a:pt x="535" y="593"/>
                        <a:pt x="668" y="560"/>
                      </a:cubicBezTo>
                      <a:close/>
                      <a:moveTo>
                        <a:pt x="777" y="0"/>
                      </a:moveTo>
                      <a:cubicBezTo>
                        <a:pt x="708" y="0"/>
                        <a:pt x="638" y="9"/>
                        <a:pt x="568" y="26"/>
                      </a:cubicBezTo>
                      <a:cubicBezTo>
                        <a:pt x="234" y="60"/>
                        <a:pt x="1" y="360"/>
                        <a:pt x="1" y="693"/>
                      </a:cubicBezTo>
                      <a:cubicBezTo>
                        <a:pt x="1" y="1094"/>
                        <a:pt x="68" y="1527"/>
                        <a:pt x="168" y="1928"/>
                      </a:cubicBezTo>
                      <a:cubicBezTo>
                        <a:pt x="201" y="2061"/>
                        <a:pt x="201" y="2128"/>
                        <a:pt x="234" y="2261"/>
                      </a:cubicBezTo>
                      <a:lnTo>
                        <a:pt x="535" y="3796"/>
                      </a:lnTo>
                      <a:cubicBezTo>
                        <a:pt x="635" y="4129"/>
                        <a:pt x="835" y="4396"/>
                        <a:pt x="1135" y="4463"/>
                      </a:cubicBezTo>
                      <a:cubicBezTo>
                        <a:pt x="1202" y="4529"/>
                        <a:pt x="1335" y="4529"/>
                        <a:pt x="1402" y="4529"/>
                      </a:cubicBezTo>
                      <a:cubicBezTo>
                        <a:pt x="1669" y="4529"/>
                        <a:pt x="1869" y="4429"/>
                        <a:pt x="2069" y="4329"/>
                      </a:cubicBezTo>
                      <a:cubicBezTo>
                        <a:pt x="2303" y="4129"/>
                        <a:pt x="2369" y="3862"/>
                        <a:pt x="2303" y="3562"/>
                      </a:cubicBezTo>
                      <a:lnTo>
                        <a:pt x="1969" y="2061"/>
                      </a:lnTo>
                      <a:cubicBezTo>
                        <a:pt x="1902" y="1894"/>
                        <a:pt x="1902" y="1761"/>
                        <a:pt x="1869" y="1627"/>
                      </a:cubicBezTo>
                      <a:cubicBezTo>
                        <a:pt x="1802" y="1227"/>
                        <a:pt x="1702" y="860"/>
                        <a:pt x="1535" y="460"/>
                      </a:cubicBezTo>
                      <a:cubicBezTo>
                        <a:pt x="1398" y="185"/>
                        <a:pt x="1101" y="0"/>
                        <a:pt x="777"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8" name="Google Shape;1728;p11"/>
                <p:cNvSpPr/>
                <p:nvPr/>
              </p:nvSpPr>
              <p:spPr>
                <a:xfrm>
                  <a:off x="5108825" y="3284050"/>
                  <a:ext cx="216850" cy="524725"/>
                </a:xfrm>
                <a:custGeom>
                  <a:avLst/>
                  <a:gdLst/>
                  <a:ahLst/>
                  <a:cxnLst/>
                  <a:rect l="l" t="t" r="r" b="b"/>
                  <a:pathLst>
                    <a:path w="8674" h="20989" extrusionOk="0">
                      <a:moveTo>
                        <a:pt x="5745" y="1"/>
                      </a:moveTo>
                      <a:cubicBezTo>
                        <a:pt x="4999" y="1"/>
                        <a:pt x="4244" y="316"/>
                        <a:pt x="3703" y="1018"/>
                      </a:cubicBezTo>
                      <a:cubicBezTo>
                        <a:pt x="2469" y="2685"/>
                        <a:pt x="1668" y="4787"/>
                        <a:pt x="1168" y="6888"/>
                      </a:cubicBezTo>
                      <a:cubicBezTo>
                        <a:pt x="367" y="10224"/>
                        <a:pt x="0" y="13627"/>
                        <a:pt x="67" y="17062"/>
                      </a:cubicBezTo>
                      <a:cubicBezTo>
                        <a:pt x="134" y="17896"/>
                        <a:pt x="167" y="18730"/>
                        <a:pt x="434" y="19464"/>
                      </a:cubicBezTo>
                      <a:cubicBezTo>
                        <a:pt x="767" y="20231"/>
                        <a:pt x="1401" y="20899"/>
                        <a:pt x="2235" y="20965"/>
                      </a:cubicBezTo>
                      <a:cubicBezTo>
                        <a:pt x="2334" y="20981"/>
                        <a:pt x="2431" y="20989"/>
                        <a:pt x="2527" y="20989"/>
                      </a:cubicBezTo>
                      <a:cubicBezTo>
                        <a:pt x="3849" y="20989"/>
                        <a:pt x="4844" y="19541"/>
                        <a:pt x="5404" y="18297"/>
                      </a:cubicBezTo>
                      <a:cubicBezTo>
                        <a:pt x="7672" y="13360"/>
                        <a:pt x="8673" y="7889"/>
                        <a:pt x="8340" y="2452"/>
                      </a:cubicBezTo>
                      <a:cubicBezTo>
                        <a:pt x="8373" y="2452"/>
                        <a:pt x="8373" y="2452"/>
                        <a:pt x="8373" y="2419"/>
                      </a:cubicBezTo>
                      <a:cubicBezTo>
                        <a:pt x="8268" y="924"/>
                        <a:pt x="7020" y="1"/>
                        <a:pt x="574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9" name="Google Shape;1729;p11"/>
                <p:cNvSpPr/>
                <p:nvPr/>
              </p:nvSpPr>
              <p:spPr>
                <a:xfrm>
                  <a:off x="5121325" y="3435875"/>
                  <a:ext cx="143475" cy="333400"/>
                </a:xfrm>
                <a:custGeom>
                  <a:avLst/>
                  <a:gdLst/>
                  <a:ahLst/>
                  <a:cxnLst/>
                  <a:rect l="l" t="t" r="r" b="b"/>
                  <a:pathLst>
                    <a:path w="5739" h="13336" extrusionOk="0">
                      <a:moveTo>
                        <a:pt x="4342" y="0"/>
                      </a:moveTo>
                      <a:cubicBezTo>
                        <a:pt x="4319" y="0"/>
                        <a:pt x="4281" y="45"/>
                        <a:pt x="4237" y="148"/>
                      </a:cubicBezTo>
                      <a:cubicBezTo>
                        <a:pt x="2869" y="3150"/>
                        <a:pt x="1802" y="6453"/>
                        <a:pt x="1235" y="9789"/>
                      </a:cubicBezTo>
                      <a:cubicBezTo>
                        <a:pt x="1168" y="8955"/>
                        <a:pt x="1101" y="8121"/>
                        <a:pt x="1101" y="7220"/>
                      </a:cubicBezTo>
                      <a:cubicBezTo>
                        <a:pt x="1101" y="5419"/>
                        <a:pt x="1402" y="3551"/>
                        <a:pt x="1935" y="2016"/>
                      </a:cubicBezTo>
                      <a:cubicBezTo>
                        <a:pt x="1988" y="1912"/>
                        <a:pt x="1985" y="1862"/>
                        <a:pt x="1962" y="1862"/>
                      </a:cubicBezTo>
                      <a:cubicBezTo>
                        <a:pt x="1940" y="1862"/>
                        <a:pt x="1900" y="1903"/>
                        <a:pt x="1869" y="1983"/>
                      </a:cubicBezTo>
                      <a:cubicBezTo>
                        <a:pt x="501" y="5085"/>
                        <a:pt x="1" y="8888"/>
                        <a:pt x="868" y="12324"/>
                      </a:cubicBezTo>
                      <a:lnTo>
                        <a:pt x="1001" y="12691"/>
                      </a:lnTo>
                      <a:cubicBezTo>
                        <a:pt x="1030" y="13005"/>
                        <a:pt x="1132" y="13172"/>
                        <a:pt x="1244" y="13172"/>
                      </a:cubicBezTo>
                      <a:cubicBezTo>
                        <a:pt x="1263" y="13172"/>
                        <a:pt x="1282" y="13167"/>
                        <a:pt x="1302" y="13158"/>
                      </a:cubicBezTo>
                      <a:cubicBezTo>
                        <a:pt x="1350" y="13197"/>
                        <a:pt x="1393" y="13216"/>
                        <a:pt x="1431" y="13216"/>
                      </a:cubicBezTo>
                      <a:cubicBezTo>
                        <a:pt x="1524" y="13216"/>
                        <a:pt x="1588" y="13103"/>
                        <a:pt x="1635" y="12891"/>
                      </a:cubicBezTo>
                      <a:cubicBezTo>
                        <a:pt x="1668" y="12891"/>
                        <a:pt x="1668" y="12857"/>
                        <a:pt x="1702" y="12857"/>
                      </a:cubicBezTo>
                      <a:cubicBezTo>
                        <a:pt x="1684" y="13041"/>
                        <a:pt x="1746" y="13143"/>
                        <a:pt x="1855" y="13143"/>
                      </a:cubicBezTo>
                      <a:cubicBezTo>
                        <a:pt x="1945" y="13143"/>
                        <a:pt x="2067" y="13074"/>
                        <a:pt x="2202" y="12924"/>
                      </a:cubicBezTo>
                      <a:lnTo>
                        <a:pt x="2202" y="12924"/>
                      </a:lnTo>
                      <a:cubicBezTo>
                        <a:pt x="2160" y="13176"/>
                        <a:pt x="2251" y="13336"/>
                        <a:pt x="2432" y="13336"/>
                      </a:cubicBezTo>
                      <a:cubicBezTo>
                        <a:pt x="2538" y="13336"/>
                        <a:pt x="2676" y="13281"/>
                        <a:pt x="2836" y="13158"/>
                      </a:cubicBezTo>
                      <a:cubicBezTo>
                        <a:pt x="3703" y="12424"/>
                        <a:pt x="4404" y="11356"/>
                        <a:pt x="4871" y="10222"/>
                      </a:cubicBezTo>
                      <a:cubicBezTo>
                        <a:pt x="5338" y="9055"/>
                        <a:pt x="5638" y="7854"/>
                        <a:pt x="5738" y="6753"/>
                      </a:cubicBezTo>
                      <a:cubicBezTo>
                        <a:pt x="5738" y="6693"/>
                        <a:pt x="5714" y="6645"/>
                        <a:pt x="5695" y="6645"/>
                      </a:cubicBezTo>
                      <a:cubicBezTo>
                        <a:pt x="5682" y="6645"/>
                        <a:pt x="5671" y="6666"/>
                        <a:pt x="5671" y="6720"/>
                      </a:cubicBezTo>
                      <a:cubicBezTo>
                        <a:pt x="5171" y="8688"/>
                        <a:pt x="4137" y="10522"/>
                        <a:pt x="2869" y="12057"/>
                      </a:cubicBezTo>
                      <a:cubicBezTo>
                        <a:pt x="3637" y="10856"/>
                        <a:pt x="4237" y="9388"/>
                        <a:pt x="4704" y="7854"/>
                      </a:cubicBezTo>
                      <a:cubicBezTo>
                        <a:pt x="5204" y="6053"/>
                        <a:pt x="5505" y="4185"/>
                        <a:pt x="5671" y="2550"/>
                      </a:cubicBezTo>
                      <a:cubicBezTo>
                        <a:pt x="5688" y="2450"/>
                        <a:pt x="5663" y="2400"/>
                        <a:pt x="5634" y="2400"/>
                      </a:cubicBezTo>
                      <a:cubicBezTo>
                        <a:pt x="5605" y="2400"/>
                        <a:pt x="5571" y="2450"/>
                        <a:pt x="5571" y="2550"/>
                      </a:cubicBezTo>
                      <a:cubicBezTo>
                        <a:pt x="5071" y="5319"/>
                        <a:pt x="4070" y="8021"/>
                        <a:pt x="2836" y="10522"/>
                      </a:cubicBezTo>
                      <a:cubicBezTo>
                        <a:pt x="3503" y="8588"/>
                        <a:pt x="3970" y="6386"/>
                        <a:pt x="4437" y="4618"/>
                      </a:cubicBezTo>
                      <a:cubicBezTo>
                        <a:pt x="4475" y="4524"/>
                        <a:pt x="4459" y="4483"/>
                        <a:pt x="4433" y="4483"/>
                      </a:cubicBezTo>
                      <a:cubicBezTo>
                        <a:pt x="4412" y="4483"/>
                        <a:pt x="4385" y="4508"/>
                        <a:pt x="4370" y="4551"/>
                      </a:cubicBezTo>
                      <a:cubicBezTo>
                        <a:pt x="3570" y="6653"/>
                        <a:pt x="2669" y="8788"/>
                        <a:pt x="1869" y="10856"/>
                      </a:cubicBezTo>
                      <a:cubicBezTo>
                        <a:pt x="2135" y="9355"/>
                        <a:pt x="2369" y="7820"/>
                        <a:pt x="2669" y="6219"/>
                      </a:cubicBezTo>
                      <a:cubicBezTo>
                        <a:pt x="3069" y="4084"/>
                        <a:pt x="3670" y="2016"/>
                        <a:pt x="4337" y="182"/>
                      </a:cubicBezTo>
                      <a:cubicBezTo>
                        <a:pt x="4374" y="70"/>
                        <a:pt x="4370" y="0"/>
                        <a:pt x="434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0" name="Google Shape;1730;p11"/>
                <p:cNvSpPr/>
                <p:nvPr/>
              </p:nvSpPr>
              <p:spPr>
                <a:xfrm>
                  <a:off x="5081300" y="3658500"/>
                  <a:ext cx="195175" cy="178050"/>
                </a:xfrm>
                <a:custGeom>
                  <a:avLst/>
                  <a:gdLst/>
                  <a:ahLst/>
                  <a:cxnLst/>
                  <a:rect l="l" t="t" r="r" b="b"/>
                  <a:pathLst>
                    <a:path w="7807" h="7122" extrusionOk="0">
                      <a:moveTo>
                        <a:pt x="4315" y="1"/>
                      </a:moveTo>
                      <a:cubicBezTo>
                        <a:pt x="3955" y="1"/>
                        <a:pt x="3586" y="336"/>
                        <a:pt x="3403" y="650"/>
                      </a:cubicBezTo>
                      <a:cubicBezTo>
                        <a:pt x="2802" y="1617"/>
                        <a:pt x="2636" y="2752"/>
                        <a:pt x="2836" y="3819"/>
                      </a:cubicBezTo>
                      <a:cubicBezTo>
                        <a:pt x="2502" y="2985"/>
                        <a:pt x="2069" y="2251"/>
                        <a:pt x="1502" y="1584"/>
                      </a:cubicBezTo>
                      <a:cubicBezTo>
                        <a:pt x="1313" y="1332"/>
                        <a:pt x="1035" y="1081"/>
                        <a:pt x="725" y="1081"/>
                      </a:cubicBezTo>
                      <a:cubicBezTo>
                        <a:pt x="706" y="1081"/>
                        <a:pt x="687" y="1082"/>
                        <a:pt x="668" y="1084"/>
                      </a:cubicBezTo>
                      <a:cubicBezTo>
                        <a:pt x="401" y="1117"/>
                        <a:pt x="134" y="1417"/>
                        <a:pt x="101" y="1718"/>
                      </a:cubicBezTo>
                      <a:cubicBezTo>
                        <a:pt x="0" y="2051"/>
                        <a:pt x="101" y="2318"/>
                        <a:pt x="167" y="2618"/>
                      </a:cubicBezTo>
                      <a:cubicBezTo>
                        <a:pt x="668" y="4319"/>
                        <a:pt x="1602" y="5887"/>
                        <a:pt x="2836" y="7121"/>
                      </a:cubicBezTo>
                      <a:cubicBezTo>
                        <a:pt x="5271" y="6821"/>
                        <a:pt x="7272" y="4987"/>
                        <a:pt x="7673" y="2718"/>
                      </a:cubicBezTo>
                      <a:cubicBezTo>
                        <a:pt x="7806" y="2285"/>
                        <a:pt x="7773" y="1751"/>
                        <a:pt x="7406" y="1617"/>
                      </a:cubicBezTo>
                      <a:cubicBezTo>
                        <a:pt x="7342" y="1594"/>
                        <a:pt x="7276" y="1583"/>
                        <a:pt x="7211" y="1583"/>
                      </a:cubicBezTo>
                      <a:cubicBezTo>
                        <a:pt x="7001" y="1583"/>
                        <a:pt x="6791" y="1691"/>
                        <a:pt x="6639" y="1818"/>
                      </a:cubicBezTo>
                      <a:cubicBezTo>
                        <a:pt x="5771" y="2418"/>
                        <a:pt x="5071" y="3285"/>
                        <a:pt x="4604" y="4253"/>
                      </a:cubicBezTo>
                      <a:cubicBezTo>
                        <a:pt x="4904" y="3152"/>
                        <a:pt x="5004" y="2018"/>
                        <a:pt x="4937" y="917"/>
                      </a:cubicBezTo>
                      <a:cubicBezTo>
                        <a:pt x="4937" y="617"/>
                        <a:pt x="4837" y="250"/>
                        <a:pt x="4604" y="83"/>
                      </a:cubicBezTo>
                      <a:cubicBezTo>
                        <a:pt x="4511" y="26"/>
                        <a:pt x="4413" y="1"/>
                        <a:pt x="431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1" name="Google Shape;1731;p11"/>
                <p:cNvSpPr/>
                <p:nvPr/>
              </p:nvSpPr>
              <p:spPr>
                <a:xfrm>
                  <a:off x="5238475" y="3203625"/>
                  <a:ext cx="32150" cy="100825"/>
                </a:xfrm>
                <a:custGeom>
                  <a:avLst/>
                  <a:gdLst/>
                  <a:ahLst/>
                  <a:cxnLst/>
                  <a:rect l="l" t="t" r="r" b="b"/>
                  <a:pathLst>
                    <a:path w="1286" h="4033" extrusionOk="0">
                      <a:moveTo>
                        <a:pt x="554" y="0"/>
                      </a:moveTo>
                      <a:cubicBezTo>
                        <a:pt x="365" y="0"/>
                        <a:pt x="195" y="100"/>
                        <a:pt x="151" y="332"/>
                      </a:cubicBezTo>
                      <a:cubicBezTo>
                        <a:pt x="18" y="832"/>
                        <a:pt x="51" y="1399"/>
                        <a:pt x="51" y="1900"/>
                      </a:cubicBezTo>
                      <a:cubicBezTo>
                        <a:pt x="51" y="2400"/>
                        <a:pt x="18" y="2934"/>
                        <a:pt x="18" y="3434"/>
                      </a:cubicBezTo>
                      <a:cubicBezTo>
                        <a:pt x="0" y="3821"/>
                        <a:pt x="326" y="4032"/>
                        <a:pt x="638" y="4032"/>
                      </a:cubicBezTo>
                      <a:cubicBezTo>
                        <a:pt x="918" y="4032"/>
                        <a:pt x="1185" y="3863"/>
                        <a:pt x="1185" y="3501"/>
                      </a:cubicBezTo>
                      <a:lnTo>
                        <a:pt x="1185" y="1966"/>
                      </a:lnTo>
                      <a:cubicBezTo>
                        <a:pt x="1185" y="1466"/>
                        <a:pt x="1286" y="866"/>
                        <a:pt x="1152" y="432"/>
                      </a:cubicBezTo>
                      <a:cubicBezTo>
                        <a:pt x="1077" y="168"/>
                        <a:pt x="799" y="0"/>
                        <a:pt x="554"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2" name="Google Shape;1732;p11"/>
                <p:cNvSpPr/>
                <p:nvPr/>
              </p:nvSpPr>
              <p:spPr>
                <a:xfrm>
                  <a:off x="5231400" y="3196900"/>
                  <a:ext cx="45075" cy="114275"/>
                </a:xfrm>
                <a:custGeom>
                  <a:avLst/>
                  <a:gdLst/>
                  <a:ahLst/>
                  <a:cxnLst/>
                  <a:rect l="l" t="t" r="r" b="b"/>
                  <a:pathLst>
                    <a:path w="1803" h="4571" extrusionOk="0">
                      <a:moveTo>
                        <a:pt x="835" y="534"/>
                      </a:moveTo>
                      <a:cubicBezTo>
                        <a:pt x="968" y="534"/>
                        <a:pt x="1135" y="601"/>
                        <a:pt x="1168" y="834"/>
                      </a:cubicBezTo>
                      <a:cubicBezTo>
                        <a:pt x="1268" y="1101"/>
                        <a:pt x="1235" y="1501"/>
                        <a:pt x="1235" y="1868"/>
                      </a:cubicBezTo>
                      <a:lnTo>
                        <a:pt x="1235" y="2269"/>
                      </a:lnTo>
                      <a:lnTo>
                        <a:pt x="1235" y="3836"/>
                      </a:lnTo>
                      <a:cubicBezTo>
                        <a:pt x="1235" y="3937"/>
                        <a:pt x="1135" y="3970"/>
                        <a:pt x="1102" y="4037"/>
                      </a:cubicBezTo>
                      <a:cubicBezTo>
                        <a:pt x="1065" y="4049"/>
                        <a:pt x="1019" y="4057"/>
                        <a:pt x="971" y="4057"/>
                      </a:cubicBezTo>
                      <a:cubicBezTo>
                        <a:pt x="888" y="4057"/>
                        <a:pt x="798" y="4033"/>
                        <a:pt x="735" y="3970"/>
                      </a:cubicBezTo>
                      <a:cubicBezTo>
                        <a:pt x="601" y="3937"/>
                        <a:pt x="568" y="3836"/>
                        <a:pt x="568" y="3703"/>
                      </a:cubicBezTo>
                      <a:lnTo>
                        <a:pt x="601" y="2169"/>
                      </a:lnTo>
                      <a:lnTo>
                        <a:pt x="601" y="1768"/>
                      </a:lnTo>
                      <a:cubicBezTo>
                        <a:pt x="601" y="1368"/>
                        <a:pt x="601" y="1001"/>
                        <a:pt x="668" y="668"/>
                      </a:cubicBezTo>
                      <a:cubicBezTo>
                        <a:pt x="668" y="601"/>
                        <a:pt x="735" y="534"/>
                        <a:pt x="835" y="534"/>
                      </a:cubicBezTo>
                      <a:close/>
                      <a:moveTo>
                        <a:pt x="901" y="0"/>
                      </a:moveTo>
                      <a:cubicBezTo>
                        <a:pt x="568" y="0"/>
                        <a:pt x="268" y="201"/>
                        <a:pt x="168" y="534"/>
                      </a:cubicBezTo>
                      <a:cubicBezTo>
                        <a:pt x="67" y="934"/>
                        <a:pt x="67" y="1368"/>
                        <a:pt x="67" y="1768"/>
                      </a:cubicBezTo>
                      <a:lnTo>
                        <a:pt x="67" y="2102"/>
                      </a:lnTo>
                      <a:lnTo>
                        <a:pt x="1" y="3670"/>
                      </a:lnTo>
                      <a:cubicBezTo>
                        <a:pt x="1" y="3970"/>
                        <a:pt x="134" y="4270"/>
                        <a:pt x="434" y="4437"/>
                      </a:cubicBezTo>
                      <a:cubicBezTo>
                        <a:pt x="601" y="4537"/>
                        <a:pt x="768" y="4570"/>
                        <a:pt x="935" y="4570"/>
                      </a:cubicBezTo>
                      <a:cubicBezTo>
                        <a:pt x="1102" y="4570"/>
                        <a:pt x="1268" y="4537"/>
                        <a:pt x="1435" y="4470"/>
                      </a:cubicBezTo>
                      <a:cubicBezTo>
                        <a:pt x="1669" y="4337"/>
                        <a:pt x="1802" y="4070"/>
                        <a:pt x="1802" y="3770"/>
                      </a:cubicBezTo>
                      <a:lnTo>
                        <a:pt x="1802" y="2235"/>
                      </a:lnTo>
                      <a:lnTo>
                        <a:pt x="1802" y="1835"/>
                      </a:lnTo>
                      <a:cubicBezTo>
                        <a:pt x="1802" y="1401"/>
                        <a:pt x="1802" y="1001"/>
                        <a:pt x="1735" y="601"/>
                      </a:cubicBezTo>
                      <a:cubicBezTo>
                        <a:pt x="1635" y="267"/>
                        <a:pt x="1268" y="0"/>
                        <a:pt x="901" y="0"/>
                      </a:cubicBezTo>
                      <a:close/>
                    </a:path>
                  </a:pathLst>
                </a:custGeom>
                <a:solidFill>
                  <a:srgbClr val="0000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3" name="Google Shape;1733;p11"/>
              <p:cNvGrpSpPr/>
              <p:nvPr/>
            </p:nvGrpSpPr>
            <p:grpSpPr>
              <a:xfrm>
                <a:off x="7548382" y="2638917"/>
                <a:ext cx="1675093" cy="2682382"/>
                <a:chOff x="7548382" y="2638917"/>
                <a:chExt cx="1675093" cy="2682382"/>
              </a:xfrm>
            </p:grpSpPr>
            <p:grpSp>
              <p:nvGrpSpPr>
                <p:cNvPr id="1734" name="Google Shape;1734;p11"/>
                <p:cNvGrpSpPr/>
                <p:nvPr/>
              </p:nvGrpSpPr>
              <p:grpSpPr>
                <a:xfrm>
                  <a:off x="7548382" y="4595329"/>
                  <a:ext cx="1192604" cy="610986"/>
                  <a:chOff x="4976050" y="4611525"/>
                  <a:chExt cx="1664950" cy="852975"/>
                </a:xfrm>
              </p:grpSpPr>
              <p:sp>
                <p:nvSpPr>
                  <p:cNvPr id="1735" name="Google Shape;1735;p11"/>
                  <p:cNvSpPr/>
                  <p:nvPr/>
                </p:nvSpPr>
                <p:spPr>
                  <a:xfrm>
                    <a:off x="4976050" y="4611525"/>
                    <a:ext cx="1656575" cy="852975"/>
                  </a:xfrm>
                  <a:custGeom>
                    <a:avLst/>
                    <a:gdLst/>
                    <a:ahLst/>
                    <a:cxnLst/>
                    <a:rect l="l" t="t" r="r" b="b"/>
                    <a:pathLst>
                      <a:path w="66263" h="34119" extrusionOk="0">
                        <a:moveTo>
                          <a:pt x="17991" y="0"/>
                        </a:moveTo>
                        <a:cubicBezTo>
                          <a:pt x="16765" y="0"/>
                          <a:pt x="15515" y="274"/>
                          <a:pt x="14773" y="1207"/>
                        </a:cubicBezTo>
                        <a:cubicBezTo>
                          <a:pt x="13861" y="2302"/>
                          <a:pt x="14013" y="3973"/>
                          <a:pt x="14773" y="5220"/>
                        </a:cubicBezTo>
                        <a:cubicBezTo>
                          <a:pt x="15532" y="6496"/>
                          <a:pt x="16718" y="7317"/>
                          <a:pt x="17903" y="8168"/>
                        </a:cubicBezTo>
                        <a:cubicBezTo>
                          <a:pt x="14797" y="7810"/>
                          <a:pt x="12005" y="7581"/>
                          <a:pt x="9354" y="7581"/>
                        </a:cubicBezTo>
                        <a:cubicBezTo>
                          <a:pt x="7726" y="7581"/>
                          <a:pt x="6152" y="7667"/>
                          <a:pt x="4590" y="7864"/>
                        </a:cubicBezTo>
                        <a:cubicBezTo>
                          <a:pt x="3161" y="8046"/>
                          <a:pt x="1611" y="8411"/>
                          <a:pt x="851" y="9627"/>
                        </a:cubicBezTo>
                        <a:cubicBezTo>
                          <a:pt x="0" y="10995"/>
                          <a:pt x="608" y="12818"/>
                          <a:pt x="1550" y="14125"/>
                        </a:cubicBezTo>
                        <a:cubicBezTo>
                          <a:pt x="4316" y="17986"/>
                          <a:pt x="9271" y="19597"/>
                          <a:pt x="13861" y="20934"/>
                        </a:cubicBezTo>
                        <a:cubicBezTo>
                          <a:pt x="11642" y="21998"/>
                          <a:pt x="9879" y="23366"/>
                          <a:pt x="9879" y="25250"/>
                        </a:cubicBezTo>
                        <a:cubicBezTo>
                          <a:pt x="9879" y="26709"/>
                          <a:pt x="10973" y="27955"/>
                          <a:pt x="12310" y="28563"/>
                        </a:cubicBezTo>
                        <a:cubicBezTo>
                          <a:pt x="13445" y="29079"/>
                          <a:pt x="14688" y="29179"/>
                          <a:pt x="15911" y="29179"/>
                        </a:cubicBezTo>
                        <a:cubicBezTo>
                          <a:pt x="16130" y="29179"/>
                          <a:pt x="16349" y="29176"/>
                          <a:pt x="16566" y="29171"/>
                        </a:cubicBezTo>
                        <a:cubicBezTo>
                          <a:pt x="21681" y="29086"/>
                          <a:pt x="26797" y="28247"/>
                          <a:pt x="31685" y="26733"/>
                        </a:cubicBezTo>
                        <a:lnTo>
                          <a:pt x="31685" y="26733"/>
                        </a:lnTo>
                        <a:cubicBezTo>
                          <a:pt x="30096" y="27384"/>
                          <a:pt x="28969" y="28643"/>
                          <a:pt x="28815" y="30053"/>
                        </a:cubicBezTo>
                        <a:cubicBezTo>
                          <a:pt x="28572" y="31724"/>
                          <a:pt x="29727" y="33457"/>
                          <a:pt x="31338" y="33943"/>
                        </a:cubicBezTo>
                        <a:cubicBezTo>
                          <a:pt x="31754" y="34067"/>
                          <a:pt x="32172" y="34119"/>
                          <a:pt x="32591" y="34119"/>
                        </a:cubicBezTo>
                        <a:cubicBezTo>
                          <a:pt x="33613" y="34119"/>
                          <a:pt x="34641" y="33811"/>
                          <a:pt x="35654" y="33487"/>
                        </a:cubicBezTo>
                        <a:cubicBezTo>
                          <a:pt x="43284" y="31056"/>
                          <a:pt x="63649" y="25706"/>
                          <a:pt x="66263" y="25585"/>
                        </a:cubicBezTo>
                        <a:cubicBezTo>
                          <a:pt x="57175" y="18715"/>
                          <a:pt x="51673" y="7651"/>
                          <a:pt x="41855" y="1846"/>
                        </a:cubicBezTo>
                        <a:cubicBezTo>
                          <a:pt x="40639" y="1116"/>
                          <a:pt x="39332" y="478"/>
                          <a:pt x="37873" y="356"/>
                        </a:cubicBezTo>
                        <a:cubicBezTo>
                          <a:pt x="37805" y="353"/>
                          <a:pt x="37737" y="352"/>
                          <a:pt x="37669" y="352"/>
                        </a:cubicBezTo>
                        <a:cubicBezTo>
                          <a:pt x="36302" y="352"/>
                          <a:pt x="34889" y="931"/>
                          <a:pt x="34165" y="2089"/>
                        </a:cubicBezTo>
                        <a:cubicBezTo>
                          <a:pt x="33466" y="3244"/>
                          <a:pt x="33618" y="4733"/>
                          <a:pt x="34195" y="5949"/>
                        </a:cubicBezTo>
                        <a:cubicBezTo>
                          <a:pt x="34773" y="7165"/>
                          <a:pt x="35715" y="8168"/>
                          <a:pt x="36657" y="9110"/>
                        </a:cubicBezTo>
                        <a:cubicBezTo>
                          <a:pt x="31034" y="4733"/>
                          <a:pt x="25411" y="721"/>
                          <a:pt x="18967" y="52"/>
                        </a:cubicBezTo>
                        <a:cubicBezTo>
                          <a:pt x="18651" y="20"/>
                          <a:pt x="18322" y="0"/>
                          <a:pt x="1799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6" name="Google Shape;1736;p11"/>
                  <p:cNvSpPr/>
                  <p:nvPr/>
                </p:nvSpPr>
                <p:spPr>
                  <a:xfrm>
                    <a:off x="5064200" y="4748075"/>
                    <a:ext cx="1576800" cy="504600"/>
                  </a:xfrm>
                  <a:custGeom>
                    <a:avLst/>
                    <a:gdLst/>
                    <a:ahLst/>
                    <a:cxnLst/>
                    <a:rect l="l" t="t" r="r" b="b"/>
                    <a:pathLst>
                      <a:path w="63072" h="20184" extrusionOk="0">
                        <a:moveTo>
                          <a:pt x="17417" y="1"/>
                        </a:moveTo>
                        <a:lnTo>
                          <a:pt x="17326" y="61"/>
                        </a:lnTo>
                        <a:cubicBezTo>
                          <a:pt x="18116" y="1095"/>
                          <a:pt x="19028" y="2098"/>
                          <a:pt x="19940" y="3040"/>
                        </a:cubicBezTo>
                        <a:cubicBezTo>
                          <a:pt x="20852" y="3983"/>
                          <a:pt x="21855" y="4864"/>
                          <a:pt x="22827" y="5745"/>
                        </a:cubicBezTo>
                        <a:cubicBezTo>
                          <a:pt x="23861" y="6566"/>
                          <a:pt x="24864" y="7478"/>
                          <a:pt x="25988" y="8116"/>
                        </a:cubicBezTo>
                        <a:lnTo>
                          <a:pt x="27022" y="8694"/>
                        </a:lnTo>
                        <a:cubicBezTo>
                          <a:pt x="23435" y="8086"/>
                          <a:pt x="19849" y="7569"/>
                          <a:pt x="16262" y="7113"/>
                        </a:cubicBezTo>
                        <a:cubicBezTo>
                          <a:pt x="15958" y="7052"/>
                          <a:pt x="15624" y="7022"/>
                          <a:pt x="15320" y="6992"/>
                        </a:cubicBezTo>
                        <a:cubicBezTo>
                          <a:pt x="15168" y="6840"/>
                          <a:pt x="15016" y="6688"/>
                          <a:pt x="14864" y="6566"/>
                        </a:cubicBezTo>
                        <a:cubicBezTo>
                          <a:pt x="14620" y="6384"/>
                          <a:pt x="14377" y="6201"/>
                          <a:pt x="14104" y="6049"/>
                        </a:cubicBezTo>
                        <a:cubicBezTo>
                          <a:pt x="13617" y="5685"/>
                          <a:pt x="13009" y="5593"/>
                          <a:pt x="12432" y="5350"/>
                        </a:cubicBezTo>
                        <a:lnTo>
                          <a:pt x="10760" y="4682"/>
                        </a:lnTo>
                        <a:cubicBezTo>
                          <a:pt x="10183" y="4438"/>
                          <a:pt x="9666" y="4165"/>
                          <a:pt x="9088" y="3952"/>
                        </a:cubicBezTo>
                        <a:lnTo>
                          <a:pt x="8997" y="4074"/>
                        </a:lnTo>
                        <a:cubicBezTo>
                          <a:pt x="9484" y="4438"/>
                          <a:pt x="9970" y="4834"/>
                          <a:pt x="10456" y="5168"/>
                        </a:cubicBezTo>
                        <a:cubicBezTo>
                          <a:pt x="10943" y="5502"/>
                          <a:pt x="11429" y="5837"/>
                          <a:pt x="11976" y="6201"/>
                        </a:cubicBezTo>
                        <a:cubicBezTo>
                          <a:pt x="12250" y="6353"/>
                          <a:pt x="12493" y="6566"/>
                          <a:pt x="12797" y="6718"/>
                        </a:cubicBezTo>
                        <a:cubicBezTo>
                          <a:pt x="8541" y="6262"/>
                          <a:pt x="4316" y="5958"/>
                          <a:pt x="0" y="5776"/>
                        </a:cubicBezTo>
                        <a:lnTo>
                          <a:pt x="0" y="5897"/>
                        </a:lnTo>
                        <a:cubicBezTo>
                          <a:pt x="5411" y="6232"/>
                          <a:pt x="10791" y="6870"/>
                          <a:pt x="16110" y="7630"/>
                        </a:cubicBezTo>
                        <a:cubicBezTo>
                          <a:pt x="16323" y="7660"/>
                          <a:pt x="16505" y="7721"/>
                          <a:pt x="16687" y="7721"/>
                        </a:cubicBezTo>
                        <a:cubicBezTo>
                          <a:pt x="15745" y="7873"/>
                          <a:pt x="14864" y="8268"/>
                          <a:pt x="14043" y="8694"/>
                        </a:cubicBezTo>
                        <a:cubicBezTo>
                          <a:pt x="13161" y="9150"/>
                          <a:pt x="12310" y="9697"/>
                          <a:pt x="11550" y="10305"/>
                        </a:cubicBezTo>
                        <a:cubicBezTo>
                          <a:pt x="10791" y="10943"/>
                          <a:pt x="10122" y="11612"/>
                          <a:pt x="9544" y="12432"/>
                        </a:cubicBezTo>
                        <a:lnTo>
                          <a:pt x="9636" y="12493"/>
                        </a:lnTo>
                        <a:cubicBezTo>
                          <a:pt x="10304" y="11855"/>
                          <a:pt x="11064" y="11247"/>
                          <a:pt x="11915" y="10791"/>
                        </a:cubicBezTo>
                        <a:cubicBezTo>
                          <a:pt x="12706" y="10305"/>
                          <a:pt x="13526" y="9879"/>
                          <a:pt x="14408" y="9575"/>
                        </a:cubicBezTo>
                        <a:cubicBezTo>
                          <a:pt x="15289" y="9241"/>
                          <a:pt x="16201" y="9119"/>
                          <a:pt x="17082" y="8846"/>
                        </a:cubicBezTo>
                        <a:cubicBezTo>
                          <a:pt x="17873" y="8633"/>
                          <a:pt x="18663" y="8420"/>
                          <a:pt x="19545" y="8177"/>
                        </a:cubicBezTo>
                        <a:cubicBezTo>
                          <a:pt x="23770" y="8846"/>
                          <a:pt x="27934" y="9606"/>
                          <a:pt x="32128" y="10518"/>
                        </a:cubicBezTo>
                        <a:cubicBezTo>
                          <a:pt x="32584" y="10639"/>
                          <a:pt x="33040" y="10700"/>
                          <a:pt x="33496" y="10822"/>
                        </a:cubicBezTo>
                        <a:cubicBezTo>
                          <a:pt x="32675" y="10943"/>
                          <a:pt x="31885" y="11125"/>
                          <a:pt x="31125" y="11399"/>
                        </a:cubicBezTo>
                        <a:cubicBezTo>
                          <a:pt x="29909" y="11764"/>
                          <a:pt x="28815" y="12432"/>
                          <a:pt x="27721" y="13040"/>
                        </a:cubicBezTo>
                        <a:cubicBezTo>
                          <a:pt x="26596" y="13648"/>
                          <a:pt x="25533" y="14317"/>
                          <a:pt x="24469" y="15047"/>
                        </a:cubicBezTo>
                        <a:cubicBezTo>
                          <a:pt x="23466" y="15776"/>
                          <a:pt x="22463" y="16566"/>
                          <a:pt x="21520" y="17387"/>
                        </a:cubicBezTo>
                        <a:lnTo>
                          <a:pt x="21581" y="17478"/>
                        </a:lnTo>
                        <a:cubicBezTo>
                          <a:pt x="22615" y="16779"/>
                          <a:pt x="23678" y="16110"/>
                          <a:pt x="24773" y="15502"/>
                        </a:cubicBezTo>
                        <a:cubicBezTo>
                          <a:pt x="25836" y="14895"/>
                          <a:pt x="26991" y="14317"/>
                          <a:pt x="28086" y="13831"/>
                        </a:cubicBezTo>
                        <a:cubicBezTo>
                          <a:pt x="29241" y="13344"/>
                          <a:pt x="30396" y="12949"/>
                          <a:pt x="31520" y="12463"/>
                        </a:cubicBezTo>
                        <a:cubicBezTo>
                          <a:pt x="32493" y="12007"/>
                          <a:pt x="33435" y="11581"/>
                          <a:pt x="34438" y="11065"/>
                        </a:cubicBezTo>
                        <a:cubicBezTo>
                          <a:pt x="38907" y="12129"/>
                          <a:pt x="43314" y="13405"/>
                          <a:pt x="47721" y="14651"/>
                        </a:cubicBezTo>
                        <a:cubicBezTo>
                          <a:pt x="47873" y="14712"/>
                          <a:pt x="48086" y="14773"/>
                          <a:pt x="48238" y="14803"/>
                        </a:cubicBezTo>
                        <a:cubicBezTo>
                          <a:pt x="47813" y="14895"/>
                          <a:pt x="47387" y="15016"/>
                          <a:pt x="46961" y="15168"/>
                        </a:cubicBezTo>
                        <a:cubicBezTo>
                          <a:pt x="45958" y="15472"/>
                          <a:pt x="45047" y="16019"/>
                          <a:pt x="44135" y="16536"/>
                        </a:cubicBezTo>
                        <a:cubicBezTo>
                          <a:pt x="43223" y="17022"/>
                          <a:pt x="42311" y="17600"/>
                          <a:pt x="41429" y="18208"/>
                        </a:cubicBezTo>
                        <a:cubicBezTo>
                          <a:pt x="40548" y="18816"/>
                          <a:pt x="39727" y="19423"/>
                          <a:pt x="38907" y="20092"/>
                        </a:cubicBezTo>
                        <a:lnTo>
                          <a:pt x="38998" y="20183"/>
                        </a:lnTo>
                        <a:cubicBezTo>
                          <a:pt x="39910" y="19636"/>
                          <a:pt x="40822" y="19120"/>
                          <a:pt x="41733" y="18664"/>
                        </a:cubicBezTo>
                        <a:cubicBezTo>
                          <a:pt x="42645" y="18208"/>
                          <a:pt x="43588" y="17752"/>
                          <a:pt x="44530" y="17326"/>
                        </a:cubicBezTo>
                        <a:cubicBezTo>
                          <a:pt x="45502" y="16901"/>
                          <a:pt x="46475" y="16627"/>
                          <a:pt x="47417" y="16171"/>
                        </a:cubicBezTo>
                        <a:cubicBezTo>
                          <a:pt x="48117" y="15837"/>
                          <a:pt x="48785" y="15533"/>
                          <a:pt x="49454" y="15168"/>
                        </a:cubicBezTo>
                        <a:cubicBezTo>
                          <a:pt x="54044" y="16597"/>
                          <a:pt x="58573" y="18238"/>
                          <a:pt x="63041" y="20031"/>
                        </a:cubicBezTo>
                        <a:lnTo>
                          <a:pt x="63071" y="19940"/>
                        </a:lnTo>
                        <a:cubicBezTo>
                          <a:pt x="60700" y="18724"/>
                          <a:pt x="58269" y="17448"/>
                          <a:pt x="55746" y="16445"/>
                        </a:cubicBezTo>
                        <a:cubicBezTo>
                          <a:pt x="55138" y="16171"/>
                          <a:pt x="54500" y="15928"/>
                          <a:pt x="53861" y="15654"/>
                        </a:cubicBezTo>
                        <a:lnTo>
                          <a:pt x="52889" y="15259"/>
                        </a:lnTo>
                        <a:lnTo>
                          <a:pt x="51946" y="14925"/>
                        </a:lnTo>
                        <a:lnTo>
                          <a:pt x="48117" y="13588"/>
                        </a:lnTo>
                        <a:cubicBezTo>
                          <a:pt x="47113" y="13284"/>
                          <a:pt x="46171" y="12980"/>
                          <a:pt x="45199" y="12736"/>
                        </a:cubicBezTo>
                        <a:cubicBezTo>
                          <a:pt x="44591" y="12159"/>
                          <a:pt x="43922" y="11612"/>
                          <a:pt x="43314" y="11095"/>
                        </a:cubicBezTo>
                        <a:cubicBezTo>
                          <a:pt x="42463" y="10335"/>
                          <a:pt x="41429" y="9697"/>
                          <a:pt x="40548" y="8937"/>
                        </a:cubicBezTo>
                        <a:cubicBezTo>
                          <a:pt x="39636" y="8177"/>
                          <a:pt x="38755" y="7356"/>
                          <a:pt x="37934" y="6536"/>
                        </a:cubicBezTo>
                        <a:cubicBezTo>
                          <a:pt x="37083" y="5685"/>
                          <a:pt x="36293" y="4834"/>
                          <a:pt x="35533" y="3861"/>
                        </a:cubicBezTo>
                        <a:lnTo>
                          <a:pt x="35472" y="3952"/>
                        </a:lnTo>
                        <a:cubicBezTo>
                          <a:pt x="36080" y="4986"/>
                          <a:pt x="36779" y="5958"/>
                          <a:pt x="37508" y="6900"/>
                        </a:cubicBezTo>
                        <a:cubicBezTo>
                          <a:pt x="38268" y="7873"/>
                          <a:pt x="39059" y="8724"/>
                          <a:pt x="39940" y="9606"/>
                        </a:cubicBezTo>
                        <a:cubicBezTo>
                          <a:pt x="40822" y="10457"/>
                          <a:pt x="41642" y="11369"/>
                          <a:pt x="42676" y="12007"/>
                        </a:cubicBezTo>
                        <a:cubicBezTo>
                          <a:pt x="39271" y="11095"/>
                          <a:pt x="35837" y="10335"/>
                          <a:pt x="32341" y="9636"/>
                        </a:cubicBezTo>
                        <a:cubicBezTo>
                          <a:pt x="31247" y="9423"/>
                          <a:pt x="30183" y="9241"/>
                          <a:pt x="29089" y="9028"/>
                        </a:cubicBezTo>
                        <a:cubicBezTo>
                          <a:pt x="28268" y="8390"/>
                          <a:pt x="27447" y="7782"/>
                          <a:pt x="26657" y="7174"/>
                        </a:cubicBezTo>
                        <a:cubicBezTo>
                          <a:pt x="25624" y="6414"/>
                          <a:pt x="24469" y="5776"/>
                          <a:pt x="23405" y="5016"/>
                        </a:cubicBezTo>
                        <a:cubicBezTo>
                          <a:pt x="22341" y="4256"/>
                          <a:pt x="21338" y="3466"/>
                          <a:pt x="20335" y="2615"/>
                        </a:cubicBezTo>
                        <a:cubicBezTo>
                          <a:pt x="19362" y="1794"/>
                          <a:pt x="18359" y="913"/>
                          <a:pt x="17417"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7" name="Google Shape;1737;p11"/>
                <p:cNvGrpSpPr/>
                <p:nvPr/>
              </p:nvGrpSpPr>
              <p:grpSpPr>
                <a:xfrm>
                  <a:off x="8719604" y="2638917"/>
                  <a:ext cx="411085" cy="2288937"/>
                  <a:chOff x="6611150" y="1880250"/>
                  <a:chExt cx="573900" cy="3195500"/>
                </a:xfrm>
              </p:grpSpPr>
              <p:sp>
                <p:nvSpPr>
                  <p:cNvPr id="1738" name="Google Shape;1738;p11"/>
                  <p:cNvSpPr/>
                  <p:nvPr/>
                </p:nvSpPr>
                <p:spPr>
                  <a:xfrm>
                    <a:off x="6730125" y="2278575"/>
                    <a:ext cx="240650" cy="2797175"/>
                  </a:xfrm>
                  <a:custGeom>
                    <a:avLst/>
                    <a:gdLst/>
                    <a:ahLst/>
                    <a:cxnLst/>
                    <a:rect l="l" t="t" r="r" b="b"/>
                    <a:pathLst>
                      <a:path w="9626" h="111887" extrusionOk="0">
                        <a:moveTo>
                          <a:pt x="6213" y="1"/>
                        </a:moveTo>
                        <a:cubicBezTo>
                          <a:pt x="6132" y="1"/>
                          <a:pt x="6070" y="156"/>
                          <a:pt x="6070" y="481"/>
                        </a:cubicBezTo>
                        <a:cubicBezTo>
                          <a:pt x="6130" y="7412"/>
                          <a:pt x="6860" y="15679"/>
                          <a:pt x="7437" y="24068"/>
                        </a:cubicBezTo>
                        <a:cubicBezTo>
                          <a:pt x="8045" y="32518"/>
                          <a:pt x="8501" y="41090"/>
                          <a:pt x="8349" y="48506"/>
                        </a:cubicBezTo>
                        <a:cubicBezTo>
                          <a:pt x="8137" y="58841"/>
                          <a:pt x="7285" y="69267"/>
                          <a:pt x="5857" y="79540"/>
                        </a:cubicBezTo>
                        <a:cubicBezTo>
                          <a:pt x="4459" y="89844"/>
                          <a:pt x="2513" y="100118"/>
                          <a:pt x="234" y="110179"/>
                        </a:cubicBezTo>
                        <a:cubicBezTo>
                          <a:pt x="0" y="111203"/>
                          <a:pt x="74" y="111887"/>
                          <a:pt x="293" y="111887"/>
                        </a:cubicBezTo>
                        <a:cubicBezTo>
                          <a:pt x="445" y="111887"/>
                          <a:pt x="666" y="111558"/>
                          <a:pt x="902" y="110787"/>
                        </a:cubicBezTo>
                        <a:cubicBezTo>
                          <a:pt x="3729" y="101851"/>
                          <a:pt x="5492" y="92367"/>
                          <a:pt x="6830" y="82884"/>
                        </a:cubicBezTo>
                        <a:cubicBezTo>
                          <a:pt x="8258" y="72549"/>
                          <a:pt x="9170" y="62124"/>
                          <a:pt x="9444" y="51728"/>
                        </a:cubicBezTo>
                        <a:cubicBezTo>
                          <a:pt x="9626" y="43066"/>
                          <a:pt x="9352" y="34676"/>
                          <a:pt x="8836" y="26287"/>
                        </a:cubicBezTo>
                        <a:cubicBezTo>
                          <a:pt x="8289" y="17898"/>
                          <a:pt x="7498" y="9539"/>
                          <a:pt x="6556" y="907"/>
                        </a:cubicBezTo>
                        <a:cubicBezTo>
                          <a:pt x="6484" y="317"/>
                          <a:pt x="6329" y="1"/>
                          <a:pt x="6213"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39" name="Google Shape;1739;p11"/>
                  <p:cNvSpPr/>
                  <p:nvPr/>
                </p:nvSpPr>
                <p:spPr>
                  <a:xfrm>
                    <a:off x="6748975" y="2826575"/>
                    <a:ext cx="324400" cy="153775"/>
                  </a:xfrm>
                  <a:custGeom>
                    <a:avLst/>
                    <a:gdLst/>
                    <a:ahLst/>
                    <a:cxnLst/>
                    <a:rect l="l" t="t" r="r" b="b"/>
                    <a:pathLst>
                      <a:path w="12976" h="6151" extrusionOk="0">
                        <a:moveTo>
                          <a:pt x="8677" y="1"/>
                        </a:moveTo>
                        <a:cubicBezTo>
                          <a:pt x="8498" y="1"/>
                          <a:pt x="8309" y="26"/>
                          <a:pt x="8112" y="81"/>
                        </a:cubicBezTo>
                        <a:cubicBezTo>
                          <a:pt x="7170" y="325"/>
                          <a:pt x="6744" y="1085"/>
                          <a:pt x="6744" y="1844"/>
                        </a:cubicBezTo>
                        <a:cubicBezTo>
                          <a:pt x="6402" y="1502"/>
                          <a:pt x="5958" y="1280"/>
                          <a:pt x="5423" y="1280"/>
                        </a:cubicBezTo>
                        <a:cubicBezTo>
                          <a:pt x="5245" y="1280"/>
                          <a:pt x="5057" y="1305"/>
                          <a:pt x="4860" y="1358"/>
                        </a:cubicBezTo>
                        <a:cubicBezTo>
                          <a:pt x="4738" y="1388"/>
                          <a:pt x="4617" y="1449"/>
                          <a:pt x="4556" y="1480"/>
                        </a:cubicBezTo>
                        <a:cubicBezTo>
                          <a:pt x="4236" y="841"/>
                          <a:pt x="3659" y="361"/>
                          <a:pt x="2871" y="361"/>
                        </a:cubicBezTo>
                        <a:cubicBezTo>
                          <a:pt x="2684" y="361"/>
                          <a:pt x="2486" y="388"/>
                          <a:pt x="2276" y="446"/>
                        </a:cubicBezTo>
                        <a:cubicBezTo>
                          <a:pt x="0" y="1112"/>
                          <a:pt x="740" y="4338"/>
                          <a:pt x="2760" y="4338"/>
                        </a:cubicBezTo>
                        <a:cubicBezTo>
                          <a:pt x="2953" y="4338"/>
                          <a:pt x="3156" y="4309"/>
                          <a:pt x="3370" y="4246"/>
                        </a:cubicBezTo>
                        <a:cubicBezTo>
                          <a:pt x="3462" y="4215"/>
                          <a:pt x="3583" y="4185"/>
                          <a:pt x="3674" y="4124"/>
                        </a:cubicBezTo>
                        <a:cubicBezTo>
                          <a:pt x="3967" y="4783"/>
                          <a:pt x="4553" y="5246"/>
                          <a:pt x="5339" y="5246"/>
                        </a:cubicBezTo>
                        <a:cubicBezTo>
                          <a:pt x="5532" y="5246"/>
                          <a:pt x="5738" y="5218"/>
                          <a:pt x="5954" y="5158"/>
                        </a:cubicBezTo>
                        <a:cubicBezTo>
                          <a:pt x="6896" y="4884"/>
                          <a:pt x="7322" y="4124"/>
                          <a:pt x="7322" y="3364"/>
                        </a:cubicBezTo>
                        <a:cubicBezTo>
                          <a:pt x="7595" y="3668"/>
                          <a:pt x="7930" y="3881"/>
                          <a:pt x="8355" y="3942"/>
                        </a:cubicBezTo>
                        <a:cubicBezTo>
                          <a:pt x="8276" y="5000"/>
                          <a:pt x="9048" y="6150"/>
                          <a:pt x="10252" y="6150"/>
                        </a:cubicBezTo>
                        <a:cubicBezTo>
                          <a:pt x="10431" y="6150"/>
                          <a:pt x="10620" y="6125"/>
                          <a:pt x="10817" y="6069"/>
                        </a:cubicBezTo>
                        <a:cubicBezTo>
                          <a:pt x="12975" y="5461"/>
                          <a:pt x="12398" y="2452"/>
                          <a:pt x="10574" y="2209"/>
                        </a:cubicBezTo>
                        <a:cubicBezTo>
                          <a:pt x="10653" y="1151"/>
                          <a:pt x="9881" y="1"/>
                          <a:pt x="867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0" name="Google Shape;1740;p11"/>
                  <p:cNvSpPr/>
                  <p:nvPr/>
                </p:nvSpPr>
                <p:spPr>
                  <a:xfrm>
                    <a:off x="6990350" y="2757900"/>
                    <a:ext cx="140675" cy="99450"/>
                  </a:xfrm>
                  <a:custGeom>
                    <a:avLst/>
                    <a:gdLst/>
                    <a:ahLst/>
                    <a:cxnLst/>
                    <a:rect l="l" t="t" r="r" b="b"/>
                    <a:pathLst>
                      <a:path w="5627" h="3978" extrusionOk="0">
                        <a:moveTo>
                          <a:pt x="2866" y="0"/>
                        </a:moveTo>
                        <a:cubicBezTo>
                          <a:pt x="2674" y="0"/>
                          <a:pt x="2470" y="30"/>
                          <a:pt x="2257" y="93"/>
                        </a:cubicBezTo>
                        <a:cubicBezTo>
                          <a:pt x="0" y="734"/>
                          <a:pt x="731" y="3978"/>
                          <a:pt x="2763" y="3978"/>
                        </a:cubicBezTo>
                        <a:cubicBezTo>
                          <a:pt x="2949" y="3978"/>
                          <a:pt x="3145" y="3951"/>
                          <a:pt x="3351" y="3892"/>
                        </a:cubicBezTo>
                        <a:cubicBezTo>
                          <a:pt x="5627" y="3226"/>
                          <a:pt x="4887"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1" name="Google Shape;1741;p11"/>
                  <p:cNvSpPr/>
                  <p:nvPr/>
                </p:nvSpPr>
                <p:spPr>
                  <a:xfrm>
                    <a:off x="6732175" y="2235275"/>
                    <a:ext cx="388325" cy="596925"/>
                  </a:xfrm>
                  <a:custGeom>
                    <a:avLst/>
                    <a:gdLst/>
                    <a:ahLst/>
                    <a:cxnLst/>
                    <a:rect l="l" t="t" r="r" b="b"/>
                    <a:pathLst>
                      <a:path w="15533" h="23877" extrusionOk="0">
                        <a:moveTo>
                          <a:pt x="8328" y="16074"/>
                        </a:moveTo>
                        <a:cubicBezTo>
                          <a:pt x="8615" y="16258"/>
                          <a:pt x="8943" y="16373"/>
                          <a:pt x="9312" y="16373"/>
                        </a:cubicBezTo>
                        <a:cubicBezTo>
                          <a:pt x="9491" y="16373"/>
                          <a:pt x="9680" y="16346"/>
                          <a:pt x="9878" y="16287"/>
                        </a:cubicBezTo>
                        <a:cubicBezTo>
                          <a:pt x="10030" y="16226"/>
                          <a:pt x="10152" y="16165"/>
                          <a:pt x="10304" y="16135"/>
                        </a:cubicBezTo>
                        <a:cubicBezTo>
                          <a:pt x="10588" y="16315"/>
                          <a:pt x="10937" y="16452"/>
                          <a:pt x="11334" y="16452"/>
                        </a:cubicBezTo>
                        <a:cubicBezTo>
                          <a:pt x="11405" y="16452"/>
                          <a:pt x="11477" y="16448"/>
                          <a:pt x="11550" y="16439"/>
                        </a:cubicBezTo>
                        <a:lnTo>
                          <a:pt x="11550" y="16439"/>
                        </a:lnTo>
                        <a:cubicBezTo>
                          <a:pt x="10699" y="17046"/>
                          <a:pt x="10608" y="18201"/>
                          <a:pt x="11094" y="19053"/>
                        </a:cubicBezTo>
                        <a:cubicBezTo>
                          <a:pt x="10805" y="18741"/>
                          <a:pt x="10369" y="18544"/>
                          <a:pt x="9858" y="18544"/>
                        </a:cubicBezTo>
                        <a:cubicBezTo>
                          <a:pt x="9671" y="18544"/>
                          <a:pt x="9474" y="18570"/>
                          <a:pt x="9270" y="18627"/>
                        </a:cubicBezTo>
                        <a:cubicBezTo>
                          <a:pt x="9240" y="18627"/>
                          <a:pt x="9210" y="18657"/>
                          <a:pt x="9179" y="18657"/>
                        </a:cubicBezTo>
                        <a:cubicBezTo>
                          <a:pt x="8814" y="18201"/>
                          <a:pt x="8328" y="17867"/>
                          <a:pt x="7690" y="17867"/>
                        </a:cubicBezTo>
                        <a:cubicBezTo>
                          <a:pt x="7659" y="17442"/>
                          <a:pt x="7447" y="17077"/>
                          <a:pt x="7203" y="16742"/>
                        </a:cubicBezTo>
                        <a:cubicBezTo>
                          <a:pt x="7264" y="16742"/>
                          <a:pt x="7295" y="16682"/>
                          <a:pt x="7386" y="16682"/>
                        </a:cubicBezTo>
                        <a:cubicBezTo>
                          <a:pt x="7811" y="16591"/>
                          <a:pt x="8146" y="16347"/>
                          <a:pt x="8328" y="16074"/>
                        </a:cubicBezTo>
                        <a:close/>
                        <a:moveTo>
                          <a:pt x="4084" y="0"/>
                        </a:moveTo>
                        <a:cubicBezTo>
                          <a:pt x="3898" y="0"/>
                          <a:pt x="3701" y="27"/>
                          <a:pt x="3495" y="86"/>
                        </a:cubicBezTo>
                        <a:cubicBezTo>
                          <a:pt x="1287" y="737"/>
                          <a:pt x="1979" y="3971"/>
                          <a:pt x="4024" y="3971"/>
                        </a:cubicBezTo>
                        <a:cubicBezTo>
                          <a:pt x="4175" y="3971"/>
                          <a:pt x="4333" y="3953"/>
                          <a:pt x="4498" y="3916"/>
                        </a:cubicBezTo>
                        <a:lnTo>
                          <a:pt x="4498" y="4159"/>
                        </a:lnTo>
                        <a:cubicBezTo>
                          <a:pt x="4377" y="4159"/>
                          <a:pt x="4225" y="4189"/>
                          <a:pt x="4073" y="4220"/>
                        </a:cubicBezTo>
                        <a:cubicBezTo>
                          <a:pt x="2279" y="4767"/>
                          <a:pt x="2401" y="6925"/>
                          <a:pt x="3556" y="7776"/>
                        </a:cubicBezTo>
                        <a:cubicBezTo>
                          <a:pt x="3161" y="8293"/>
                          <a:pt x="3130" y="8992"/>
                          <a:pt x="3313" y="9539"/>
                        </a:cubicBezTo>
                        <a:cubicBezTo>
                          <a:pt x="2675" y="10572"/>
                          <a:pt x="3191" y="12183"/>
                          <a:pt x="4377" y="12548"/>
                        </a:cubicBezTo>
                        <a:cubicBezTo>
                          <a:pt x="4346" y="12700"/>
                          <a:pt x="4346" y="12882"/>
                          <a:pt x="4377" y="13034"/>
                        </a:cubicBezTo>
                        <a:lnTo>
                          <a:pt x="4346" y="13034"/>
                        </a:lnTo>
                        <a:cubicBezTo>
                          <a:pt x="3343" y="13308"/>
                          <a:pt x="2918" y="14098"/>
                          <a:pt x="2978" y="14919"/>
                        </a:cubicBezTo>
                        <a:cubicBezTo>
                          <a:pt x="2735" y="14919"/>
                          <a:pt x="2523" y="14919"/>
                          <a:pt x="2249" y="14980"/>
                        </a:cubicBezTo>
                        <a:cubicBezTo>
                          <a:pt x="1" y="15646"/>
                          <a:pt x="718" y="18872"/>
                          <a:pt x="2734" y="18872"/>
                        </a:cubicBezTo>
                        <a:cubicBezTo>
                          <a:pt x="2926" y="18872"/>
                          <a:pt x="3129" y="18842"/>
                          <a:pt x="3343" y="18779"/>
                        </a:cubicBezTo>
                        <a:cubicBezTo>
                          <a:pt x="3586" y="18718"/>
                          <a:pt x="3769" y="18627"/>
                          <a:pt x="3921" y="18505"/>
                        </a:cubicBezTo>
                        <a:cubicBezTo>
                          <a:pt x="3951" y="18718"/>
                          <a:pt x="4073" y="18901"/>
                          <a:pt x="4134" y="19053"/>
                        </a:cubicBezTo>
                        <a:cubicBezTo>
                          <a:pt x="2196" y="19855"/>
                          <a:pt x="2956" y="22852"/>
                          <a:pt x="4875" y="22852"/>
                        </a:cubicBezTo>
                        <a:cubicBezTo>
                          <a:pt x="5063" y="22852"/>
                          <a:pt x="5262" y="22823"/>
                          <a:pt x="5471" y="22761"/>
                        </a:cubicBezTo>
                        <a:lnTo>
                          <a:pt x="5532" y="22761"/>
                        </a:lnTo>
                        <a:cubicBezTo>
                          <a:pt x="5829" y="23379"/>
                          <a:pt x="6407" y="23877"/>
                          <a:pt x="7186" y="23877"/>
                        </a:cubicBezTo>
                        <a:cubicBezTo>
                          <a:pt x="7364" y="23877"/>
                          <a:pt x="7553" y="23851"/>
                          <a:pt x="7751" y="23794"/>
                        </a:cubicBezTo>
                        <a:cubicBezTo>
                          <a:pt x="8571" y="23581"/>
                          <a:pt x="8966" y="23004"/>
                          <a:pt x="9088" y="22366"/>
                        </a:cubicBezTo>
                        <a:cubicBezTo>
                          <a:pt x="9264" y="22446"/>
                          <a:pt x="9466" y="22484"/>
                          <a:pt x="9685" y="22484"/>
                        </a:cubicBezTo>
                        <a:cubicBezTo>
                          <a:pt x="9880" y="22484"/>
                          <a:pt x="10089" y="22453"/>
                          <a:pt x="10304" y="22396"/>
                        </a:cubicBezTo>
                        <a:cubicBezTo>
                          <a:pt x="11732" y="21971"/>
                          <a:pt x="11976" y="20481"/>
                          <a:pt x="11398" y="19478"/>
                        </a:cubicBezTo>
                        <a:lnTo>
                          <a:pt x="11398" y="19478"/>
                        </a:lnTo>
                        <a:cubicBezTo>
                          <a:pt x="11706" y="19764"/>
                          <a:pt x="12126" y="19970"/>
                          <a:pt x="12622" y="19970"/>
                        </a:cubicBezTo>
                        <a:cubicBezTo>
                          <a:pt x="12811" y="19970"/>
                          <a:pt x="13012" y="19940"/>
                          <a:pt x="13222" y="19873"/>
                        </a:cubicBezTo>
                        <a:cubicBezTo>
                          <a:pt x="15532" y="19259"/>
                          <a:pt x="14804" y="16028"/>
                          <a:pt x="12796" y="16028"/>
                        </a:cubicBezTo>
                        <a:cubicBezTo>
                          <a:pt x="12717" y="16028"/>
                          <a:pt x="12636" y="16033"/>
                          <a:pt x="12553" y="16043"/>
                        </a:cubicBezTo>
                        <a:cubicBezTo>
                          <a:pt x="13985" y="15025"/>
                          <a:pt x="13197" y="12460"/>
                          <a:pt x="11387" y="12460"/>
                        </a:cubicBezTo>
                        <a:cubicBezTo>
                          <a:pt x="11199" y="12460"/>
                          <a:pt x="10999" y="12488"/>
                          <a:pt x="10790" y="12548"/>
                        </a:cubicBezTo>
                        <a:cubicBezTo>
                          <a:pt x="10638" y="12578"/>
                          <a:pt x="10547" y="12669"/>
                          <a:pt x="10395" y="12700"/>
                        </a:cubicBezTo>
                        <a:cubicBezTo>
                          <a:pt x="10116" y="12501"/>
                          <a:pt x="9773" y="12380"/>
                          <a:pt x="9398" y="12380"/>
                        </a:cubicBezTo>
                        <a:cubicBezTo>
                          <a:pt x="9200" y="12380"/>
                          <a:pt x="8994" y="12414"/>
                          <a:pt x="8784" y="12487"/>
                        </a:cubicBezTo>
                        <a:cubicBezTo>
                          <a:pt x="8571" y="12548"/>
                          <a:pt x="8359" y="12639"/>
                          <a:pt x="8176" y="12730"/>
                        </a:cubicBezTo>
                        <a:cubicBezTo>
                          <a:pt x="8055" y="11970"/>
                          <a:pt x="7599" y="11271"/>
                          <a:pt x="6839" y="11028"/>
                        </a:cubicBezTo>
                        <a:cubicBezTo>
                          <a:pt x="6839" y="10907"/>
                          <a:pt x="6900" y="10755"/>
                          <a:pt x="6839" y="10663"/>
                        </a:cubicBezTo>
                        <a:lnTo>
                          <a:pt x="6839" y="10663"/>
                        </a:lnTo>
                        <a:cubicBezTo>
                          <a:pt x="7080" y="10775"/>
                          <a:pt x="7355" y="10841"/>
                          <a:pt x="7657" y="10841"/>
                        </a:cubicBezTo>
                        <a:cubicBezTo>
                          <a:pt x="7850" y="10841"/>
                          <a:pt x="8054" y="10814"/>
                          <a:pt x="8267" y="10755"/>
                        </a:cubicBezTo>
                        <a:cubicBezTo>
                          <a:pt x="10524" y="10114"/>
                          <a:pt x="9793" y="6870"/>
                          <a:pt x="7737" y="6870"/>
                        </a:cubicBezTo>
                        <a:cubicBezTo>
                          <a:pt x="7550" y="6870"/>
                          <a:pt x="7351" y="6897"/>
                          <a:pt x="7143" y="6955"/>
                        </a:cubicBezTo>
                        <a:cubicBezTo>
                          <a:pt x="6808" y="7077"/>
                          <a:pt x="6504" y="7229"/>
                          <a:pt x="6322" y="7472"/>
                        </a:cubicBezTo>
                        <a:cubicBezTo>
                          <a:pt x="6292" y="7411"/>
                          <a:pt x="6231" y="7381"/>
                          <a:pt x="6170" y="7350"/>
                        </a:cubicBezTo>
                        <a:cubicBezTo>
                          <a:pt x="6383" y="7046"/>
                          <a:pt x="6504" y="6651"/>
                          <a:pt x="6504" y="6286"/>
                        </a:cubicBezTo>
                        <a:cubicBezTo>
                          <a:pt x="6626" y="6286"/>
                          <a:pt x="6778" y="6256"/>
                          <a:pt x="6930" y="6195"/>
                        </a:cubicBezTo>
                        <a:cubicBezTo>
                          <a:pt x="9174" y="5570"/>
                          <a:pt x="8445" y="2316"/>
                          <a:pt x="6428" y="2316"/>
                        </a:cubicBezTo>
                        <a:cubicBezTo>
                          <a:pt x="6287" y="2316"/>
                          <a:pt x="6140" y="2332"/>
                          <a:pt x="5988" y="2365"/>
                        </a:cubicBezTo>
                        <a:cubicBezTo>
                          <a:pt x="6120" y="1252"/>
                          <a:pt x="5351" y="0"/>
                          <a:pt x="408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2" name="Google Shape;1742;p11"/>
                  <p:cNvSpPr/>
                  <p:nvPr/>
                </p:nvSpPr>
                <p:spPr>
                  <a:xfrm>
                    <a:off x="6732750" y="2127175"/>
                    <a:ext cx="140750" cy="99475"/>
                  </a:xfrm>
                  <a:custGeom>
                    <a:avLst/>
                    <a:gdLst/>
                    <a:ahLst/>
                    <a:cxnLst/>
                    <a:rect l="l" t="t" r="r" b="b"/>
                    <a:pathLst>
                      <a:path w="5630" h="3979" extrusionOk="0">
                        <a:moveTo>
                          <a:pt x="2873" y="1"/>
                        </a:moveTo>
                        <a:cubicBezTo>
                          <a:pt x="2679" y="1"/>
                          <a:pt x="2473" y="30"/>
                          <a:pt x="2256" y="94"/>
                        </a:cubicBezTo>
                        <a:cubicBezTo>
                          <a:pt x="0" y="734"/>
                          <a:pt x="730" y="3978"/>
                          <a:pt x="2786"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3" name="Google Shape;1743;p11"/>
                  <p:cNvSpPr/>
                  <p:nvPr/>
                </p:nvSpPr>
                <p:spPr>
                  <a:xfrm>
                    <a:off x="6704600" y="1982675"/>
                    <a:ext cx="146950" cy="130100"/>
                  </a:xfrm>
                  <a:custGeom>
                    <a:avLst/>
                    <a:gdLst/>
                    <a:ahLst/>
                    <a:cxnLst/>
                    <a:rect l="l" t="t" r="r" b="b"/>
                    <a:pathLst>
                      <a:path w="5878" h="5204" extrusionOk="0">
                        <a:moveTo>
                          <a:pt x="3336" y="1"/>
                        </a:moveTo>
                        <a:cubicBezTo>
                          <a:pt x="3140" y="1"/>
                          <a:pt x="2932" y="32"/>
                          <a:pt x="2714" y="98"/>
                        </a:cubicBezTo>
                        <a:cubicBezTo>
                          <a:pt x="1863" y="342"/>
                          <a:pt x="1407" y="949"/>
                          <a:pt x="1346" y="1649"/>
                        </a:cubicBezTo>
                        <a:cubicBezTo>
                          <a:pt x="0" y="2719"/>
                          <a:pt x="813" y="5204"/>
                          <a:pt x="2573" y="5204"/>
                        </a:cubicBezTo>
                        <a:cubicBezTo>
                          <a:pt x="2762" y="5204"/>
                          <a:pt x="2961" y="5175"/>
                          <a:pt x="3170" y="5114"/>
                        </a:cubicBezTo>
                        <a:cubicBezTo>
                          <a:pt x="3990" y="4840"/>
                          <a:pt x="4446" y="4232"/>
                          <a:pt x="4537" y="3533"/>
                        </a:cubicBezTo>
                        <a:cubicBezTo>
                          <a:pt x="5878" y="2493"/>
                          <a:pt x="5101" y="1"/>
                          <a:pt x="333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4" name="Google Shape;1744;p11"/>
                  <p:cNvSpPr/>
                  <p:nvPr/>
                </p:nvSpPr>
                <p:spPr>
                  <a:xfrm>
                    <a:off x="6862125" y="2055925"/>
                    <a:ext cx="140750" cy="99475"/>
                  </a:xfrm>
                  <a:custGeom>
                    <a:avLst/>
                    <a:gdLst/>
                    <a:ahLst/>
                    <a:cxnLst/>
                    <a:rect l="l" t="t" r="r" b="b"/>
                    <a:pathLst>
                      <a:path w="5630" h="3979" extrusionOk="0">
                        <a:moveTo>
                          <a:pt x="2843" y="1"/>
                        </a:moveTo>
                        <a:cubicBezTo>
                          <a:pt x="2656" y="1"/>
                          <a:pt x="2457" y="28"/>
                          <a:pt x="2249" y="86"/>
                        </a:cubicBezTo>
                        <a:cubicBezTo>
                          <a:pt x="0" y="752"/>
                          <a:pt x="718" y="3978"/>
                          <a:pt x="2757" y="3978"/>
                        </a:cubicBezTo>
                        <a:cubicBezTo>
                          <a:pt x="2951" y="3978"/>
                          <a:pt x="3157" y="3949"/>
                          <a:pt x="3373" y="3886"/>
                        </a:cubicBezTo>
                        <a:cubicBezTo>
                          <a:pt x="5629" y="3245"/>
                          <a:pt x="4899" y="1"/>
                          <a:pt x="284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5" name="Google Shape;1745;p11"/>
                  <p:cNvSpPr/>
                  <p:nvPr/>
                </p:nvSpPr>
                <p:spPr>
                  <a:xfrm>
                    <a:off x="6893350" y="2163250"/>
                    <a:ext cx="140175" cy="99300"/>
                  </a:xfrm>
                  <a:custGeom>
                    <a:avLst/>
                    <a:gdLst/>
                    <a:ahLst/>
                    <a:cxnLst/>
                    <a:rect l="l" t="t" r="r" b="b"/>
                    <a:pathLst>
                      <a:path w="5607" h="3972" extrusionOk="0">
                        <a:moveTo>
                          <a:pt x="2835" y="1"/>
                        </a:moveTo>
                        <a:cubicBezTo>
                          <a:pt x="2658" y="1"/>
                          <a:pt x="2472" y="25"/>
                          <a:pt x="2276" y="79"/>
                        </a:cubicBezTo>
                        <a:cubicBezTo>
                          <a:pt x="0" y="745"/>
                          <a:pt x="740" y="3971"/>
                          <a:pt x="2761" y="3971"/>
                        </a:cubicBezTo>
                        <a:cubicBezTo>
                          <a:pt x="2953" y="3971"/>
                          <a:pt x="3157" y="3942"/>
                          <a:pt x="3371" y="3879"/>
                        </a:cubicBezTo>
                        <a:cubicBezTo>
                          <a:pt x="5607" y="3264"/>
                          <a:pt x="4861" y="1"/>
                          <a:pt x="28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6" name="Google Shape;1746;p11"/>
                  <p:cNvSpPr/>
                  <p:nvPr/>
                </p:nvSpPr>
                <p:spPr>
                  <a:xfrm>
                    <a:off x="6930525" y="2293025"/>
                    <a:ext cx="140775" cy="99450"/>
                  </a:xfrm>
                  <a:custGeom>
                    <a:avLst/>
                    <a:gdLst/>
                    <a:ahLst/>
                    <a:cxnLst/>
                    <a:rect l="l" t="t" r="r" b="b"/>
                    <a:pathLst>
                      <a:path w="5631" h="3978" extrusionOk="0">
                        <a:moveTo>
                          <a:pt x="2839" y="1"/>
                        </a:moveTo>
                        <a:cubicBezTo>
                          <a:pt x="2653" y="1"/>
                          <a:pt x="2455" y="28"/>
                          <a:pt x="2248" y="86"/>
                        </a:cubicBezTo>
                        <a:cubicBezTo>
                          <a:pt x="0" y="752"/>
                          <a:pt x="717" y="3978"/>
                          <a:pt x="2756" y="3978"/>
                        </a:cubicBezTo>
                        <a:cubicBezTo>
                          <a:pt x="2950" y="3978"/>
                          <a:pt x="3156" y="3949"/>
                          <a:pt x="3373" y="3885"/>
                        </a:cubicBezTo>
                        <a:cubicBezTo>
                          <a:pt x="5631" y="3272"/>
                          <a:pt x="4898" y="1"/>
                          <a:pt x="283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7" name="Google Shape;1747;p11"/>
                  <p:cNvSpPr/>
                  <p:nvPr/>
                </p:nvSpPr>
                <p:spPr>
                  <a:xfrm>
                    <a:off x="6974525" y="2439500"/>
                    <a:ext cx="138400" cy="99650"/>
                  </a:xfrm>
                  <a:custGeom>
                    <a:avLst/>
                    <a:gdLst/>
                    <a:ahLst/>
                    <a:cxnLst/>
                    <a:rect l="l" t="t" r="r" b="b"/>
                    <a:pathLst>
                      <a:path w="5536" h="3986" extrusionOk="0">
                        <a:moveTo>
                          <a:pt x="2823" y="1"/>
                        </a:moveTo>
                        <a:cubicBezTo>
                          <a:pt x="2633" y="1"/>
                          <a:pt x="2432" y="30"/>
                          <a:pt x="2221" y="93"/>
                        </a:cubicBezTo>
                        <a:cubicBezTo>
                          <a:pt x="0" y="759"/>
                          <a:pt x="720" y="3985"/>
                          <a:pt x="2713" y="3985"/>
                        </a:cubicBezTo>
                        <a:cubicBezTo>
                          <a:pt x="2903" y="3985"/>
                          <a:pt x="3104" y="3956"/>
                          <a:pt x="3315" y="3893"/>
                        </a:cubicBezTo>
                        <a:cubicBezTo>
                          <a:pt x="5535" y="3226"/>
                          <a:pt x="4816" y="1"/>
                          <a:pt x="282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8" name="Google Shape;1748;p11"/>
                  <p:cNvSpPr/>
                  <p:nvPr/>
                </p:nvSpPr>
                <p:spPr>
                  <a:xfrm>
                    <a:off x="7000975" y="2564125"/>
                    <a:ext cx="140000" cy="99450"/>
                  </a:xfrm>
                  <a:custGeom>
                    <a:avLst/>
                    <a:gdLst/>
                    <a:ahLst/>
                    <a:cxnLst/>
                    <a:rect l="l" t="t" r="r" b="b"/>
                    <a:pathLst>
                      <a:path w="5600" h="3978" extrusionOk="0">
                        <a:moveTo>
                          <a:pt x="2866" y="0"/>
                        </a:moveTo>
                        <a:cubicBezTo>
                          <a:pt x="2674" y="0"/>
                          <a:pt x="2471" y="30"/>
                          <a:pt x="2257" y="93"/>
                        </a:cubicBezTo>
                        <a:cubicBezTo>
                          <a:pt x="1" y="734"/>
                          <a:pt x="731" y="3978"/>
                          <a:pt x="2764" y="3978"/>
                        </a:cubicBezTo>
                        <a:cubicBezTo>
                          <a:pt x="2949" y="3978"/>
                          <a:pt x="3145" y="3951"/>
                          <a:pt x="3351" y="3892"/>
                        </a:cubicBezTo>
                        <a:cubicBezTo>
                          <a:pt x="5599" y="3226"/>
                          <a:pt x="4882" y="0"/>
                          <a:pt x="286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49" name="Google Shape;1749;p11"/>
                  <p:cNvSpPr/>
                  <p:nvPr/>
                </p:nvSpPr>
                <p:spPr>
                  <a:xfrm>
                    <a:off x="6919950" y="2428900"/>
                    <a:ext cx="140550" cy="99600"/>
                  </a:xfrm>
                  <a:custGeom>
                    <a:avLst/>
                    <a:gdLst/>
                    <a:ahLst/>
                    <a:cxnLst/>
                    <a:rect l="l" t="t" r="r" b="b"/>
                    <a:pathLst>
                      <a:path w="5622" h="3984" extrusionOk="0">
                        <a:moveTo>
                          <a:pt x="2878" y="0"/>
                        </a:moveTo>
                        <a:cubicBezTo>
                          <a:pt x="2688" y="0"/>
                          <a:pt x="2487" y="29"/>
                          <a:pt x="2276" y="92"/>
                        </a:cubicBezTo>
                        <a:cubicBezTo>
                          <a:pt x="0" y="758"/>
                          <a:pt x="740" y="3984"/>
                          <a:pt x="2761" y="3984"/>
                        </a:cubicBezTo>
                        <a:cubicBezTo>
                          <a:pt x="2953" y="3984"/>
                          <a:pt x="3156" y="3954"/>
                          <a:pt x="3370" y="3891"/>
                        </a:cubicBezTo>
                        <a:cubicBezTo>
                          <a:pt x="5621" y="3280"/>
                          <a:pt x="4900" y="0"/>
                          <a:pt x="287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0" name="Google Shape;1750;p11"/>
                  <p:cNvSpPr/>
                  <p:nvPr/>
                </p:nvSpPr>
                <p:spPr>
                  <a:xfrm>
                    <a:off x="6906950" y="2383300"/>
                    <a:ext cx="140575" cy="99600"/>
                  </a:xfrm>
                  <a:custGeom>
                    <a:avLst/>
                    <a:gdLst/>
                    <a:ahLst/>
                    <a:cxnLst/>
                    <a:rect l="l" t="t" r="r" b="b"/>
                    <a:pathLst>
                      <a:path w="5623" h="3984" extrusionOk="0">
                        <a:moveTo>
                          <a:pt x="2851" y="1"/>
                        </a:moveTo>
                        <a:cubicBezTo>
                          <a:pt x="2661" y="1"/>
                          <a:pt x="2460" y="29"/>
                          <a:pt x="2249" y="92"/>
                        </a:cubicBezTo>
                        <a:cubicBezTo>
                          <a:pt x="1" y="758"/>
                          <a:pt x="718" y="3984"/>
                          <a:pt x="2734" y="3984"/>
                        </a:cubicBezTo>
                        <a:cubicBezTo>
                          <a:pt x="2926" y="3984"/>
                          <a:pt x="3129" y="3955"/>
                          <a:pt x="3343" y="3891"/>
                        </a:cubicBezTo>
                        <a:cubicBezTo>
                          <a:pt x="5622" y="3280"/>
                          <a:pt x="4877" y="1"/>
                          <a:pt x="285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1" name="Google Shape;1751;p11"/>
                  <p:cNvSpPr/>
                  <p:nvPr/>
                </p:nvSpPr>
                <p:spPr>
                  <a:xfrm>
                    <a:off x="6868200" y="2220250"/>
                    <a:ext cx="140200" cy="99275"/>
                  </a:xfrm>
                  <a:custGeom>
                    <a:avLst/>
                    <a:gdLst/>
                    <a:ahLst/>
                    <a:cxnLst/>
                    <a:rect l="l" t="t" r="r" b="b"/>
                    <a:pathLst>
                      <a:path w="5608" h="3971" extrusionOk="0">
                        <a:moveTo>
                          <a:pt x="2814" y="0"/>
                        </a:moveTo>
                        <a:cubicBezTo>
                          <a:pt x="2635" y="0"/>
                          <a:pt x="2447"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2" name="Google Shape;1752;p11"/>
                  <p:cNvSpPr/>
                  <p:nvPr/>
                </p:nvSpPr>
                <p:spPr>
                  <a:xfrm>
                    <a:off x="6854525" y="2174325"/>
                    <a:ext cx="140625" cy="99625"/>
                  </a:xfrm>
                  <a:custGeom>
                    <a:avLst/>
                    <a:gdLst/>
                    <a:ahLst/>
                    <a:cxnLst/>
                    <a:rect l="l" t="t" r="r" b="b"/>
                    <a:pathLst>
                      <a:path w="5625" h="3985" extrusionOk="0">
                        <a:moveTo>
                          <a:pt x="2857" y="1"/>
                        </a:moveTo>
                        <a:cubicBezTo>
                          <a:pt x="2666" y="1"/>
                          <a:pt x="2462" y="30"/>
                          <a:pt x="2249" y="92"/>
                        </a:cubicBezTo>
                        <a:cubicBezTo>
                          <a:pt x="1" y="758"/>
                          <a:pt x="718" y="3984"/>
                          <a:pt x="2757" y="3984"/>
                        </a:cubicBezTo>
                        <a:cubicBezTo>
                          <a:pt x="2951" y="3984"/>
                          <a:pt x="3157" y="3955"/>
                          <a:pt x="3373" y="3892"/>
                        </a:cubicBezTo>
                        <a:cubicBezTo>
                          <a:pt x="5624" y="3280"/>
                          <a:pt x="4903"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3" name="Google Shape;1753;p11"/>
                  <p:cNvSpPr/>
                  <p:nvPr/>
                </p:nvSpPr>
                <p:spPr>
                  <a:xfrm>
                    <a:off x="6818800" y="213555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4" name="Google Shape;1754;p11"/>
                  <p:cNvSpPr/>
                  <p:nvPr/>
                </p:nvSpPr>
                <p:spPr>
                  <a:xfrm>
                    <a:off x="6777775" y="2080275"/>
                    <a:ext cx="140725" cy="99450"/>
                  </a:xfrm>
                  <a:custGeom>
                    <a:avLst/>
                    <a:gdLst/>
                    <a:ahLst/>
                    <a:cxnLst/>
                    <a:rect l="l" t="t" r="r" b="b"/>
                    <a:pathLst>
                      <a:path w="5629" h="3978" extrusionOk="0">
                        <a:moveTo>
                          <a:pt x="2833" y="0"/>
                        </a:moveTo>
                        <a:cubicBezTo>
                          <a:pt x="2648" y="0"/>
                          <a:pt x="2453" y="27"/>
                          <a:pt x="2249" y="85"/>
                        </a:cubicBezTo>
                        <a:cubicBezTo>
                          <a:pt x="1" y="751"/>
                          <a:pt x="718" y="3977"/>
                          <a:pt x="2734" y="3977"/>
                        </a:cubicBezTo>
                        <a:cubicBezTo>
                          <a:pt x="2926" y="3977"/>
                          <a:pt x="3129" y="3948"/>
                          <a:pt x="3343" y="3884"/>
                        </a:cubicBezTo>
                        <a:cubicBezTo>
                          <a:pt x="5628" y="3271"/>
                          <a:pt x="4873" y="0"/>
                          <a:pt x="283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5" name="Google Shape;1755;p11"/>
                  <p:cNvSpPr/>
                  <p:nvPr/>
                </p:nvSpPr>
                <p:spPr>
                  <a:xfrm>
                    <a:off x="6763950" y="20930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6" name="Google Shape;1756;p11"/>
                  <p:cNvSpPr/>
                  <p:nvPr/>
                </p:nvSpPr>
                <p:spPr>
                  <a:xfrm>
                    <a:off x="6744350" y="2023425"/>
                    <a:ext cx="140950" cy="99300"/>
                  </a:xfrm>
                  <a:custGeom>
                    <a:avLst/>
                    <a:gdLst/>
                    <a:ahLst/>
                    <a:cxnLst/>
                    <a:rect l="l" t="t" r="r" b="b"/>
                    <a:pathLst>
                      <a:path w="5638" h="3972" extrusionOk="0">
                        <a:moveTo>
                          <a:pt x="2821" y="1"/>
                        </a:moveTo>
                        <a:cubicBezTo>
                          <a:pt x="2640" y="1"/>
                          <a:pt x="2448" y="26"/>
                          <a:pt x="2248" y="79"/>
                        </a:cubicBezTo>
                        <a:cubicBezTo>
                          <a:pt x="0" y="745"/>
                          <a:pt x="717" y="3971"/>
                          <a:pt x="2756" y="3971"/>
                        </a:cubicBezTo>
                        <a:cubicBezTo>
                          <a:pt x="2950" y="3971"/>
                          <a:pt x="3156" y="3942"/>
                          <a:pt x="3373" y="3879"/>
                        </a:cubicBezTo>
                        <a:cubicBezTo>
                          <a:pt x="5637" y="3264"/>
                          <a:pt x="4894" y="1"/>
                          <a:pt x="282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7" name="Google Shape;1757;p11"/>
                  <p:cNvSpPr/>
                  <p:nvPr/>
                </p:nvSpPr>
                <p:spPr>
                  <a:xfrm>
                    <a:off x="6686600" y="1966275"/>
                    <a:ext cx="140675" cy="99450"/>
                  </a:xfrm>
                  <a:custGeom>
                    <a:avLst/>
                    <a:gdLst/>
                    <a:ahLst/>
                    <a:cxnLst/>
                    <a:rect l="l" t="t" r="r" b="b"/>
                    <a:pathLst>
                      <a:path w="5627" h="3978" extrusionOk="0">
                        <a:moveTo>
                          <a:pt x="2836" y="0"/>
                        </a:moveTo>
                        <a:cubicBezTo>
                          <a:pt x="2651" y="0"/>
                          <a:pt x="2454" y="27"/>
                          <a:pt x="2248" y="86"/>
                        </a:cubicBezTo>
                        <a:cubicBezTo>
                          <a:pt x="0" y="752"/>
                          <a:pt x="717" y="3978"/>
                          <a:pt x="2733" y="3978"/>
                        </a:cubicBezTo>
                        <a:cubicBezTo>
                          <a:pt x="2925" y="3978"/>
                          <a:pt x="3129" y="3948"/>
                          <a:pt x="3342" y="3885"/>
                        </a:cubicBezTo>
                        <a:cubicBezTo>
                          <a:pt x="5627" y="3244"/>
                          <a:pt x="4873"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8" name="Google Shape;1758;p11"/>
                  <p:cNvSpPr/>
                  <p:nvPr/>
                </p:nvSpPr>
                <p:spPr>
                  <a:xfrm>
                    <a:off x="6650175" y="1926600"/>
                    <a:ext cx="140525" cy="99625"/>
                  </a:xfrm>
                  <a:custGeom>
                    <a:avLst/>
                    <a:gdLst/>
                    <a:ahLst/>
                    <a:cxnLst/>
                    <a:rect l="l" t="t" r="r" b="b"/>
                    <a:pathLst>
                      <a:path w="5621" h="3985" extrusionOk="0">
                        <a:moveTo>
                          <a:pt x="2882" y="0"/>
                        </a:moveTo>
                        <a:cubicBezTo>
                          <a:pt x="2691" y="0"/>
                          <a:pt x="2489" y="29"/>
                          <a:pt x="2277" y="92"/>
                        </a:cubicBezTo>
                        <a:cubicBezTo>
                          <a:pt x="1" y="758"/>
                          <a:pt x="741" y="3984"/>
                          <a:pt x="2761" y="3984"/>
                        </a:cubicBezTo>
                        <a:cubicBezTo>
                          <a:pt x="2953" y="3984"/>
                          <a:pt x="3157" y="3955"/>
                          <a:pt x="3371" y="3892"/>
                        </a:cubicBezTo>
                        <a:cubicBezTo>
                          <a:pt x="5621" y="3253"/>
                          <a:pt x="4901"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9" name="Google Shape;1759;p11"/>
                  <p:cNvSpPr/>
                  <p:nvPr/>
                </p:nvSpPr>
                <p:spPr>
                  <a:xfrm>
                    <a:off x="6611150" y="1880250"/>
                    <a:ext cx="140800" cy="99425"/>
                  </a:xfrm>
                  <a:custGeom>
                    <a:avLst/>
                    <a:gdLst/>
                    <a:ahLst/>
                    <a:cxnLst/>
                    <a:rect l="l" t="t" r="r" b="b"/>
                    <a:pathLst>
                      <a:path w="5632" h="3977" extrusionOk="0">
                        <a:moveTo>
                          <a:pt x="2870" y="0"/>
                        </a:moveTo>
                        <a:cubicBezTo>
                          <a:pt x="2677" y="0"/>
                          <a:pt x="2472" y="29"/>
                          <a:pt x="2257" y="92"/>
                        </a:cubicBezTo>
                        <a:cubicBezTo>
                          <a:pt x="1" y="733"/>
                          <a:pt x="731" y="3977"/>
                          <a:pt x="2787" y="3977"/>
                        </a:cubicBezTo>
                        <a:cubicBezTo>
                          <a:pt x="2975" y="3977"/>
                          <a:pt x="3173" y="3950"/>
                          <a:pt x="3382" y="3891"/>
                        </a:cubicBezTo>
                        <a:cubicBezTo>
                          <a:pt x="5631" y="3253"/>
                          <a:pt x="4912" y="0"/>
                          <a:pt x="287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0" name="Google Shape;1760;p11"/>
                  <p:cNvSpPr/>
                  <p:nvPr/>
                </p:nvSpPr>
                <p:spPr>
                  <a:xfrm>
                    <a:off x="6716975" y="2098350"/>
                    <a:ext cx="140575" cy="99600"/>
                  </a:xfrm>
                  <a:custGeom>
                    <a:avLst/>
                    <a:gdLst/>
                    <a:ahLst/>
                    <a:cxnLst/>
                    <a:rect l="l" t="t" r="r" b="b"/>
                    <a:pathLst>
                      <a:path w="5623" h="3984" extrusionOk="0">
                        <a:moveTo>
                          <a:pt x="2845" y="0"/>
                        </a:moveTo>
                        <a:cubicBezTo>
                          <a:pt x="2656" y="0"/>
                          <a:pt x="2457" y="29"/>
                          <a:pt x="2249" y="92"/>
                        </a:cubicBezTo>
                        <a:cubicBezTo>
                          <a:pt x="1" y="758"/>
                          <a:pt x="718" y="3984"/>
                          <a:pt x="2734" y="3984"/>
                        </a:cubicBezTo>
                        <a:cubicBezTo>
                          <a:pt x="2926" y="3984"/>
                          <a:pt x="3129" y="3954"/>
                          <a:pt x="3343" y="3891"/>
                        </a:cubicBezTo>
                        <a:cubicBezTo>
                          <a:pt x="5622" y="3280"/>
                          <a:pt x="4852" y="0"/>
                          <a:pt x="284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1" name="Google Shape;1761;p11"/>
                  <p:cNvSpPr/>
                  <p:nvPr/>
                </p:nvSpPr>
                <p:spPr>
                  <a:xfrm>
                    <a:off x="6773975" y="2380425"/>
                    <a:ext cx="139325" cy="99450"/>
                  </a:xfrm>
                  <a:custGeom>
                    <a:avLst/>
                    <a:gdLst/>
                    <a:ahLst/>
                    <a:cxnLst/>
                    <a:rect l="l" t="t" r="r" b="b"/>
                    <a:pathLst>
                      <a:path w="5573" h="3978" extrusionOk="0">
                        <a:moveTo>
                          <a:pt x="2826" y="0"/>
                        </a:moveTo>
                        <a:cubicBezTo>
                          <a:pt x="2643" y="0"/>
                          <a:pt x="2451" y="27"/>
                          <a:pt x="2249" y="85"/>
                        </a:cubicBezTo>
                        <a:cubicBezTo>
                          <a:pt x="1" y="751"/>
                          <a:pt x="718" y="3977"/>
                          <a:pt x="2734" y="3977"/>
                        </a:cubicBezTo>
                        <a:cubicBezTo>
                          <a:pt x="2926" y="3977"/>
                          <a:pt x="3129" y="3948"/>
                          <a:pt x="3343" y="3885"/>
                        </a:cubicBezTo>
                        <a:cubicBezTo>
                          <a:pt x="5573" y="3272"/>
                          <a:pt x="4838" y="0"/>
                          <a:pt x="282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2" name="Google Shape;1762;p11"/>
                  <p:cNvSpPr/>
                  <p:nvPr/>
                </p:nvSpPr>
                <p:spPr>
                  <a:xfrm>
                    <a:off x="6873525" y="2467800"/>
                    <a:ext cx="140750" cy="99450"/>
                  </a:xfrm>
                  <a:custGeom>
                    <a:avLst/>
                    <a:gdLst/>
                    <a:ahLst/>
                    <a:cxnLst/>
                    <a:rect l="l" t="t" r="r" b="b"/>
                    <a:pathLst>
                      <a:path w="5630" h="3978" extrusionOk="0">
                        <a:moveTo>
                          <a:pt x="2843" y="0"/>
                        </a:moveTo>
                        <a:cubicBezTo>
                          <a:pt x="2656" y="0"/>
                          <a:pt x="2457" y="27"/>
                          <a:pt x="2249" y="86"/>
                        </a:cubicBezTo>
                        <a:cubicBezTo>
                          <a:pt x="0" y="752"/>
                          <a:pt x="717" y="3978"/>
                          <a:pt x="2757" y="3978"/>
                        </a:cubicBezTo>
                        <a:cubicBezTo>
                          <a:pt x="2951" y="3978"/>
                          <a:pt x="3157" y="3949"/>
                          <a:pt x="3373" y="3885"/>
                        </a:cubicBezTo>
                        <a:cubicBezTo>
                          <a:pt x="5629" y="3245"/>
                          <a:pt x="4899" y="0"/>
                          <a:pt x="28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3" name="Google Shape;1763;p11"/>
                  <p:cNvSpPr/>
                  <p:nvPr/>
                </p:nvSpPr>
                <p:spPr>
                  <a:xfrm>
                    <a:off x="6910750" y="2539975"/>
                    <a:ext cx="140700" cy="99475"/>
                  </a:xfrm>
                  <a:custGeom>
                    <a:avLst/>
                    <a:gdLst/>
                    <a:ahLst/>
                    <a:cxnLst/>
                    <a:rect l="l" t="t" r="r" b="b"/>
                    <a:pathLst>
                      <a:path w="5628" h="3979" extrusionOk="0">
                        <a:moveTo>
                          <a:pt x="2837" y="1"/>
                        </a:moveTo>
                        <a:cubicBezTo>
                          <a:pt x="2651" y="1"/>
                          <a:pt x="2455" y="28"/>
                          <a:pt x="2249" y="86"/>
                        </a:cubicBezTo>
                        <a:cubicBezTo>
                          <a:pt x="1" y="752"/>
                          <a:pt x="718" y="3978"/>
                          <a:pt x="2734" y="3978"/>
                        </a:cubicBezTo>
                        <a:cubicBezTo>
                          <a:pt x="2926" y="3978"/>
                          <a:pt x="3129" y="3949"/>
                          <a:pt x="3343" y="3886"/>
                        </a:cubicBezTo>
                        <a:cubicBezTo>
                          <a:pt x="5627" y="3245"/>
                          <a:pt x="4874"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4" name="Google Shape;1764;p11"/>
                  <p:cNvSpPr/>
                  <p:nvPr/>
                </p:nvSpPr>
                <p:spPr>
                  <a:xfrm>
                    <a:off x="6911525" y="2656075"/>
                    <a:ext cx="140550" cy="99625"/>
                  </a:xfrm>
                  <a:custGeom>
                    <a:avLst/>
                    <a:gdLst/>
                    <a:ahLst/>
                    <a:cxnLst/>
                    <a:rect l="l" t="t" r="r" b="b"/>
                    <a:pathLst>
                      <a:path w="5622" h="3985" extrusionOk="0">
                        <a:moveTo>
                          <a:pt x="2865" y="0"/>
                        </a:moveTo>
                        <a:cubicBezTo>
                          <a:pt x="2671" y="0"/>
                          <a:pt x="2465" y="29"/>
                          <a:pt x="2248" y="93"/>
                        </a:cubicBezTo>
                        <a:cubicBezTo>
                          <a:pt x="0" y="759"/>
                          <a:pt x="717" y="3985"/>
                          <a:pt x="2757" y="3985"/>
                        </a:cubicBezTo>
                        <a:cubicBezTo>
                          <a:pt x="2951" y="3985"/>
                          <a:pt x="3156" y="3956"/>
                          <a:pt x="3373" y="3892"/>
                        </a:cubicBezTo>
                        <a:cubicBezTo>
                          <a:pt x="5621" y="3226"/>
                          <a:pt x="4904" y="0"/>
                          <a:pt x="286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5" name="Google Shape;1765;p11"/>
                  <p:cNvSpPr/>
                  <p:nvPr/>
                </p:nvSpPr>
                <p:spPr>
                  <a:xfrm>
                    <a:off x="6748775" y="2495750"/>
                    <a:ext cx="140025" cy="99450"/>
                  </a:xfrm>
                  <a:custGeom>
                    <a:avLst/>
                    <a:gdLst/>
                    <a:ahLst/>
                    <a:cxnLst/>
                    <a:rect l="l" t="t" r="r" b="b"/>
                    <a:pathLst>
                      <a:path w="5601" h="3978" extrusionOk="0">
                        <a:moveTo>
                          <a:pt x="2882" y="0"/>
                        </a:moveTo>
                        <a:cubicBezTo>
                          <a:pt x="2694" y="0"/>
                          <a:pt x="2494" y="29"/>
                          <a:pt x="2284" y="92"/>
                        </a:cubicBezTo>
                        <a:cubicBezTo>
                          <a:pt x="0" y="733"/>
                          <a:pt x="753" y="3977"/>
                          <a:pt x="2790" y="3977"/>
                        </a:cubicBezTo>
                        <a:cubicBezTo>
                          <a:pt x="2976" y="3977"/>
                          <a:pt x="3172" y="3950"/>
                          <a:pt x="3378" y="3892"/>
                        </a:cubicBezTo>
                        <a:cubicBezTo>
                          <a:pt x="5600" y="3253"/>
                          <a:pt x="4878" y="0"/>
                          <a:pt x="2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6" name="Google Shape;1766;p11"/>
                  <p:cNvSpPr/>
                  <p:nvPr/>
                </p:nvSpPr>
                <p:spPr>
                  <a:xfrm>
                    <a:off x="6745175" y="2338625"/>
                    <a:ext cx="140025" cy="99450"/>
                  </a:xfrm>
                  <a:custGeom>
                    <a:avLst/>
                    <a:gdLst/>
                    <a:ahLst/>
                    <a:cxnLst/>
                    <a:rect l="l" t="t" r="r" b="b"/>
                    <a:pathLst>
                      <a:path w="5601" h="3978" extrusionOk="0">
                        <a:moveTo>
                          <a:pt x="2853" y="1"/>
                        </a:moveTo>
                        <a:cubicBezTo>
                          <a:pt x="2671" y="1"/>
                          <a:pt x="2478" y="27"/>
                          <a:pt x="2276" y="86"/>
                        </a:cubicBezTo>
                        <a:cubicBezTo>
                          <a:pt x="0" y="752"/>
                          <a:pt x="740" y="3978"/>
                          <a:pt x="2760" y="3978"/>
                        </a:cubicBezTo>
                        <a:cubicBezTo>
                          <a:pt x="2953" y="3978"/>
                          <a:pt x="3156" y="3948"/>
                          <a:pt x="3370" y="3885"/>
                        </a:cubicBezTo>
                        <a:cubicBezTo>
                          <a:pt x="5600" y="3272"/>
                          <a:pt x="4865" y="1"/>
                          <a:pt x="285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7" name="Google Shape;1767;p11"/>
                  <p:cNvSpPr/>
                  <p:nvPr/>
                </p:nvSpPr>
                <p:spPr>
                  <a:xfrm>
                    <a:off x="6674425" y="21524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8"/>
                          <a:pt x="3343" y="3885"/>
                        </a:cubicBezTo>
                        <a:cubicBezTo>
                          <a:pt x="5599" y="3244"/>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8" name="Google Shape;1768;p11"/>
                  <p:cNvSpPr/>
                  <p:nvPr/>
                </p:nvSpPr>
                <p:spPr>
                  <a:xfrm>
                    <a:off x="6710150" y="2249550"/>
                    <a:ext cx="140575" cy="99625"/>
                  </a:xfrm>
                  <a:custGeom>
                    <a:avLst/>
                    <a:gdLst/>
                    <a:ahLst/>
                    <a:cxnLst/>
                    <a:rect l="l" t="t" r="r" b="b"/>
                    <a:pathLst>
                      <a:path w="5623" h="3985" extrusionOk="0">
                        <a:moveTo>
                          <a:pt x="2861" y="0"/>
                        </a:moveTo>
                        <a:cubicBezTo>
                          <a:pt x="2668" y="0"/>
                          <a:pt x="2464" y="29"/>
                          <a:pt x="2248" y="92"/>
                        </a:cubicBezTo>
                        <a:cubicBezTo>
                          <a:pt x="0" y="758"/>
                          <a:pt x="717" y="3984"/>
                          <a:pt x="2757" y="3984"/>
                        </a:cubicBezTo>
                        <a:cubicBezTo>
                          <a:pt x="2951" y="3984"/>
                          <a:pt x="3157" y="3955"/>
                          <a:pt x="3373" y="3892"/>
                        </a:cubicBezTo>
                        <a:cubicBezTo>
                          <a:pt x="5623" y="3253"/>
                          <a:pt x="4903" y="0"/>
                          <a:pt x="286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9" name="Google Shape;1769;p11"/>
                  <p:cNvSpPr/>
                  <p:nvPr/>
                </p:nvSpPr>
                <p:spPr>
                  <a:xfrm>
                    <a:off x="6702550" y="2508675"/>
                    <a:ext cx="140625" cy="99625"/>
                  </a:xfrm>
                  <a:custGeom>
                    <a:avLst/>
                    <a:gdLst/>
                    <a:ahLst/>
                    <a:cxnLst/>
                    <a:rect l="l" t="t" r="r" b="b"/>
                    <a:pathLst>
                      <a:path w="5625" h="3985" extrusionOk="0">
                        <a:moveTo>
                          <a:pt x="2857" y="1"/>
                        </a:moveTo>
                        <a:cubicBezTo>
                          <a:pt x="2665" y="1"/>
                          <a:pt x="2462" y="30"/>
                          <a:pt x="2249" y="92"/>
                        </a:cubicBezTo>
                        <a:cubicBezTo>
                          <a:pt x="0" y="758"/>
                          <a:pt x="717" y="3984"/>
                          <a:pt x="2757" y="3984"/>
                        </a:cubicBezTo>
                        <a:cubicBezTo>
                          <a:pt x="2951" y="3984"/>
                          <a:pt x="3157" y="3955"/>
                          <a:pt x="3373" y="3892"/>
                        </a:cubicBezTo>
                        <a:cubicBezTo>
                          <a:pt x="5624" y="3280"/>
                          <a:pt x="4902" y="1"/>
                          <a:pt x="285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0" name="Google Shape;1770;p11"/>
                  <p:cNvSpPr/>
                  <p:nvPr/>
                </p:nvSpPr>
                <p:spPr>
                  <a:xfrm>
                    <a:off x="6694200" y="2735850"/>
                    <a:ext cx="140475" cy="99650"/>
                  </a:xfrm>
                  <a:custGeom>
                    <a:avLst/>
                    <a:gdLst/>
                    <a:ahLst/>
                    <a:cxnLst/>
                    <a:rect l="l" t="t" r="r" b="b"/>
                    <a:pathLst>
                      <a:path w="5619" h="3986" extrusionOk="0">
                        <a:moveTo>
                          <a:pt x="2858" y="1"/>
                        </a:moveTo>
                        <a:cubicBezTo>
                          <a:pt x="2666" y="1"/>
                          <a:pt x="2462" y="30"/>
                          <a:pt x="2248" y="93"/>
                        </a:cubicBezTo>
                        <a:cubicBezTo>
                          <a:pt x="0" y="760"/>
                          <a:pt x="717" y="3985"/>
                          <a:pt x="2733" y="3985"/>
                        </a:cubicBezTo>
                        <a:cubicBezTo>
                          <a:pt x="2925" y="3985"/>
                          <a:pt x="3129" y="3956"/>
                          <a:pt x="3342" y="3893"/>
                        </a:cubicBezTo>
                        <a:cubicBezTo>
                          <a:pt x="5618" y="3227"/>
                          <a:pt x="4878" y="1"/>
                          <a:pt x="285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1" name="Google Shape;1771;p11"/>
                  <p:cNvSpPr/>
                  <p:nvPr/>
                </p:nvSpPr>
                <p:spPr>
                  <a:xfrm>
                    <a:off x="6940400" y="26389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2" name="Google Shape;1772;p11"/>
                  <p:cNvSpPr/>
                  <p:nvPr/>
                </p:nvSpPr>
                <p:spPr>
                  <a:xfrm>
                    <a:off x="6913800" y="2862350"/>
                    <a:ext cx="140200" cy="99300"/>
                  </a:xfrm>
                  <a:custGeom>
                    <a:avLst/>
                    <a:gdLst/>
                    <a:ahLst/>
                    <a:cxnLst/>
                    <a:rect l="l" t="t" r="r" b="b"/>
                    <a:pathLst>
                      <a:path w="5608" h="3972" extrusionOk="0">
                        <a:moveTo>
                          <a:pt x="2814" y="0"/>
                        </a:moveTo>
                        <a:cubicBezTo>
                          <a:pt x="2635" y="0"/>
                          <a:pt x="2446" y="25"/>
                          <a:pt x="2249" y="79"/>
                        </a:cubicBezTo>
                        <a:cubicBezTo>
                          <a:pt x="0" y="745"/>
                          <a:pt x="717" y="3971"/>
                          <a:pt x="2734" y="3971"/>
                        </a:cubicBezTo>
                        <a:cubicBezTo>
                          <a:pt x="2925" y="3971"/>
                          <a:pt x="3129" y="3942"/>
                          <a:pt x="3343" y="3879"/>
                        </a:cubicBezTo>
                        <a:cubicBezTo>
                          <a:pt x="5607" y="3264"/>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3" name="Google Shape;1773;p11"/>
                  <p:cNvSpPr/>
                  <p:nvPr/>
                </p:nvSpPr>
                <p:spPr>
                  <a:xfrm>
                    <a:off x="6786750" y="2799700"/>
                    <a:ext cx="140725" cy="99450"/>
                  </a:xfrm>
                  <a:custGeom>
                    <a:avLst/>
                    <a:gdLst/>
                    <a:ahLst/>
                    <a:cxnLst/>
                    <a:rect l="l" t="t" r="r" b="b"/>
                    <a:pathLst>
                      <a:path w="5629" h="3978" extrusionOk="0">
                        <a:moveTo>
                          <a:pt x="2890" y="1"/>
                        </a:moveTo>
                        <a:cubicBezTo>
                          <a:pt x="2700" y="1"/>
                          <a:pt x="2497" y="30"/>
                          <a:pt x="2285" y="93"/>
                        </a:cubicBezTo>
                        <a:cubicBezTo>
                          <a:pt x="1" y="733"/>
                          <a:pt x="754" y="3978"/>
                          <a:pt x="2791" y="3978"/>
                        </a:cubicBezTo>
                        <a:cubicBezTo>
                          <a:pt x="2977" y="3978"/>
                          <a:pt x="3173" y="3951"/>
                          <a:pt x="3379" y="3892"/>
                        </a:cubicBezTo>
                        <a:cubicBezTo>
                          <a:pt x="5629" y="3253"/>
                          <a:pt x="4909" y="1"/>
                          <a:pt x="289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4" name="Google Shape;1774;p11"/>
                  <p:cNvSpPr/>
                  <p:nvPr/>
                </p:nvSpPr>
                <p:spPr>
                  <a:xfrm>
                    <a:off x="6832550" y="292755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5" name="Google Shape;1775;p11"/>
                  <p:cNvSpPr/>
                  <p:nvPr/>
                </p:nvSpPr>
                <p:spPr>
                  <a:xfrm>
                    <a:off x="6993575" y="2881000"/>
                    <a:ext cx="139800" cy="99625"/>
                  </a:xfrm>
                  <a:custGeom>
                    <a:avLst/>
                    <a:gdLst/>
                    <a:ahLst/>
                    <a:cxnLst/>
                    <a:rect l="l" t="t" r="r" b="b"/>
                    <a:pathLst>
                      <a:path w="5592" h="3985" extrusionOk="0">
                        <a:moveTo>
                          <a:pt x="2858" y="0"/>
                        </a:moveTo>
                        <a:cubicBezTo>
                          <a:pt x="2667" y="0"/>
                          <a:pt x="2463" y="30"/>
                          <a:pt x="2249" y="93"/>
                        </a:cubicBezTo>
                        <a:cubicBezTo>
                          <a:pt x="1" y="759"/>
                          <a:pt x="718" y="3985"/>
                          <a:pt x="2734" y="3985"/>
                        </a:cubicBezTo>
                        <a:cubicBezTo>
                          <a:pt x="2926" y="3985"/>
                          <a:pt x="3129" y="3956"/>
                          <a:pt x="3343" y="3892"/>
                        </a:cubicBezTo>
                        <a:cubicBezTo>
                          <a:pt x="5592" y="3226"/>
                          <a:pt x="4874" y="0"/>
                          <a:pt x="285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6" name="Google Shape;1776;p11"/>
                  <p:cNvSpPr/>
                  <p:nvPr/>
                </p:nvSpPr>
                <p:spPr>
                  <a:xfrm>
                    <a:off x="7039175" y="2809750"/>
                    <a:ext cx="140000" cy="99450"/>
                  </a:xfrm>
                  <a:custGeom>
                    <a:avLst/>
                    <a:gdLst/>
                    <a:ahLst/>
                    <a:cxnLst/>
                    <a:rect l="l" t="t" r="r" b="b"/>
                    <a:pathLst>
                      <a:path w="5600" h="3978" extrusionOk="0">
                        <a:moveTo>
                          <a:pt x="2836" y="0"/>
                        </a:moveTo>
                        <a:cubicBezTo>
                          <a:pt x="2651" y="0"/>
                          <a:pt x="2455" y="27"/>
                          <a:pt x="2249" y="86"/>
                        </a:cubicBezTo>
                        <a:cubicBezTo>
                          <a:pt x="1" y="752"/>
                          <a:pt x="718" y="3978"/>
                          <a:pt x="2734" y="3978"/>
                        </a:cubicBezTo>
                        <a:cubicBezTo>
                          <a:pt x="2926" y="3978"/>
                          <a:pt x="3129" y="3949"/>
                          <a:pt x="3343" y="3885"/>
                        </a:cubicBezTo>
                        <a:cubicBezTo>
                          <a:pt x="5599" y="3245"/>
                          <a:pt x="4869" y="0"/>
                          <a:pt x="28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7" name="Google Shape;1777;p11"/>
                  <p:cNvSpPr/>
                  <p:nvPr/>
                </p:nvSpPr>
                <p:spPr>
                  <a:xfrm>
                    <a:off x="7044300" y="2659100"/>
                    <a:ext cx="140750" cy="99475"/>
                  </a:xfrm>
                  <a:custGeom>
                    <a:avLst/>
                    <a:gdLst/>
                    <a:ahLst/>
                    <a:cxnLst/>
                    <a:rect l="l" t="t" r="r" b="b"/>
                    <a:pathLst>
                      <a:path w="5630" h="3979" extrusionOk="0">
                        <a:moveTo>
                          <a:pt x="2873" y="1"/>
                        </a:moveTo>
                        <a:cubicBezTo>
                          <a:pt x="2679" y="1"/>
                          <a:pt x="2473" y="30"/>
                          <a:pt x="2257" y="93"/>
                        </a:cubicBezTo>
                        <a:cubicBezTo>
                          <a:pt x="0" y="734"/>
                          <a:pt x="731" y="3978"/>
                          <a:pt x="2787" y="3978"/>
                        </a:cubicBezTo>
                        <a:cubicBezTo>
                          <a:pt x="2974" y="3978"/>
                          <a:pt x="3173" y="3951"/>
                          <a:pt x="3381" y="3893"/>
                        </a:cubicBezTo>
                        <a:cubicBezTo>
                          <a:pt x="5629" y="3227"/>
                          <a:pt x="4912" y="1"/>
                          <a:pt x="2873"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8" name="Google Shape;1778;p11"/>
                  <p:cNvSpPr/>
                  <p:nvPr/>
                </p:nvSpPr>
                <p:spPr>
                  <a:xfrm>
                    <a:off x="7022525" y="2581800"/>
                    <a:ext cx="140725" cy="99450"/>
                  </a:xfrm>
                  <a:custGeom>
                    <a:avLst/>
                    <a:gdLst/>
                    <a:ahLst/>
                    <a:cxnLst/>
                    <a:rect l="l" t="t" r="r" b="b"/>
                    <a:pathLst>
                      <a:path w="5629" h="3978" extrusionOk="0">
                        <a:moveTo>
                          <a:pt x="2860" y="0"/>
                        </a:moveTo>
                        <a:cubicBezTo>
                          <a:pt x="2676" y="0"/>
                          <a:pt x="2481" y="27"/>
                          <a:pt x="2277" y="85"/>
                        </a:cubicBezTo>
                        <a:cubicBezTo>
                          <a:pt x="1" y="751"/>
                          <a:pt x="741" y="3977"/>
                          <a:pt x="2761" y="3977"/>
                        </a:cubicBezTo>
                        <a:cubicBezTo>
                          <a:pt x="2953" y="3977"/>
                          <a:pt x="3157" y="3948"/>
                          <a:pt x="3371" y="3885"/>
                        </a:cubicBezTo>
                        <a:cubicBezTo>
                          <a:pt x="5628" y="3271"/>
                          <a:pt x="4896" y="0"/>
                          <a:pt x="286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79" name="Google Shape;1779;p11"/>
                  <p:cNvSpPr/>
                  <p:nvPr/>
                </p:nvSpPr>
                <p:spPr>
                  <a:xfrm>
                    <a:off x="6960900" y="2367500"/>
                    <a:ext cx="140075" cy="99450"/>
                  </a:xfrm>
                  <a:custGeom>
                    <a:avLst/>
                    <a:gdLst/>
                    <a:ahLst/>
                    <a:cxnLst/>
                    <a:rect l="l" t="t" r="r" b="b"/>
                    <a:pathLst>
                      <a:path w="5603" h="3978" extrusionOk="0">
                        <a:moveTo>
                          <a:pt x="2830" y="0"/>
                        </a:moveTo>
                        <a:cubicBezTo>
                          <a:pt x="2647" y="0"/>
                          <a:pt x="2452" y="27"/>
                          <a:pt x="2249" y="86"/>
                        </a:cubicBezTo>
                        <a:cubicBezTo>
                          <a:pt x="1" y="752"/>
                          <a:pt x="718" y="3978"/>
                          <a:pt x="2757" y="3978"/>
                        </a:cubicBezTo>
                        <a:cubicBezTo>
                          <a:pt x="2951" y="3978"/>
                          <a:pt x="3157" y="3948"/>
                          <a:pt x="3374" y="3885"/>
                        </a:cubicBezTo>
                        <a:cubicBezTo>
                          <a:pt x="5602" y="3244"/>
                          <a:pt x="4844" y="0"/>
                          <a:pt x="283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0" name="Google Shape;1780;p11"/>
                  <p:cNvSpPr/>
                  <p:nvPr/>
                </p:nvSpPr>
                <p:spPr>
                  <a:xfrm>
                    <a:off x="6883400" y="2357025"/>
                    <a:ext cx="140200" cy="99300"/>
                  </a:xfrm>
                  <a:custGeom>
                    <a:avLst/>
                    <a:gdLst/>
                    <a:ahLst/>
                    <a:cxnLst/>
                    <a:rect l="l" t="t" r="r" b="b"/>
                    <a:pathLst>
                      <a:path w="5608" h="3972" extrusionOk="0">
                        <a:moveTo>
                          <a:pt x="2814" y="0"/>
                        </a:moveTo>
                        <a:cubicBezTo>
                          <a:pt x="2635" y="0"/>
                          <a:pt x="2446" y="25"/>
                          <a:pt x="2249" y="79"/>
                        </a:cubicBezTo>
                        <a:cubicBezTo>
                          <a:pt x="1" y="745"/>
                          <a:pt x="718" y="3971"/>
                          <a:pt x="2734" y="3971"/>
                        </a:cubicBezTo>
                        <a:cubicBezTo>
                          <a:pt x="2926" y="3971"/>
                          <a:pt x="3129" y="3942"/>
                          <a:pt x="3343" y="3878"/>
                        </a:cubicBezTo>
                        <a:cubicBezTo>
                          <a:pt x="5607" y="3263"/>
                          <a:pt x="4864"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1" name="Google Shape;1781;p11"/>
                  <p:cNvSpPr/>
                  <p:nvPr/>
                </p:nvSpPr>
                <p:spPr>
                  <a:xfrm>
                    <a:off x="6773025" y="2206975"/>
                    <a:ext cx="139975" cy="99450"/>
                  </a:xfrm>
                  <a:custGeom>
                    <a:avLst/>
                    <a:gdLst/>
                    <a:ahLst/>
                    <a:cxnLst/>
                    <a:rect l="l" t="t" r="r" b="b"/>
                    <a:pathLst>
                      <a:path w="5599" h="3978" extrusionOk="0">
                        <a:moveTo>
                          <a:pt x="2866" y="1"/>
                        </a:moveTo>
                        <a:cubicBezTo>
                          <a:pt x="2674" y="1"/>
                          <a:pt x="2470" y="30"/>
                          <a:pt x="2256" y="93"/>
                        </a:cubicBezTo>
                        <a:cubicBezTo>
                          <a:pt x="0" y="734"/>
                          <a:pt x="730" y="3978"/>
                          <a:pt x="2763" y="3978"/>
                        </a:cubicBezTo>
                        <a:cubicBezTo>
                          <a:pt x="2948" y="3978"/>
                          <a:pt x="3145" y="3951"/>
                          <a:pt x="3351" y="3893"/>
                        </a:cubicBezTo>
                        <a:cubicBezTo>
                          <a:pt x="5599" y="3226"/>
                          <a:pt x="4882" y="1"/>
                          <a:pt x="2866"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2" name="Google Shape;1782;p11"/>
                  <p:cNvSpPr/>
                  <p:nvPr/>
                </p:nvSpPr>
                <p:spPr>
                  <a:xfrm>
                    <a:off x="6875800" y="2616150"/>
                    <a:ext cx="139500" cy="99275"/>
                  </a:xfrm>
                  <a:custGeom>
                    <a:avLst/>
                    <a:gdLst/>
                    <a:ahLst/>
                    <a:cxnLst/>
                    <a:rect l="l" t="t" r="r" b="b"/>
                    <a:pathLst>
                      <a:path w="5580" h="3971" extrusionOk="0">
                        <a:moveTo>
                          <a:pt x="2808" y="0"/>
                        </a:moveTo>
                        <a:cubicBezTo>
                          <a:pt x="2631" y="0"/>
                          <a:pt x="2444" y="25"/>
                          <a:pt x="2249" y="79"/>
                        </a:cubicBezTo>
                        <a:cubicBezTo>
                          <a:pt x="1" y="745"/>
                          <a:pt x="718" y="3971"/>
                          <a:pt x="2734" y="3971"/>
                        </a:cubicBezTo>
                        <a:cubicBezTo>
                          <a:pt x="2926" y="3971"/>
                          <a:pt x="3129" y="3942"/>
                          <a:pt x="3343" y="3878"/>
                        </a:cubicBezTo>
                        <a:cubicBezTo>
                          <a:pt x="5579" y="3263"/>
                          <a:pt x="4833" y="0"/>
                          <a:pt x="280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3" name="Google Shape;1783;p11"/>
                  <p:cNvSpPr/>
                  <p:nvPr/>
                </p:nvSpPr>
                <p:spPr>
                  <a:xfrm>
                    <a:off x="6915950" y="2845300"/>
                    <a:ext cx="140700" cy="99450"/>
                  </a:xfrm>
                  <a:custGeom>
                    <a:avLst/>
                    <a:gdLst/>
                    <a:ahLst/>
                    <a:cxnLst/>
                    <a:rect l="l" t="t" r="r" b="b"/>
                    <a:pathLst>
                      <a:path w="5628" h="3978" extrusionOk="0">
                        <a:moveTo>
                          <a:pt x="2889" y="0"/>
                        </a:moveTo>
                        <a:cubicBezTo>
                          <a:pt x="2699" y="0"/>
                          <a:pt x="2497" y="29"/>
                          <a:pt x="2284" y="92"/>
                        </a:cubicBezTo>
                        <a:cubicBezTo>
                          <a:pt x="0" y="733"/>
                          <a:pt x="754" y="3977"/>
                          <a:pt x="2790" y="3977"/>
                        </a:cubicBezTo>
                        <a:cubicBezTo>
                          <a:pt x="2976" y="3977"/>
                          <a:pt x="3173" y="3950"/>
                          <a:pt x="3378" y="3892"/>
                        </a:cubicBezTo>
                        <a:cubicBezTo>
                          <a:pt x="5628" y="3253"/>
                          <a:pt x="4909" y="0"/>
                          <a:pt x="2889"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4" name="Google Shape;1784;p11"/>
                  <p:cNvSpPr/>
                  <p:nvPr/>
                </p:nvSpPr>
                <p:spPr>
                  <a:xfrm>
                    <a:off x="6946550" y="2720650"/>
                    <a:ext cx="140475" cy="99650"/>
                  </a:xfrm>
                  <a:custGeom>
                    <a:avLst/>
                    <a:gdLst/>
                    <a:ahLst/>
                    <a:cxnLst/>
                    <a:rect l="l" t="t" r="r" b="b"/>
                    <a:pathLst>
                      <a:path w="5619" h="3986" extrusionOk="0">
                        <a:moveTo>
                          <a:pt x="2885" y="1"/>
                        </a:moveTo>
                        <a:cubicBezTo>
                          <a:pt x="2693" y="1"/>
                          <a:pt x="2490" y="30"/>
                          <a:pt x="2276" y="93"/>
                        </a:cubicBezTo>
                        <a:cubicBezTo>
                          <a:pt x="0" y="760"/>
                          <a:pt x="740" y="3985"/>
                          <a:pt x="2760" y="3985"/>
                        </a:cubicBezTo>
                        <a:cubicBezTo>
                          <a:pt x="2953" y="3985"/>
                          <a:pt x="3156" y="3956"/>
                          <a:pt x="3370" y="3893"/>
                        </a:cubicBezTo>
                        <a:cubicBezTo>
                          <a:pt x="5618" y="3227"/>
                          <a:pt x="4901" y="1"/>
                          <a:pt x="288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5" name="Google Shape;1785;p11"/>
                  <p:cNvSpPr/>
                  <p:nvPr/>
                </p:nvSpPr>
                <p:spPr>
                  <a:xfrm>
                    <a:off x="7005750" y="2694850"/>
                    <a:ext cx="140550" cy="99625"/>
                  </a:xfrm>
                  <a:custGeom>
                    <a:avLst/>
                    <a:gdLst/>
                    <a:ahLst/>
                    <a:cxnLst/>
                    <a:rect l="l" t="t" r="r" b="b"/>
                    <a:pathLst>
                      <a:path w="5622" h="3985" extrusionOk="0">
                        <a:moveTo>
                          <a:pt x="2850" y="1"/>
                        </a:moveTo>
                        <a:cubicBezTo>
                          <a:pt x="2661" y="1"/>
                          <a:pt x="2459" y="30"/>
                          <a:pt x="2248" y="92"/>
                        </a:cubicBezTo>
                        <a:cubicBezTo>
                          <a:pt x="0" y="758"/>
                          <a:pt x="717" y="3984"/>
                          <a:pt x="2733" y="3984"/>
                        </a:cubicBezTo>
                        <a:cubicBezTo>
                          <a:pt x="2925" y="3984"/>
                          <a:pt x="3129" y="3955"/>
                          <a:pt x="3343" y="3891"/>
                        </a:cubicBezTo>
                        <a:cubicBezTo>
                          <a:pt x="5622" y="3280"/>
                          <a:pt x="4877" y="1"/>
                          <a:pt x="285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6" name="Google Shape;1786;p11"/>
                  <p:cNvSpPr/>
                  <p:nvPr/>
                </p:nvSpPr>
                <p:spPr>
                  <a:xfrm>
                    <a:off x="6834775" y="1989225"/>
                    <a:ext cx="140875" cy="99300"/>
                  </a:xfrm>
                  <a:custGeom>
                    <a:avLst/>
                    <a:gdLst/>
                    <a:ahLst/>
                    <a:cxnLst/>
                    <a:rect l="l" t="t" r="r" b="b"/>
                    <a:pathLst>
                      <a:path w="5635" h="3972" extrusionOk="0">
                        <a:moveTo>
                          <a:pt x="2808" y="1"/>
                        </a:moveTo>
                        <a:cubicBezTo>
                          <a:pt x="2631" y="1"/>
                          <a:pt x="2444" y="26"/>
                          <a:pt x="2248" y="80"/>
                        </a:cubicBezTo>
                        <a:cubicBezTo>
                          <a:pt x="0" y="746"/>
                          <a:pt x="717" y="3972"/>
                          <a:pt x="2733" y="3972"/>
                        </a:cubicBezTo>
                        <a:cubicBezTo>
                          <a:pt x="2925" y="3972"/>
                          <a:pt x="3129" y="3942"/>
                          <a:pt x="3343" y="3879"/>
                        </a:cubicBezTo>
                        <a:cubicBezTo>
                          <a:pt x="5635" y="3264"/>
                          <a:pt x="4842" y="1"/>
                          <a:pt x="2808"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7" name="Google Shape;1787;p11"/>
                  <p:cNvSpPr/>
                  <p:nvPr/>
                </p:nvSpPr>
                <p:spPr>
                  <a:xfrm>
                    <a:off x="6674225" y="2036175"/>
                    <a:ext cx="139500" cy="99275"/>
                  </a:xfrm>
                  <a:custGeom>
                    <a:avLst/>
                    <a:gdLst/>
                    <a:ahLst/>
                    <a:cxnLst/>
                    <a:rect l="l" t="t" r="r" b="b"/>
                    <a:pathLst>
                      <a:path w="5580" h="3971" extrusionOk="0">
                        <a:moveTo>
                          <a:pt x="2837" y="1"/>
                        </a:moveTo>
                        <a:cubicBezTo>
                          <a:pt x="2654" y="1"/>
                          <a:pt x="2460" y="28"/>
                          <a:pt x="2257" y="86"/>
                        </a:cubicBezTo>
                        <a:cubicBezTo>
                          <a:pt x="1" y="727"/>
                          <a:pt x="731" y="3971"/>
                          <a:pt x="2764" y="3971"/>
                        </a:cubicBezTo>
                        <a:cubicBezTo>
                          <a:pt x="2949" y="3971"/>
                          <a:pt x="3145" y="3944"/>
                          <a:pt x="3351" y="3886"/>
                        </a:cubicBezTo>
                        <a:cubicBezTo>
                          <a:pt x="5579" y="3245"/>
                          <a:pt x="4847" y="1"/>
                          <a:pt x="283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8" name="Google Shape;1788;p11"/>
                  <p:cNvSpPr/>
                  <p:nvPr/>
                </p:nvSpPr>
                <p:spPr>
                  <a:xfrm>
                    <a:off x="6691975" y="1897900"/>
                    <a:ext cx="140025" cy="99450"/>
                  </a:xfrm>
                  <a:custGeom>
                    <a:avLst/>
                    <a:gdLst/>
                    <a:ahLst/>
                    <a:cxnLst/>
                    <a:rect l="l" t="t" r="r" b="b"/>
                    <a:pathLst>
                      <a:path w="5601" h="3978" extrusionOk="0">
                        <a:moveTo>
                          <a:pt x="2853" y="0"/>
                        </a:moveTo>
                        <a:cubicBezTo>
                          <a:pt x="2671" y="0"/>
                          <a:pt x="2478" y="27"/>
                          <a:pt x="2276" y="85"/>
                        </a:cubicBezTo>
                        <a:cubicBezTo>
                          <a:pt x="0" y="751"/>
                          <a:pt x="740" y="3977"/>
                          <a:pt x="2761" y="3977"/>
                        </a:cubicBezTo>
                        <a:cubicBezTo>
                          <a:pt x="2953" y="3977"/>
                          <a:pt x="3157" y="3948"/>
                          <a:pt x="3371" y="3885"/>
                        </a:cubicBezTo>
                        <a:cubicBezTo>
                          <a:pt x="5600" y="3271"/>
                          <a:pt x="4865" y="0"/>
                          <a:pt x="285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89" name="Google Shape;1789;p11"/>
                  <p:cNvSpPr/>
                  <p:nvPr/>
                </p:nvSpPr>
                <p:spPr>
                  <a:xfrm>
                    <a:off x="6765625" y="1951250"/>
                    <a:ext cx="140175" cy="99275"/>
                  </a:xfrm>
                  <a:custGeom>
                    <a:avLst/>
                    <a:gdLst/>
                    <a:ahLst/>
                    <a:cxnLst/>
                    <a:rect l="l" t="t" r="r" b="b"/>
                    <a:pathLst>
                      <a:path w="5607" h="3971" extrusionOk="0">
                        <a:moveTo>
                          <a:pt x="2814" y="0"/>
                        </a:moveTo>
                        <a:cubicBezTo>
                          <a:pt x="2635" y="0"/>
                          <a:pt x="2446" y="25"/>
                          <a:pt x="2248" y="79"/>
                        </a:cubicBezTo>
                        <a:cubicBezTo>
                          <a:pt x="0" y="745"/>
                          <a:pt x="717" y="3971"/>
                          <a:pt x="2733" y="3971"/>
                        </a:cubicBezTo>
                        <a:cubicBezTo>
                          <a:pt x="2925" y="3971"/>
                          <a:pt x="3129" y="3942"/>
                          <a:pt x="3343" y="3878"/>
                        </a:cubicBezTo>
                        <a:cubicBezTo>
                          <a:pt x="5607" y="3263"/>
                          <a:pt x="4863" y="0"/>
                          <a:pt x="281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0" name="Google Shape;1790;p11"/>
                  <p:cNvSpPr/>
                  <p:nvPr/>
                </p:nvSpPr>
                <p:spPr>
                  <a:xfrm>
                    <a:off x="6739025" y="2431925"/>
                    <a:ext cx="139825" cy="99625"/>
                  </a:xfrm>
                  <a:custGeom>
                    <a:avLst/>
                    <a:gdLst/>
                    <a:ahLst/>
                    <a:cxnLst/>
                    <a:rect l="l" t="t" r="r" b="b"/>
                    <a:pathLst>
                      <a:path w="5593" h="3985" extrusionOk="0">
                        <a:moveTo>
                          <a:pt x="2854" y="0"/>
                        </a:moveTo>
                        <a:cubicBezTo>
                          <a:pt x="2663" y="0"/>
                          <a:pt x="2461" y="29"/>
                          <a:pt x="2249" y="92"/>
                        </a:cubicBezTo>
                        <a:cubicBezTo>
                          <a:pt x="0" y="758"/>
                          <a:pt x="717" y="3984"/>
                          <a:pt x="2734" y="3984"/>
                        </a:cubicBezTo>
                        <a:cubicBezTo>
                          <a:pt x="2925" y="3984"/>
                          <a:pt x="3129" y="3955"/>
                          <a:pt x="3343" y="3892"/>
                        </a:cubicBezTo>
                        <a:cubicBezTo>
                          <a:pt x="5592" y="3253"/>
                          <a:pt x="4873" y="0"/>
                          <a:pt x="2854"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91" name="Google Shape;1791;p11"/>
                <p:cNvGrpSpPr/>
                <p:nvPr/>
              </p:nvGrpSpPr>
              <p:grpSpPr>
                <a:xfrm>
                  <a:off x="8256219" y="4327844"/>
                  <a:ext cx="967256" cy="993454"/>
                  <a:chOff x="582350" y="682150"/>
                  <a:chExt cx="1350350" cy="1386925"/>
                </a:xfrm>
              </p:grpSpPr>
              <p:sp>
                <p:nvSpPr>
                  <p:cNvPr id="1792" name="Google Shape;1792;p11"/>
                  <p:cNvSpPr/>
                  <p:nvPr/>
                </p:nvSpPr>
                <p:spPr>
                  <a:xfrm>
                    <a:off x="975200" y="682150"/>
                    <a:ext cx="409625" cy="659775"/>
                  </a:xfrm>
                  <a:custGeom>
                    <a:avLst/>
                    <a:gdLst/>
                    <a:ahLst/>
                    <a:cxnLst/>
                    <a:rect l="l" t="t" r="r" b="b"/>
                    <a:pathLst>
                      <a:path w="16385" h="26391" extrusionOk="0">
                        <a:moveTo>
                          <a:pt x="7173" y="1"/>
                        </a:moveTo>
                        <a:cubicBezTo>
                          <a:pt x="5104" y="1"/>
                          <a:pt x="3053" y="975"/>
                          <a:pt x="1916" y="2879"/>
                        </a:cubicBezTo>
                        <a:cubicBezTo>
                          <a:pt x="1" y="5979"/>
                          <a:pt x="1034" y="10265"/>
                          <a:pt x="2554" y="13669"/>
                        </a:cubicBezTo>
                        <a:cubicBezTo>
                          <a:pt x="3983" y="16891"/>
                          <a:pt x="5806" y="19930"/>
                          <a:pt x="7934" y="22636"/>
                        </a:cubicBezTo>
                        <a:cubicBezTo>
                          <a:pt x="8846" y="23760"/>
                          <a:pt x="9849" y="24855"/>
                          <a:pt x="11034" y="25584"/>
                        </a:cubicBezTo>
                        <a:cubicBezTo>
                          <a:pt x="11759" y="26094"/>
                          <a:pt x="12578" y="26390"/>
                          <a:pt x="13533" y="26390"/>
                        </a:cubicBezTo>
                        <a:cubicBezTo>
                          <a:pt x="13660" y="26390"/>
                          <a:pt x="13790" y="26385"/>
                          <a:pt x="13922" y="26374"/>
                        </a:cubicBezTo>
                        <a:cubicBezTo>
                          <a:pt x="14743" y="26344"/>
                          <a:pt x="15442" y="25584"/>
                          <a:pt x="15503" y="24672"/>
                        </a:cubicBezTo>
                        <a:cubicBezTo>
                          <a:pt x="15685" y="21967"/>
                          <a:pt x="16050" y="19292"/>
                          <a:pt x="16202" y="16587"/>
                        </a:cubicBezTo>
                        <a:cubicBezTo>
                          <a:pt x="16384" y="13395"/>
                          <a:pt x="16263" y="10173"/>
                          <a:pt x="15229" y="7164"/>
                        </a:cubicBezTo>
                        <a:cubicBezTo>
                          <a:pt x="14256" y="4186"/>
                          <a:pt x="12250" y="1511"/>
                          <a:pt x="9545" y="447"/>
                        </a:cubicBezTo>
                        <a:cubicBezTo>
                          <a:pt x="8787" y="149"/>
                          <a:pt x="7979" y="1"/>
                          <a:pt x="717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3" name="Google Shape;1793;p11"/>
                  <p:cNvSpPr/>
                  <p:nvPr/>
                </p:nvSpPr>
                <p:spPr>
                  <a:xfrm>
                    <a:off x="582350" y="1004750"/>
                    <a:ext cx="701400" cy="434125"/>
                  </a:xfrm>
                  <a:custGeom>
                    <a:avLst/>
                    <a:gdLst/>
                    <a:ahLst/>
                    <a:cxnLst/>
                    <a:rect l="l" t="t" r="r" b="b"/>
                    <a:pathLst>
                      <a:path w="28056" h="17365" extrusionOk="0">
                        <a:moveTo>
                          <a:pt x="6844" y="1"/>
                        </a:moveTo>
                        <a:cubicBezTo>
                          <a:pt x="5243" y="1"/>
                          <a:pt x="3691" y="403"/>
                          <a:pt x="2462" y="1525"/>
                        </a:cubicBezTo>
                        <a:cubicBezTo>
                          <a:pt x="517" y="3257"/>
                          <a:pt x="0" y="6479"/>
                          <a:pt x="821" y="9124"/>
                        </a:cubicBezTo>
                        <a:cubicBezTo>
                          <a:pt x="1611" y="11738"/>
                          <a:pt x="3587" y="13744"/>
                          <a:pt x="5836" y="14960"/>
                        </a:cubicBezTo>
                        <a:cubicBezTo>
                          <a:pt x="8086" y="16176"/>
                          <a:pt x="10548" y="16662"/>
                          <a:pt x="13010" y="16966"/>
                        </a:cubicBezTo>
                        <a:cubicBezTo>
                          <a:pt x="15211" y="17229"/>
                          <a:pt x="17400" y="17365"/>
                          <a:pt x="19593" y="17365"/>
                        </a:cubicBezTo>
                        <a:cubicBezTo>
                          <a:pt x="20942" y="17365"/>
                          <a:pt x="22293" y="17313"/>
                          <a:pt x="23648" y="17209"/>
                        </a:cubicBezTo>
                        <a:cubicBezTo>
                          <a:pt x="24712" y="17118"/>
                          <a:pt x="25867" y="16966"/>
                          <a:pt x="26657" y="16176"/>
                        </a:cubicBezTo>
                        <a:cubicBezTo>
                          <a:pt x="27448" y="15416"/>
                          <a:pt x="28055" y="13562"/>
                          <a:pt x="27083" y="12224"/>
                        </a:cubicBezTo>
                        <a:cubicBezTo>
                          <a:pt x="22827" y="6388"/>
                          <a:pt x="16779" y="2194"/>
                          <a:pt x="10213" y="491"/>
                        </a:cubicBezTo>
                        <a:cubicBezTo>
                          <a:pt x="9131" y="202"/>
                          <a:pt x="7975" y="1"/>
                          <a:pt x="684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4" name="Google Shape;1794;p11"/>
                  <p:cNvSpPr/>
                  <p:nvPr/>
                </p:nvSpPr>
                <p:spPr>
                  <a:xfrm>
                    <a:off x="755600" y="1406350"/>
                    <a:ext cx="546375" cy="465075"/>
                  </a:xfrm>
                  <a:custGeom>
                    <a:avLst/>
                    <a:gdLst/>
                    <a:ahLst/>
                    <a:cxnLst/>
                    <a:rect l="l" t="t" r="r" b="b"/>
                    <a:pathLst>
                      <a:path w="21855" h="18603" extrusionOk="0">
                        <a:moveTo>
                          <a:pt x="16298" y="0"/>
                        </a:moveTo>
                        <a:cubicBezTo>
                          <a:pt x="13719" y="0"/>
                          <a:pt x="11160" y="320"/>
                          <a:pt x="8754" y="1267"/>
                        </a:cubicBezTo>
                        <a:cubicBezTo>
                          <a:pt x="5016" y="2695"/>
                          <a:pt x="1611" y="5887"/>
                          <a:pt x="608" y="10172"/>
                        </a:cubicBezTo>
                        <a:cubicBezTo>
                          <a:pt x="0" y="12726"/>
                          <a:pt x="426" y="15735"/>
                          <a:pt x="2250" y="17346"/>
                        </a:cubicBezTo>
                        <a:cubicBezTo>
                          <a:pt x="3219" y="18225"/>
                          <a:pt x="4439" y="18603"/>
                          <a:pt x="5675" y="18603"/>
                        </a:cubicBezTo>
                        <a:cubicBezTo>
                          <a:pt x="6105" y="18603"/>
                          <a:pt x="6537" y="18557"/>
                          <a:pt x="6961" y="18470"/>
                        </a:cubicBezTo>
                        <a:cubicBezTo>
                          <a:pt x="8602" y="18106"/>
                          <a:pt x="10092" y="17194"/>
                          <a:pt x="11490" y="16221"/>
                        </a:cubicBezTo>
                        <a:cubicBezTo>
                          <a:pt x="14682" y="13972"/>
                          <a:pt x="17569" y="11115"/>
                          <a:pt x="20001" y="7893"/>
                        </a:cubicBezTo>
                        <a:cubicBezTo>
                          <a:pt x="20639" y="7011"/>
                          <a:pt x="21277" y="6069"/>
                          <a:pt x="21551" y="5005"/>
                        </a:cubicBezTo>
                        <a:cubicBezTo>
                          <a:pt x="21855" y="3911"/>
                          <a:pt x="21703" y="2634"/>
                          <a:pt x="20487" y="233"/>
                        </a:cubicBezTo>
                        <a:cubicBezTo>
                          <a:pt x="19099" y="94"/>
                          <a:pt x="17695" y="0"/>
                          <a:pt x="1629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5" name="Google Shape;1795;p11"/>
                  <p:cNvSpPr/>
                  <p:nvPr/>
                </p:nvSpPr>
                <p:spPr>
                  <a:xfrm>
                    <a:off x="1206975" y="1420700"/>
                    <a:ext cx="335150" cy="648375"/>
                  </a:xfrm>
                  <a:custGeom>
                    <a:avLst/>
                    <a:gdLst/>
                    <a:ahLst/>
                    <a:cxnLst/>
                    <a:rect l="l" t="t" r="r" b="b"/>
                    <a:pathLst>
                      <a:path w="13406" h="25935" extrusionOk="0">
                        <a:moveTo>
                          <a:pt x="4837" y="0"/>
                        </a:moveTo>
                        <a:cubicBezTo>
                          <a:pt x="4050" y="0"/>
                          <a:pt x="3309" y="514"/>
                          <a:pt x="2979" y="1392"/>
                        </a:cubicBezTo>
                        <a:cubicBezTo>
                          <a:pt x="1186" y="6073"/>
                          <a:pt x="153" y="11149"/>
                          <a:pt x="31" y="16255"/>
                        </a:cubicBezTo>
                        <a:cubicBezTo>
                          <a:pt x="1" y="18535"/>
                          <a:pt x="153" y="20966"/>
                          <a:pt x="1247" y="22851"/>
                        </a:cubicBezTo>
                        <a:cubicBezTo>
                          <a:pt x="2389" y="24764"/>
                          <a:pt x="4415" y="25934"/>
                          <a:pt x="6450" y="25934"/>
                        </a:cubicBezTo>
                        <a:cubicBezTo>
                          <a:pt x="6742" y="25934"/>
                          <a:pt x="7035" y="25910"/>
                          <a:pt x="7326" y="25860"/>
                        </a:cubicBezTo>
                        <a:cubicBezTo>
                          <a:pt x="9666" y="25495"/>
                          <a:pt x="11672" y="23580"/>
                          <a:pt x="12554" y="21149"/>
                        </a:cubicBezTo>
                        <a:cubicBezTo>
                          <a:pt x="13405" y="18656"/>
                          <a:pt x="13071" y="15799"/>
                          <a:pt x="12432" y="13185"/>
                        </a:cubicBezTo>
                        <a:cubicBezTo>
                          <a:pt x="11672" y="9994"/>
                          <a:pt x="10517" y="6863"/>
                          <a:pt x="8998" y="3975"/>
                        </a:cubicBezTo>
                        <a:cubicBezTo>
                          <a:pt x="8238" y="2547"/>
                          <a:pt x="7174" y="1027"/>
                          <a:pt x="5745" y="237"/>
                        </a:cubicBezTo>
                        <a:cubicBezTo>
                          <a:pt x="5450" y="76"/>
                          <a:pt x="5140" y="0"/>
                          <a:pt x="483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6" name="Google Shape;1796;p11"/>
                  <p:cNvSpPr/>
                  <p:nvPr/>
                </p:nvSpPr>
                <p:spPr>
                  <a:xfrm>
                    <a:off x="1324000" y="791250"/>
                    <a:ext cx="503075" cy="549950"/>
                  </a:xfrm>
                  <a:custGeom>
                    <a:avLst/>
                    <a:gdLst/>
                    <a:ahLst/>
                    <a:cxnLst/>
                    <a:rect l="l" t="t" r="r" b="b"/>
                    <a:pathLst>
                      <a:path w="20123" h="21998" extrusionOk="0">
                        <a:moveTo>
                          <a:pt x="15137" y="1"/>
                        </a:moveTo>
                        <a:cubicBezTo>
                          <a:pt x="13202" y="1"/>
                          <a:pt x="11195" y="1272"/>
                          <a:pt x="9666" y="2800"/>
                        </a:cubicBezTo>
                        <a:cubicBezTo>
                          <a:pt x="5077" y="7420"/>
                          <a:pt x="2614" y="14077"/>
                          <a:pt x="304" y="20460"/>
                        </a:cubicBezTo>
                        <a:cubicBezTo>
                          <a:pt x="0" y="21311"/>
                          <a:pt x="1186" y="21919"/>
                          <a:pt x="1976" y="21980"/>
                        </a:cubicBezTo>
                        <a:cubicBezTo>
                          <a:pt x="2086" y="21992"/>
                          <a:pt x="2196" y="21998"/>
                          <a:pt x="2306" y="21998"/>
                        </a:cubicBezTo>
                        <a:cubicBezTo>
                          <a:pt x="3016" y="21998"/>
                          <a:pt x="3723" y="21761"/>
                          <a:pt x="4408" y="21524"/>
                        </a:cubicBezTo>
                        <a:cubicBezTo>
                          <a:pt x="7995" y="20278"/>
                          <a:pt x="11733" y="18971"/>
                          <a:pt x="14773" y="16478"/>
                        </a:cubicBezTo>
                        <a:cubicBezTo>
                          <a:pt x="17812" y="13956"/>
                          <a:pt x="20122" y="9943"/>
                          <a:pt x="19818" y="5718"/>
                        </a:cubicBezTo>
                        <a:cubicBezTo>
                          <a:pt x="19666" y="3591"/>
                          <a:pt x="18724" y="1433"/>
                          <a:pt x="17022" y="460"/>
                        </a:cubicBezTo>
                        <a:cubicBezTo>
                          <a:pt x="16415" y="141"/>
                          <a:pt x="15780" y="1"/>
                          <a:pt x="1513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7" name="Google Shape;1797;p11"/>
                  <p:cNvSpPr/>
                  <p:nvPr/>
                </p:nvSpPr>
                <p:spPr>
                  <a:xfrm>
                    <a:off x="1301950" y="1287625"/>
                    <a:ext cx="630750" cy="358275"/>
                  </a:xfrm>
                  <a:custGeom>
                    <a:avLst/>
                    <a:gdLst/>
                    <a:ahLst/>
                    <a:cxnLst/>
                    <a:rect l="l" t="t" r="r" b="b"/>
                    <a:pathLst>
                      <a:path w="25230" h="14331" extrusionOk="0">
                        <a:moveTo>
                          <a:pt x="14369" y="0"/>
                        </a:moveTo>
                        <a:cubicBezTo>
                          <a:pt x="8611" y="0"/>
                          <a:pt x="1063" y="868"/>
                          <a:pt x="609" y="1821"/>
                        </a:cubicBezTo>
                        <a:cubicBezTo>
                          <a:pt x="1" y="3128"/>
                          <a:pt x="335" y="4709"/>
                          <a:pt x="1156" y="5924"/>
                        </a:cubicBezTo>
                        <a:cubicBezTo>
                          <a:pt x="1946" y="7110"/>
                          <a:pt x="3071" y="8022"/>
                          <a:pt x="4256" y="8812"/>
                        </a:cubicBezTo>
                        <a:cubicBezTo>
                          <a:pt x="7539" y="11092"/>
                          <a:pt x="11065" y="13159"/>
                          <a:pt x="14925" y="14010"/>
                        </a:cubicBezTo>
                        <a:cubicBezTo>
                          <a:pt x="15784" y="14200"/>
                          <a:pt x="16686" y="14330"/>
                          <a:pt x="17573" y="14330"/>
                        </a:cubicBezTo>
                        <a:cubicBezTo>
                          <a:pt x="18663" y="14330"/>
                          <a:pt x="19731" y="14134"/>
                          <a:pt x="20670" y="13614"/>
                        </a:cubicBezTo>
                        <a:cubicBezTo>
                          <a:pt x="22433" y="12642"/>
                          <a:pt x="23497" y="10757"/>
                          <a:pt x="24166" y="8842"/>
                        </a:cubicBezTo>
                        <a:cubicBezTo>
                          <a:pt x="24895" y="6867"/>
                          <a:pt x="25229" y="4496"/>
                          <a:pt x="24044" y="2763"/>
                        </a:cubicBezTo>
                        <a:cubicBezTo>
                          <a:pt x="22980" y="1243"/>
                          <a:pt x="21096" y="696"/>
                          <a:pt x="19272" y="332"/>
                        </a:cubicBezTo>
                        <a:cubicBezTo>
                          <a:pt x="18077" y="100"/>
                          <a:pt x="16326" y="0"/>
                          <a:pt x="1436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8" name="Google Shape;1798;p11"/>
                  <p:cNvSpPr/>
                  <p:nvPr/>
                </p:nvSpPr>
                <p:spPr>
                  <a:xfrm>
                    <a:off x="1259250" y="1456575"/>
                    <a:ext cx="128600" cy="438325"/>
                  </a:xfrm>
                  <a:custGeom>
                    <a:avLst/>
                    <a:gdLst/>
                    <a:ahLst/>
                    <a:cxnLst/>
                    <a:rect l="l" t="t" r="r" b="b"/>
                    <a:pathLst>
                      <a:path w="5144" h="17533" extrusionOk="0">
                        <a:moveTo>
                          <a:pt x="1796" y="0"/>
                        </a:moveTo>
                        <a:cubicBezTo>
                          <a:pt x="916" y="0"/>
                          <a:pt x="1" y="832"/>
                          <a:pt x="463" y="1872"/>
                        </a:cubicBezTo>
                        <a:cubicBezTo>
                          <a:pt x="2560" y="6704"/>
                          <a:pt x="4080" y="11933"/>
                          <a:pt x="4445" y="17373"/>
                        </a:cubicBezTo>
                        <a:cubicBezTo>
                          <a:pt x="4460" y="17480"/>
                          <a:pt x="4543" y="17533"/>
                          <a:pt x="4623" y="17533"/>
                        </a:cubicBezTo>
                        <a:cubicBezTo>
                          <a:pt x="4703" y="17533"/>
                          <a:pt x="4779" y="17480"/>
                          <a:pt x="4779" y="17373"/>
                        </a:cubicBezTo>
                        <a:cubicBezTo>
                          <a:pt x="5144" y="11933"/>
                          <a:pt x="4627" y="6309"/>
                          <a:pt x="3016" y="960"/>
                        </a:cubicBezTo>
                        <a:cubicBezTo>
                          <a:pt x="2804" y="280"/>
                          <a:pt x="2306" y="0"/>
                          <a:pt x="17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99" name="Google Shape;1799;p11"/>
                  <p:cNvSpPr/>
                  <p:nvPr/>
                </p:nvSpPr>
                <p:spPr>
                  <a:xfrm>
                    <a:off x="1278425" y="1436350"/>
                    <a:ext cx="170225" cy="375075"/>
                  </a:xfrm>
                  <a:custGeom>
                    <a:avLst/>
                    <a:gdLst/>
                    <a:ahLst/>
                    <a:cxnLst/>
                    <a:rect l="l" t="t" r="r" b="b"/>
                    <a:pathLst>
                      <a:path w="6809" h="15003" extrusionOk="0">
                        <a:moveTo>
                          <a:pt x="2033" y="0"/>
                        </a:moveTo>
                        <a:cubicBezTo>
                          <a:pt x="1053" y="0"/>
                          <a:pt x="0" y="1189"/>
                          <a:pt x="729" y="2073"/>
                        </a:cubicBezTo>
                        <a:cubicBezTo>
                          <a:pt x="3495" y="5751"/>
                          <a:pt x="5623" y="10128"/>
                          <a:pt x="6444" y="14869"/>
                        </a:cubicBezTo>
                        <a:cubicBezTo>
                          <a:pt x="6473" y="14957"/>
                          <a:pt x="6558" y="15002"/>
                          <a:pt x="6639" y="15002"/>
                        </a:cubicBezTo>
                        <a:cubicBezTo>
                          <a:pt x="6726" y="15002"/>
                          <a:pt x="6808" y="14949"/>
                          <a:pt x="6808" y="14839"/>
                        </a:cubicBezTo>
                        <a:cubicBezTo>
                          <a:pt x="6687" y="9976"/>
                          <a:pt x="5501" y="4991"/>
                          <a:pt x="3009" y="583"/>
                        </a:cubicBezTo>
                        <a:cubicBezTo>
                          <a:pt x="2760" y="168"/>
                          <a:pt x="2402" y="0"/>
                          <a:pt x="203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0" name="Google Shape;1800;p11"/>
                  <p:cNvSpPr/>
                  <p:nvPr/>
                </p:nvSpPr>
                <p:spPr>
                  <a:xfrm>
                    <a:off x="1256375" y="1484350"/>
                    <a:ext cx="69925" cy="372750"/>
                  </a:xfrm>
                  <a:custGeom>
                    <a:avLst/>
                    <a:gdLst/>
                    <a:ahLst/>
                    <a:cxnLst/>
                    <a:rect l="l" t="t" r="r" b="b"/>
                    <a:pathLst>
                      <a:path w="2797" h="14910" extrusionOk="0">
                        <a:moveTo>
                          <a:pt x="1406" y="1"/>
                        </a:moveTo>
                        <a:cubicBezTo>
                          <a:pt x="707" y="1"/>
                          <a:pt x="0" y="396"/>
                          <a:pt x="31" y="1186"/>
                        </a:cubicBezTo>
                        <a:cubicBezTo>
                          <a:pt x="335" y="5685"/>
                          <a:pt x="882" y="10214"/>
                          <a:pt x="1216" y="14773"/>
                        </a:cubicBezTo>
                        <a:cubicBezTo>
                          <a:pt x="1216" y="14864"/>
                          <a:pt x="1300" y="14910"/>
                          <a:pt x="1383" y="14910"/>
                        </a:cubicBezTo>
                        <a:cubicBezTo>
                          <a:pt x="1467" y="14910"/>
                          <a:pt x="1550" y="14864"/>
                          <a:pt x="1550" y="14773"/>
                        </a:cubicBezTo>
                        <a:cubicBezTo>
                          <a:pt x="1915" y="10244"/>
                          <a:pt x="2432" y="5745"/>
                          <a:pt x="2736" y="1186"/>
                        </a:cubicBezTo>
                        <a:cubicBezTo>
                          <a:pt x="2797" y="396"/>
                          <a:pt x="2105" y="1"/>
                          <a:pt x="140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1" name="Google Shape;1801;p11"/>
                  <p:cNvSpPr/>
                  <p:nvPr/>
                </p:nvSpPr>
                <p:spPr>
                  <a:xfrm>
                    <a:off x="987250" y="1441975"/>
                    <a:ext cx="298650" cy="242300"/>
                  </a:xfrm>
                  <a:custGeom>
                    <a:avLst/>
                    <a:gdLst/>
                    <a:ahLst/>
                    <a:cxnLst/>
                    <a:rect l="l" t="t" r="r" b="b"/>
                    <a:pathLst>
                      <a:path w="11946" h="9692" extrusionOk="0">
                        <a:moveTo>
                          <a:pt x="10269" y="1"/>
                        </a:moveTo>
                        <a:cubicBezTo>
                          <a:pt x="10139" y="1"/>
                          <a:pt x="10000" y="27"/>
                          <a:pt x="9853" y="85"/>
                        </a:cubicBezTo>
                        <a:cubicBezTo>
                          <a:pt x="5446" y="1908"/>
                          <a:pt x="2011" y="5465"/>
                          <a:pt x="66" y="9447"/>
                        </a:cubicBezTo>
                        <a:cubicBezTo>
                          <a:pt x="1" y="9577"/>
                          <a:pt x="121" y="9691"/>
                          <a:pt x="240" y="9691"/>
                        </a:cubicBezTo>
                        <a:cubicBezTo>
                          <a:pt x="288" y="9691"/>
                          <a:pt x="335" y="9673"/>
                          <a:pt x="370" y="9629"/>
                        </a:cubicBezTo>
                        <a:cubicBezTo>
                          <a:pt x="2954" y="6042"/>
                          <a:pt x="6783" y="3702"/>
                          <a:pt x="10735" y="2668"/>
                        </a:cubicBezTo>
                        <a:cubicBezTo>
                          <a:pt x="11946" y="2393"/>
                          <a:pt x="11512" y="1"/>
                          <a:pt x="1026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2" name="Google Shape;1802;p11"/>
                  <p:cNvSpPr/>
                  <p:nvPr/>
                </p:nvSpPr>
                <p:spPr>
                  <a:xfrm>
                    <a:off x="1125950" y="1425825"/>
                    <a:ext cx="212075" cy="231125"/>
                  </a:xfrm>
                  <a:custGeom>
                    <a:avLst/>
                    <a:gdLst/>
                    <a:ahLst/>
                    <a:cxnLst/>
                    <a:rect l="l" t="t" r="r" b="b"/>
                    <a:pathLst>
                      <a:path w="8483" h="9245" extrusionOk="0">
                        <a:moveTo>
                          <a:pt x="6267" y="0"/>
                        </a:moveTo>
                        <a:cubicBezTo>
                          <a:pt x="6042" y="0"/>
                          <a:pt x="5842" y="82"/>
                          <a:pt x="5704" y="275"/>
                        </a:cubicBezTo>
                        <a:cubicBezTo>
                          <a:pt x="3728" y="3132"/>
                          <a:pt x="1965" y="6111"/>
                          <a:pt x="50" y="8968"/>
                        </a:cubicBezTo>
                        <a:cubicBezTo>
                          <a:pt x="1" y="9066"/>
                          <a:pt x="131" y="9244"/>
                          <a:pt x="246" y="9244"/>
                        </a:cubicBezTo>
                        <a:cubicBezTo>
                          <a:pt x="274" y="9244"/>
                          <a:pt x="300" y="9234"/>
                          <a:pt x="324" y="9211"/>
                        </a:cubicBezTo>
                        <a:cubicBezTo>
                          <a:pt x="2786" y="6779"/>
                          <a:pt x="5369" y="4469"/>
                          <a:pt x="7801" y="2038"/>
                        </a:cubicBezTo>
                        <a:cubicBezTo>
                          <a:pt x="8483" y="1331"/>
                          <a:pt x="7174" y="0"/>
                          <a:pt x="626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3" name="Google Shape;1803;p11"/>
                  <p:cNvSpPr/>
                  <p:nvPr/>
                </p:nvSpPr>
                <p:spPr>
                  <a:xfrm>
                    <a:off x="872725" y="1410800"/>
                    <a:ext cx="414450" cy="218025"/>
                  </a:xfrm>
                  <a:custGeom>
                    <a:avLst/>
                    <a:gdLst/>
                    <a:ahLst/>
                    <a:cxnLst/>
                    <a:rect l="l" t="t" r="r" b="b"/>
                    <a:pathLst>
                      <a:path w="16578" h="8721" extrusionOk="0">
                        <a:moveTo>
                          <a:pt x="14739" y="0"/>
                        </a:moveTo>
                        <a:cubicBezTo>
                          <a:pt x="14588" y="0"/>
                          <a:pt x="14425" y="27"/>
                          <a:pt x="14252" y="86"/>
                        </a:cubicBezTo>
                        <a:cubicBezTo>
                          <a:pt x="9054" y="1940"/>
                          <a:pt x="4282" y="4918"/>
                          <a:pt x="148" y="8414"/>
                        </a:cubicBezTo>
                        <a:cubicBezTo>
                          <a:pt x="0" y="8537"/>
                          <a:pt x="92" y="8720"/>
                          <a:pt x="230" y="8720"/>
                        </a:cubicBezTo>
                        <a:cubicBezTo>
                          <a:pt x="262" y="8720"/>
                          <a:pt x="296" y="8710"/>
                          <a:pt x="331" y="8687"/>
                        </a:cubicBezTo>
                        <a:cubicBezTo>
                          <a:pt x="4890" y="5800"/>
                          <a:pt x="9905" y="3885"/>
                          <a:pt x="15012" y="2669"/>
                        </a:cubicBezTo>
                        <a:cubicBezTo>
                          <a:pt x="16577" y="2340"/>
                          <a:pt x="16158" y="0"/>
                          <a:pt x="147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4" name="Google Shape;1804;p11"/>
                  <p:cNvSpPr/>
                  <p:nvPr/>
                </p:nvSpPr>
                <p:spPr>
                  <a:xfrm>
                    <a:off x="980400" y="1404150"/>
                    <a:ext cx="289450" cy="134325"/>
                  </a:xfrm>
                  <a:custGeom>
                    <a:avLst/>
                    <a:gdLst/>
                    <a:ahLst/>
                    <a:cxnLst/>
                    <a:rect l="l" t="t" r="r" b="b"/>
                    <a:pathLst>
                      <a:path w="11578" h="5373" extrusionOk="0">
                        <a:moveTo>
                          <a:pt x="9583" y="0"/>
                        </a:moveTo>
                        <a:cubicBezTo>
                          <a:pt x="7715" y="0"/>
                          <a:pt x="5896" y="527"/>
                          <a:pt x="4352" y="1355"/>
                        </a:cubicBezTo>
                        <a:cubicBezTo>
                          <a:pt x="2620" y="2266"/>
                          <a:pt x="1130" y="3543"/>
                          <a:pt x="97" y="5093"/>
                        </a:cubicBezTo>
                        <a:cubicBezTo>
                          <a:pt x="0" y="5214"/>
                          <a:pt x="152" y="5372"/>
                          <a:pt x="280" y="5372"/>
                        </a:cubicBezTo>
                        <a:cubicBezTo>
                          <a:pt x="313" y="5372"/>
                          <a:pt x="345" y="5362"/>
                          <a:pt x="370" y="5336"/>
                        </a:cubicBezTo>
                        <a:cubicBezTo>
                          <a:pt x="1647" y="4029"/>
                          <a:pt x="3258" y="3239"/>
                          <a:pt x="4930" y="2783"/>
                        </a:cubicBezTo>
                        <a:cubicBezTo>
                          <a:pt x="5849" y="2549"/>
                          <a:pt x="6778" y="2435"/>
                          <a:pt x="7681" y="2435"/>
                        </a:cubicBezTo>
                        <a:cubicBezTo>
                          <a:pt x="8419" y="2435"/>
                          <a:pt x="9140" y="2511"/>
                          <a:pt x="9823" y="2662"/>
                        </a:cubicBezTo>
                        <a:cubicBezTo>
                          <a:pt x="9872" y="2674"/>
                          <a:pt x="9919" y="2680"/>
                          <a:pt x="9966" y="2680"/>
                        </a:cubicBezTo>
                        <a:cubicBezTo>
                          <a:pt x="10926" y="2680"/>
                          <a:pt x="11578" y="133"/>
                          <a:pt x="10158" y="17"/>
                        </a:cubicBezTo>
                        <a:cubicBezTo>
                          <a:pt x="9966" y="6"/>
                          <a:pt x="9774" y="0"/>
                          <a:pt x="958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5" name="Google Shape;1805;p11"/>
                  <p:cNvSpPr/>
                  <p:nvPr/>
                </p:nvSpPr>
                <p:spPr>
                  <a:xfrm>
                    <a:off x="789025" y="1324225"/>
                    <a:ext cx="491750" cy="121800"/>
                  </a:xfrm>
                  <a:custGeom>
                    <a:avLst/>
                    <a:gdLst/>
                    <a:ahLst/>
                    <a:cxnLst/>
                    <a:rect l="l" t="t" r="r" b="b"/>
                    <a:pathLst>
                      <a:path w="19670" h="4872" extrusionOk="0">
                        <a:moveTo>
                          <a:pt x="4780" y="1"/>
                        </a:moveTo>
                        <a:cubicBezTo>
                          <a:pt x="3266" y="1"/>
                          <a:pt x="1760" y="81"/>
                          <a:pt x="274" y="235"/>
                        </a:cubicBezTo>
                        <a:cubicBezTo>
                          <a:pt x="1" y="296"/>
                          <a:pt x="31" y="600"/>
                          <a:pt x="274" y="600"/>
                        </a:cubicBezTo>
                        <a:cubicBezTo>
                          <a:pt x="6110" y="691"/>
                          <a:pt x="11825" y="2272"/>
                          <a:pt x="16962" y="4704"/>
                        </a:cubicBezTo>
                        <a:cubicBezTo>
                          <a:pt x="17195" y="4820"/>
                          <a:pt x="17421" y="4872"/>
                          <a:pt x="17631" y="4872"/>
                        </a:cubicBezTo>
                        <a:cubicBezTo>
                          <a:pt x="18953" y="4872"/>
                          <a:pt x="19669" y="2836"/>
                          <a:pt x="17965" y="2181"/>
                        </a:cubicBezTo>
                        <a:cubicBezTo>
                          <a:pt x="13705" y="685"/>
                          <a:pt x="9210" y="1"/>
                          <a:pt x="478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6" name="Google Shape;1806;p11"/>
                  <p:cNvSpPr/>
                  <p:nvPr/>
                </p:nvSpPr>
                <p:spPr>
                  <a:xfrm>
                    <a:off x="981525" y="1249500"/>
                    <a:ext cx="328025" cy="181475"/>
                  </a:xfrm>
                  <a:custGeom>
                    <a:avLst/>
                    <a:gdLst/>
                    <a:ahLst/>
                    <a:cxnLst/>
                    <a:rect l="l" t="t" r="r" b="b"/>
                    <a:pathLst>
                      <a:path w="13121" h="7259" extrusionOk="0">
                        <a:moveTo>
                          <a:pt x="263" y="0"/>
                        </a:moveTo>
                        <a:cubicBezTo>
                          <a:pt x="73" y="0"/>
                          <a:pt x="1" y="250"/>
                          <a:pt x="173" y="337"/>
                        </a:cubicBezTo>
                        <a:cubicBezTo>
                          <a:pt x="3942" y="2161"/>
                          <a:pt x="7347" y="4531"/>
                          <a:pt x="10538" y="7085"/>
                        </a:cubicBezTo>
                        <a:cubicBezTo>
                          <a:pt x="10691" y="7206"/>
                          <a:pt x="10858" y="7258"/>
                          <a:pt x="11029" y="7258"/>
                        </a:cubicBezTo>
                        <a:cubicBezTo>
                          <a:pt x="12018" y="7258"/>
                          <a:pt x="13121" y="5483"/>
                          <a:pt x="12058" y="4835"/>
                        </a:cubicBezTo>
                        <a:cubicBezTo>
                          <a:pt x="8350" y="2677"/>
                          <a:pt x="4307" y="1157"/>
                          <a:pt x="295" y="2"/>
                        </a:cubicBezTo>
                        <a:cubicBezTo>
                          <a:pt x="284" y="1"/>
                          <a:pt x="273" y="0"/>
                          <a:pt x="26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7" name="Google Shape;1807;p11"/>
                  <p:cNvSpPr/>
                  <p:nvPr/>
                </p:nvSpPr>
                <p:spPr>
                  <a:xfrm>
                    <a:off x="973500" y="1174075"/>
                    <a:ext cx="356800" cy="239800"/>
                  </a:xfrm>
                  <a:custGeom>
                    <a:avLst/>
                    <a:gdLst/>
                    <a:ahLst/>
                    <a:cxnLst/>
                    <a:rect l="l" t="t" r="r" b="b"/>
                    <a:pathLst>
                      <a:path w="14272" h="9592" extrusionOk="0">
                        <a:moveTo>
                          <a:pt x="284" y="1"/>
                        </a:moveTo>
                        <a:cubicBezTo>
                          <a:pt x="125" y="1"/>
                          <a:pt x="1" y="206"/>
                          <a:pt x="190" y="314"/>
                        </a:cubicBezTo>
                        <a:cubicBezTo>
                          <a:pt x="4263" y="2959"/>
                          <a:pt x="7972" y="6059"/>
                          <a:pt x="11437" y="9281"/>
                        </a:cubicBezTo>
                        <a:cubicBezTo>
                          <a:pt x="11667" y="9499"/>
                          <a:pt x="11924" y="9591"/>
                          <a:pt x="12180" y="9591"/>
                        </a:cubicBezTo>
                        <a:cubicBezTo>
                          <a:pt x="13242" y="9591"/>
                          <a:pt x="14272" y="7998"/>
                          <a:pt x="13169" y="7214"/>
                        </a:cubicBezTo>
                        <a:cubicBezTo>
                          <a:pt x="9157" y="4326"/>
                          <a:pt x="4780" y="1986"/>
                          <a:pt x="342" y="10"/>
                        </a:cubicBezTo>
                        <a:cubicBezTo>
                          <a:pt x="323" y="4"/>
                          <a:pt x="303" y="1"/>
                          <a:pt x="28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8" name="Google Shape;1808;p11"/>
                  <p:cNvSpPr/>
                  <p:nvPr/>
                </p:nvSpPr>
                <p:spPr>
                  <a:xfrm>
                    <a:off x="1137400" y="950450"/>
                    <a:ext cx="180600" cy="461200"/>
                  </a:xfrm>
                  <a:custGeom>
                    <a:avLst/>
                    <a:gdLst/>
                    <a:ahLst/>
                    <a:cxnLst/>
                    <a:rect l="l" t="t" r="r" b="b"/>
                    <a:pathLst>
                      <a:path w="7224" h="18448" extrusionOk="0">
                        <a:moveTo>
                          <a:pt x="181" y="1"/>
                        </a:moveTo>
                        <a:cubicBezTo>
                          <a:pt x="89" y="1"/>
                          <a:pt x="0" y="78"/>
                          <a:pt x="18" y="232"/>
                        </a:cubicBezTo>
                        <a:cubicBezTo>
                          <a:pt x="990" y="6007"/>
                          <a:pt x="2267" y="11812"/>
                          <a:pt x="4151" y="17436"/>
                        </a:cubicBezTo>
                        <a:cubicBezTo>
                          <a:pt x="4409" y="18152"/>
                          <a:pt x="4934" y="18448"/>
                          <a:pt x="5454" y="18448"/>
                        </a:cubicBezTo>
                        <a:cubicBezTo>
                          <a:pt x="6346" y="18448"/>
                          <a:pt x="7223" y="17577"/>
                          <a:pt x="6705" y="16463"/>
                        </a:cubicBezTo>
                        <a:cubicBezTo>
                          <a:pt x="4273" y="11174"/>
                          <a:pt x="2024" y="5764"/>
                          <a:pt x="352" y="141"/>
                        </a:cubicBezTo>
                        <a:cubicBezTo>
                          <a:pt x="325" y="48"/>
                          <a:pt x="252" y="1"/>
                          <a:pt x="18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09" name="Google Shape;1809;p11"/>
                  <p:cNvSpPr/>
                  <p:nvPr/>
                </p:nvSpPr>
                <p:spPr>
                  <a:xfrm>
                    <a:off x="1214125" y="977300"/>
                    <a:ext cx="139375" cy="450850"/>
                  </a:xfrm>
                  <a:custGeom>
                    <a:avLst/>
                    <a:gdLst/>
                    <a:ahLst/>
                    <a:cxnLst/>
                    <a:rect l="l" t="t" r="r" b="b"/>
                    <a:pathLst>
                      <a:path w="5575" h="18034" extrusionOk="0">
                        <a:moveTo>
                          <a:pt x="191" y="0"/>
                        </a:moveTo>
                        <a:cubicBezTo>
                          <a:pt x="96" y="0"/>
                          <a:pt x="1" y="80"/>
                          <a:pt x="18" y="222"/>
                        </a:cubicBezTo>
                        <a:cubicBezTo>
                          <a:pt x="930" y="5754"/>
                          <a:pt x="1660" y="11346"/>
                          <a:pt x="2633" y="16848"/>
                        </a:cubicBezTo>
                        <a:cubicBezTo>
                          <a:pt x="2761" y="17673"/>
                          <a:pt x="3349" y="18033"/>
                          <a:pt x="3945" y="18033"/>
                        </a:cubicBezTo>
                        <a:cubicBezTo>
                          <a:pt x="4753" y="18033"/>
                          <a:pt x="5575" y="17369"/>
                          <a:pt x="5277" y="16301"/>
                        </a:cubicBezTo>
                        <a:cubicBezTo>
                          <a:pt x="3696" y="10890"/>
                          <a:pt x="1964" y="5541"/>
                          <a:pt x="353" y="130"/>
                        </a:cubicBezTo>
                        <a:cubicBezTo>
                          <a:pt x="327" y="41"/>
                          <a:pt x="260" y="0"/>
                          <a:pt x="1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0" name="Google Shape;1810;p11"/>
                  <p:cNvSpPr/>
                  <p:nvPr/>
                </p:nvSpPr>
                <p:spPr>
                  <a:xfrm>
                    <a:off x="1288100" y="1008875"/>
                    <a:ext cx="84550" cy="411475"/>
                  </a:xfrm>
                  <a:custGeom>
                    <a:avLst/>
                    <a:gdLst/>
                    <a:ahLst/>
                    <a:cxnLst/>
                    <a:rect l="l" t="t" r="r" b="b"/>
                    <a:pathLst>
                      <a:path w="3382" h="16459" extrusionOk="0">
                        <a:moveTo>
                          <a:pt x="210" y="1"/>
                        </a:moveTo>
                        <a:cubicBezTo>
                          <a:pt x="104" y="1"/>
                          <a:pt x="0" y="91"/>
                          <a:pt x="38" y="205"/>
                        </a:cubicBezTo>
                        <a:cubicBezTo>
                          <a:pt x="1011" y="5129"/>
                          <a:pt x="1102" y="10205"/>
                          <a:pt x="677" y="15099"/>
                        </a:cubicBezTo>
                        <a:cubicBezTo>
                          <a:pt x="581" y="15974"/>
                          <a:pt x="1328" y="16458"/>
                          <a:pt x="2061" y="16458"/>
                        </a:cubicBezTo>
                        <a:cubicBezTo>
                          <a:pt x="2727" y="16458"/>
                          <a:pt x="3382" y="16058"/>
                          <a:pt x="3382" y="15190"/>
                        </a:cubicBezTo>
                        <a:cubicBezTo>
                          <a:pt x="3230" y="9962"/>
                          <a:pt x="2044" y="4886"/>
                          <a:pt x="373" y="114"/>
                        </a:cubicBezTo>
                        <a:cubicBezTo>
                          <a:pt x="338" y="34"/>
                          <a:pt x="274" y="1"/>
                          <a:pt x="210"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1" name="Google Shape;1811;p11"/>
                  <p:cNvSpPr/>
                  <p:nvPr/>
                </p:nvSpPr>
                <p:spPr>
                  <a:xfrm>
                    <a:off x="1308525" y="1001450"/>
                    <a:ext cx="276000" cy="379950"/>
                  </a:xfrm>
                  <a:custGeom>
                    <a:avLst/>
                    <a:gdLst/>
                    <a:ahLst/>
                    <a:cxnLst/>
                    <a:rect l="l" t="t" r="r" b="b"/>
                    <a:pathLst>
                      <a:path w="11040" h="15198" extrusionOk="0">
                        <a:moveTo>
                          <a:pt x="10802" y="1"/>
                        </a:moveTo>
                        <a:cubicBezTo>
                          <a:pt x="10749" y="1"/>
                          <a:pt x="10695" y="23"/>
                          <a:pt x="10650" y="76"/>
                        </a:cubicBezTo>
                        <a:cubicBezTo>
                          <a:pt x="7367" y="4423"/>
                          <a:pt x="3963" y="8678"/>
                          <a:pt x="771" y="12994"/>
                        </a:cubicBezTo>
                        <a:cubicBezTo>
                          <a:pt x="0" y="14066"/>
                          <a:pt x="981" y="15197"/>
                          <a:pt x="1956" y="15197"/>
                        </a:cubicBezTo>
                        <a:cubicBezTo>
                          <a:pt x="2365" y="15197"/>
                          <a:pt x="2773" y="14999"/>
                          <a:pt x="3051" y="14514"/>
                        </a:cubicBezTo>
                        <a:cubicBezTo>
                          <a:pt x="5787" y="9864"/>
                          <a:pt x="8279" y="5031"/>
                          <a:pt x="10954" y="259"/>
                        </a:cubicBezTo>
                        <a:cubicBezTo>
                          <a:pt x="11040" y="130"/>
                          <a:pt x="10928" y="1"/>
                          <a:pt x="10802"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2" name="Google Shape;1812;p11"/>
                  <p:cNvSpPr/>
                  <p:nvPr/>
                </p:nvSpPr>
                <p:spPr>
                  <a:xfrm>
                    <a:off x="1296875" y="1110600"/>
                    <a:ext cx="319475" cy="325350"/>
                  </a:xfrm>
                  <a:custGeom>
                    <a:avLst/>
                    <a:gdLst/>
                    <a:ahLst/>
                    <a:cxnLst/>
                    <a:rect l="l" t="t" r="r" b="b"/>
                    <a:pathLst>
                      <a:path w="12779" h="13014" extrusionOk="0">
                        <a:moveTo>
                          <a:pt x="12553" y="0"/>
                        </a:moveTo>
                        <a:cubicBezTo>
                          <a:pt x="12504" y="0"/>
                          <a:pt x="12448" y="17"/>
                          <a:pt x="12393" y="57"/>
                        </a:cubicBezTo>
                        <a:cubicBezTo>
                          <a:pt x="8654" y="3613"/>
                          <a:pt x="4733" y="7109"/>
                          <a:pt x="994" y="10726"/>
                        </a:cubicBezTo>
                        <a:cubicBezTo>
                          <a:pt x="1" y="11650"/>
                          <a:pt x="1009" y="13013"/>
                          <a:pt x="2044" y="13013"/>
                        </a:cubicBezTo>
                        <a:cubicBezTo>
                          <a:pt x="2371" y="13013"/>
                          <a:pt x="2700" y="12878"/>
                          <a:pt x="2970" y="12549"/>
                        </a:cubicBezTo>
                        <a:cubicBezTo>
                          <a:pt x="6283" y="8537"/>
                          <a:pt x="9383" y="4343"/>
                          <a:pt x="12666" y="270"/>
                        </a:cubicBezTo>
                        <a:cubicBezTo>
                          <a:pt x="12778" y="135"/>
                          <a:pt x="12692" y="0"/>
                          <a:pt x="1255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3" name="Google Shape;1813;p11"/>
                  <p:cNvSpPr/>
                  <p:nvPr/>
                </p:nvSpPr>
                <p:spPr>
                  <a:xfrm>
                    <a:off x="1281425" y="1174950"/>
                    <a:ext cx="353375" cy="261450"/>
                  </a:xfrm>
                  <a:custGeom>
                    <a:avLst/>
                    <a:gdLst/>
                    <a:ahLst/>
                    <a:cxnLst/>
                    <a:rect l="l" t="t" r="r" b="b"/>
                    <a:pathLst>
                      <a:path w="14135" h="10458" extrusionOk="0">
                        <a:moveTo>
                          <a:pt x="13896" y="0"/>
                        </a:moveTo>
                        <a:cubicBezTo>
                          <a:pt x="13857" y="0"/>
                          <a:pt x="13815" y="11"/>
                          <a:pt x="13771" y="36"/>
                        </a:cubicBezTo>
                        <a:cubicBezTo>
                          <a:pt x="9758" y="2954"/>
                          <a:pt x="5442" y="5507"/>
                          <a:pt x="1217" y="7939"/>
                        </a:cubicBezTo>
                        <a:cubicBezTo>
                          <a:pt x="1" y="8649"/>
                          <a:pt x="876" y="10457"/>
                          <a:pt x="2029" y="10457"/>
                        </a:cubicBezTo>
                        <a:cubicBezTo>
                          <a:pt x="2259" y="10457"/>
                          <a:pt x="2500" y="10385"/>
                          <a:pt x="2737" y="10219"/>
                        </a:cubicBezTo>
                        <a:cubicBezTo>
                          <a:pt x="6749" y="7209"/>
                          <a:pt x="10427" y="3775"/>
                          <a:pt x="14014" y="279"/>
                        </a:cubicBezTo>
                        <a:cubicBezTo>
                          <a:pt x="14134" y="159"/>
                          <a:pt x="14045" y="0"/>
                          <a:pt x="1389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4" name="Google Shape;1814;p11"/>
                  <p:cNvSpPr/>
                  <p:nvPr/>
                </p:nvSpPr>
                <p:spPr>
                  <a:xfrm>
                    <a:off x="1290625" y="1350725"/>
                    <a:ext cx="465300" cy="87950"/>
                  </a:xfrm>
                  <a:custGeom>
                    <a:avLst/>
                    <a:gdLst/>
                    <a:ahLst/>
                    <a:cxnLst/>
                    <a:rect l="l" t="t" r="r" b="b"/>
                    <a:pathLst>
                      <a:path w="18612" h="3518" extrusionOk="0">
                        <a:moveTo>
                          <a:pt x="9241" y="0"/>
                        </a:moveTo>
                        <a:cubicBezTo>
                          <a:pt x="6729" y="0"/>
                          <a:pt x="4200" y="260"/>
                          <a:pt x="1700" y="817"/>
                        </a:cubicBezTo>
                        <a:cubicBezTo>
                          <a:pt x="1" y="1228"/>
                          <a:pt x="600" y="3518"/>
                          <a:pt x="1960" y="3518"/>
                        </a:cubicBezTo>
                        <a:cubicBezTo>
                          <a:pt x="2108" y="3518"/>
                          <a:pt x="2266" y="3490"/>
                          <a:pt x="2430" y="3431"/>
                        </a:cubicBezTo>
                        <a:cubicBezTo>
                          <a:pt x="6379" y="2082"/>
                          <a:pt x="10615" y="1287"/>
                          <a:pt x="14926" y="1287"/>
                        </a:cubicBezTo>
                        <a:cubicBezTo>
                          <a:pt x="16056" y="1287"/>
                          <a:pt x="17190" y="1341"/>
                          <a:pt x="18327" y="1455"/>
                        </a:cubicBezTo>
                        <a:cubicBezTo>
                          <a:pt x="18343" y="1460"/>
                          <a:pt x="18359" y="1462"/>
                          <a:pt x="18373" y="1462"/>
                        </a:cubicBezTo>
                        <a:cubicBezTo>
                          <a:pt x="18551" y="1462"/>
                          <a:pt x="18612" y="1149"/>
                          <a:pt x="18387" y="1121"/>
                        </a:cubicBezTo>
                        <a:cubicBezTo>
                          <a:pt x="15429" y="398"/>
                          <a:pt x="12349" y="0"/>
                          <a:pt x="924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5" name="Google Shape;1815;p11"/>
                  <p:cNvSpPr/>
                  <p:nvPr/>
                </p:nvSpPr>
                <p:spPr>
                  <a:xfrm>
                    <a:off x="1303125" y="1429000"/>
                    <a:ext cx="401400" cy="68750"/>
                  </a:xfrm>
                  <a:custGeom>
                    <a:avLst/>
                    <a:gdLst/>
                    <a:ahLst/>
                    <a:cxnLst/>
                    <a:rect l="l" t="t" r="r" b="b"/>
                    <a:pathLst>
                      <a:path w="16056" h="2750" extrusionOk="0">
                        <a:moveTo>
                          <a:pt x="2982" y="1"/>
                        </a:moveTo>
                        <a:cubicBezTo>
                          <a:pt x="2530" y="1"/>
                          <a:pt x="2078" y="9"/>
                          <a:pt x="1626" y="26"/>
                        </a:cubicBezTo>
                        <a:cubicBezTo>
                          <a:pt x="1" y="113"/>
                          <a:pt x="343" y="2750"/>
                          <a:pt x="1700" y="2750"/>
                        </a:cubicBezTo>
                        <a:cubicBezTo>
                          <a:pt x="1764" y="2750"/>
                          <a:pt x="1831" y="2744"/>
                          <a:pt x="1899" y="2731"/>
                        </a:cubicBezTo>
                        <a:cubicBezTo>
                          <a:pt x="4643" y="2271"/>
                          <a:pt x="7453" y="2000"/>
                          <a:pt x="10277" y="2000"/>
                        </a:cubicBezTo>
                        <a:cubicBezTo>
                          <a:pt x="12114" y="2000"/>
                          <a:pt x="13957" y="2115"/>
                          <a:pt x="15790" y="2367"/>
                        </a:cubicBezTo>
                        <a:cubicBezTo>
                          <a:pt x="15799" y="2368"/>
                          <a:pt x="15807" y="2369"/>
                          <a:pt x="15815" y="2369"/>
                        </a:cubicBezTo>
                        <a:cubicBezTo>
                          <a:pt x="15981" y="2369"/>
                          <a:pt x="16055" y="2089"/>
                          <a:pt x="15881" y="2002"/>
                        </a:cubicBezTo>
                        <a:cubicBezTo>
                          <a:pt x="11774" y="789"/>
                          <a:pt x="7391" y="1"/>
                          <a:pt x="2982"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6" name="Google Shape;1816;p11"/>
                  <p:cNvSpPr/>
                  <p:nvPr/>
                </p:nvSpPr>
                <p:spPr>
                  <a:xfrm>
                    <a:off x="1295700" y="1386875"/>
                    <a:ext cx="344450" cy="74750"/>
                  </a:xfrm>
                  <a:custGeom>
                    <a:avLst/>
                    <a:gdLst/>
                    <a:ahLst/>
                    <a:cxnLst/>
                    <a:rect l="l" t="t" r="r" b="b"/>
                    <a:pathLst>
                      <a:path w="13778" h="2990" extrusionOk="0">
                        <a:moveTo>
                          <a:pt x="5512" y="0"/>
                        </a:moveTo>
                        <a:cubicBezTo>
                          <a:pt x="4114" y="0"/>
                          <a:pt x="2711" y="88"/>
                          <a:pt x="1315" y="283"/>
                        </a:cubicBezTo>
                        <a:cubicBezTo>
                          <a:pt x="0" y="454"/>
                          <a:pt x="566" y="2990"/>
                          <a:pt x="1674" y="2990"/>
                        </a:cubicBezTo>
                        <a:cubicBezTo>
                          <a:pt x="1745" y="2990"/>
                          <a:pt x="1818" y="2979"/>
                          <a:pt x="1892" y="2957"/>
                        </a:cubicBezTo>
                        <a:cubicBezTo>
                          <a:pt x="5462" y="1933"/>
                          <a:pt x="9256" y="1191"/>
                          <a:pt x="13113" y="1191"/>
                        </a:cubicBezTo>
                        <a:cubicBezTo>
                          <a:pt x="13264" y="1191"/>
                          <a:pt x="13414" y="1192"/>
                          <a:pt x="13564" y="1194"/>
                        </a:cubicBezTo>
                        <a:cubicBezTo>
                          <a:pt x="13747" y="1194"/>
                          <a:pt x="13777" y="891"/>
                          <a:pt x="13595" y="860"/>
                        </a:cubicBezTo>
                        <a:cubicBezTo>
                          <a:pt x="10978" y="337"/>
                          <a:pt x="8254" y="0"/>
                          <a:pt x="5512"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7" name="Google Shape;1817;p11"/>
                  <p:cNvSpPr/>
                  <p:nvPr/>
                </p:nvSpPr>
                <p:spPr>
                  <a:xfrm>
                    <a:off x="1275475" y="1444025"/>
                    <a:ext cx="345175" cy="106875"/>
                  </a:xfrm>
                  <a:custGeom>
                    <a:avLst/>
                    <a:gdLst/>
                    <a:ahLst/>
                    <a:cxnLst/>
                    <a:rect l="l" t="t" r="r" b="b"/>
                    <a:pathLst>
                      <a:path w="13807" h="4275" extrusionOk="0">
                        <a:moveTo>
                          <a:pt x="1388" y="1"/>
                        </a:moveTo>
                        <a:cubicBezTo>
                          <a:pt x="0" y="1"/>
                          <a:pt x="132" y="2712"/>
                          <a:pt x="1375" y="2712"/>
                        </a:cubicBezTo>
                        <a:cubicBezTo>
                          <a:pt x="1401" y="2712"/>
                          <a:pt x="1428" y="2710"/>
                          <a:pt x="1455" y="2708"/>
                        </a:cubicBezTo>
                        <a:cubicBezTo>
                          <a:pt x="2229" y="2655"/>
                          <a:pt x="3009" y="2627"/>
                          <a:pt x="3793" y="2627"/>
                        </a:cubicBezTo>
                        <a:cubicBezTo>
                          <a:pt x="7046" y="2627"/>
                          <a:pt x="10363" y="3107"/>
                          <a:pt x="13522" y="4258"/>
                        </a:cubicBezTo>
                        <a:cubicBezTo>
                          <a:pt x="13546" y="4270"/>
                          <a:pt x="13568" y="4275"/>
                          <a:pt x="13589" y="4275"/>
                        </a:cubicBezTo>
                        <a:cubicBezTo>
                          <a:pt x="13731" y="4275"/>
                          <a:pt x="13807" y="4034"/>
                          <a:pt x="13674" y="3954"/>
                        </a:cubicBezTo>
                        <a:cubicBezTo>
                          <a:pt x="10027" y="1826"/>
                          <a:pt x="5863" y="307"/>
                          <a:pt x="1455" y="3"/>
                        </a:cubicBezTo>
                        <a:cubicBezTo>
                          <a:pt x="1432" y="1"/>
                          <a:pt x="1410" y="1"/>
                          <a:pt x="1388"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8" name="Google Shape;1818;p11"/>
                  <p:cNvSpPr/>
                  <p:nvPr/>
                </p:nvSpPr>
                <p:spPr>
                  <a:xfrm>
                    <a:off x="1137825" y="1157600"/>
                    <a:ext cx="342175" cy="387200"/>
                  </a:xfrm>
                  <a:custGeom>
                    <a:avLst/>
                    <a:gdLst/>
                    <a:ahLst/>
                    <a:cxnLst/>
                    <a:rect l="l" t="t" r="r" b="b"/>
                    <a:pathLst>
                      <a:path w="13687" h="15488" extrusionOk="0">
                        <a:moveTo>
                          <a:pt x="5745" y="1"/>
                        </a:moveTo>
                        <a:cubicBezTo>
                          <a:pt x="5350" y="1"/>
                          <a:pt x="5168" y="487"/>
                          <a:pt x="5137" y="912"/>
                        </a:cubicBezTo>
                        <a:cubicBezTo>
                          <a:pt x="4961" y="2049"/>
                          <a:pt x="5036" y="3207"/>
                          <a:pt x="5363" y="4281"/>
                        </a:cubicBezTo>
                        <a:lnTo>
                          <a:pt x="5363" y="4281"/>
                        </a:lnTo>
                        <a:cubicBezTo>
                          <a:pt x="4935" y="3111"/>
                          <a:pt x="4601" y="2360"/>
                          <a:pt x="4134" y="1764"/>
                        </a:cubicBezTo>
                        <a:cubicBezTo>
                          <a:pt x="3967" y="1456"/>
                          <a:pt x="3722" y="1148"/>
                          <a:pt x="3423" y="1148"/>
                        </a:cubicBezTo>
                        <a:cubicBezTo>
                          <a:pt x="3397" y="1148"/>
                          <a:pt x="3371" y="1151"/>
                          <a:pt x="3344" y="1156"/>
                        </a:cubicBezTo>
                        <a:cubicBezTo>
                          <a:pt x="3070" y="1247"/>
                          <a:pt x="2919" y="1551"/>
                          <a:pt x="2919" y="1855"/>
                        </a:cubicBezTo>
                        <a:cubicBezTo>
                          <a:pt x="2919" y="2159"/>
                          <a:pt x="3040" y="2432"/>
                          <a:pt x="3162" y="2675"/>
                        </a:cubicBezTo>
                        <a:cubicBezTo>
                          <a:pt x="3461" y="3333"/>
                          <a:pt x="3773" y="3965"/>
                          <a:pt x="4124" y="4571"/>
                        </a:cubicBezTo>
                        <a:lnTo>
                          <a:pt x="4124" y="4571"/>
                        </a:lnTo>
                        <a:cubicBezTo>
                          <a:pt x="3603" y="3801"/>
                          <a:pt x="3117" y="3284"/>
                          <a:pt x="2402" y="2949"/>
                        </a:cubicBezTo>
                        <a:cubicBezTo>
                          <a:pt x="2253" y="2888"/>
                          <a:pt x="2091" y="2857"/>
                          <a:pt x="1931" y="2857"/>
                        </a:cubicBezTo>
                        <a:cubicBezTo>
                          <a:pt x="1535" y="2857"/>
                          <a:pt x="1146" y="3046"/>
                          <a:pt x="973" y="3435"/>
                        </a:cubicBezTo>
                        <a:cubicBezTo>
                          <a:pt x="791" y="3952"/>
                          <a:pt x="1034" y="4499"/>
                          <a:pt x="1277" y="4925"/>
                        </a:cubicBezTo>
                        <a:cubicBezTo>
                          <a:pt x="1885" y="5806"/>
                          <a:pt x="2797" y="6384"/>
                          <a:pt x="3678" y="6931"/>
                        </a:cubicBezTo>
                        <a:cubicBezTo>
                          <a:pt x="3206" y="6817"/>
                          <a:pt x="2726" y="6755"/>
                          <a:pt x="2255" y="6755"/>
                        </a:cubicBezTo>
                        <a:cubicBezTo>
                          <a:pt x="1846" y="6755"/>
                          <a:pt x="1446" y="6802"/>
                          <a:pt x="1064" y="6900"/>
                        </a:cubicBezTo>
                        <a:cubicBezTo>
                          <a:pt x="730" y="6992"/>
                          <a:pt x="365" y="7144"/>
                          <a:pt x="213" y="7448"/>
                        </a:cubicBezTo>
                        <a:cubicBezTo>
                          <a:pt x="1" y="7934"/>
                          <a:pt x="274" y="8572"/>
                          <a:pt x="730" y="8815"/>
                        </a:cubicBezTo>
                        <a:cubicBezTo>
                          <a:pt x="1124" y="9030"/>
                          <a:pt x="1740" y="9150"/>
                          <a:pt x="2366" y="9150"/>
                        </a:cubicBezTo>
                        <a:cubicBezTo>
                          <a:pt x="2771" y="9150"/>
                          <a:pt x="3179" y="9100"/>
                          <a:pt x="3535" y="8993"/>
                        </a:cubicBezTo>
                        <a:lnTo>
                          <a:pt x="3535" y="8993"/>
                        </a:lnTo>
                        <a:cubicBezTo>
                          <a:pt x="2566" y="9313"/>
                          <a:pt x="1720" y="10059"/>
                          <a:pt x="1247" y="11065"/>
                        </a:cubicBezTo>
                        <a:cubicBezTo>
                          <a:pt x="1095" y="11399"/>
                          <a:pt x="973" y="11764"/>
                          <a:pt x="1095" y="12098"/>
                        </a:cubicBezTo>
                        <a:cubicBezTo>
                          <a:pt x="1216" y="12487"/>
                          <a:pt x="1610" y="12682"/>
                          <a:pt x="1981" y="12682"/>
                        </a:cubicBezTo>
                        <a:cubicBezTo>
                          <a:pt x="2074" y="12682"/>
                          <a:pt x="2165" y="12669"/>
                          <a:pt x="2250" y="12645"/>
                        </a:cubicBezTo>
                        <a:cubicBezTo>
                          <a:pt x="2645" y="12493"/>
                          <a:pt x="3830" y="11642"/>
                          <a:pt x="4438" y="10973"/>
                        </a:cubicBezTo>
                        <a:lnTo>
                          <a:pt x="4438" y="10973"/>
                        </a:lnTo>
                        <a:cubicBezTo>
                          <a:pt x="4104" y="11824"/>
                          <a:pt x="3800" y="12676"/>
                          <a:pt x="3952" y="13587"/>
                        </a:cubicBezTo>
                        <a:cubicBezTo>
                          <a:pt x="4078" y="14318"/>
                          <a:pt x="4705" y="14986"/>
                          <a:pt x="5348" y="14986"/>
                        </a:cubicBezTo>
                        <a:cubicBezTo>
                          <a:pt x="5481" y="14986"/>
                          <a:pt x="5615" y="14957"/>
                          <a:pt x="5745" y="14894"/>
                        </a:cubicBezTo>
                        <a:cubicBezTo>
                          <a:pt x="6292" y="14590"/>
                          <a:pt x="6505" y="13800"/>
                          <a:pt x="6505" y="13101"/>
                        </a:cubicBezTo>
                        <a:cubicBezTo>
                          <a:pt x="6505" y="12432"/>
                          <a:pt x="6353" y="11703"/>
                          <a:pt x="6505" y="11004"/>
                        </a:cubicBezTo>
                        <a:cubicBezTo>
                          <a:pt x="6505" y="12311"/>
                          <a:pt x="6870" y="13557"/>
                          <a:pt x="7569" y="14590"/>
                        </a:cubicBezTo>
                        <a:cubicBezTo>
                          <a:pt x="7782" y="14925"/>
                          <a:pt x="8055" y="15259"/>
                          <a:pt x="8420" y="15411"/>
                        </a:cubicBezTo>
                        <a:cubicBezTo>
                          <a:pt x="8549" y="15461"/>
                          <a:pt x="8685" y="15488"/>
                          <a:pt x="8816" y="15488"/>
                        </a:cubicBezTo>
                        <a:cubicBezTo>
                          <a:pt x="9087" y="15488"/>
                          <a:pt x="9341" y="15373"/>
                          <a:pt x="9484" y="15107"/>
                        </a:cubicBezTo>
                        <a:cubicBezTo>
                          <a:pt x="9727" y="14742"/>
                          <a:pt x="9606" y="14195"/>
                          <a:pt x="9484" y="13800"/>
                        </a:cubicBezTo>
                        <a:cubicBezTo>
                          <a:pt x="9237" y="12861"/>
                          <a:pt x="8950" y="11963"/>
                          <a:pt x="8590" y="11088"/>
                        </a:cubicBezTo>
                        <a:lnTo>
                          <a:pt x="8590" y="11088"/>
                        </a:lnTo>
                        <a:cubicBezTo>
                          <a:pt x="9010" y="11879"/>
                          <a:pt x="9674" y="12522"/>
                          <a:pt x="10457" y="12888"/>
                        </a:cubicBezTo>
                        <a:cubicBezTo>
                          <a:pt x="10684" y="12982"/>
                          <a:pt x="10952" y="13052"/>
                          <a:pt x="11205" y="13052"/>
                        </a:cubicBezTo>
                        <a:cubicBezTo>
                          <a:pt x="11527" y="13052"/>
                          <a:pt x="11823" y="12938"/>
                          <a:pt x="11976" y="12615"/>
                        </a:cubicBezTo>
                        <a:cubicBezTo>
                          <a:pt x="12159" y="12220"/>
                          <a:pt x="12007" y="11764"/>
                          <a:pt x="11855" y="11399"/>
                        </a:cubicBezTo>
                        <a:cubicBezTo>
                          <a:pt x="11369" y="10335"/>
                          <a:pt x="10669" y="9332"/>
                          <a:pt x="9788" y="8633"/>
                        </a:cubicBezTo>
                        <a:lnTo>
                          <a:pt x="9788" y="8633"/>
                        </a:lnTo>
                        <a:cubicBezTo>
                          <a:pt x="10530" y="8816"/>
                          <a:pt x="11182" y="8902"/>
                          <a:pt x="11720" y="8902"/>
                        </a:cubicBezTo>
                        <a:cubicBezTo>
                          <a:pt x="13054" y="8902"/>
                          <a:pt x="13686" y="8375"/>
                          <a:pt x="13253" y="7508"/>
                        </a:cubicBezTo>
                        <a:cubicBezTo>
                          <a:pt x="13131" y="7265"/>
                          <a:pt x="12828" y="7083"/>
                          <a:pt x="12584" y="6992"/>
                        </a:cubicBezTo>
                        <a:cubicBezTo>
                          <a:pt x="11828" y="6652"/>
                          <a:pt x="10981" y="6492"/>
                          <a:pt x="10160" y="6492"/>
                        </a:cubicBezTo>
                        <a:cubicBezTo>
                          <a:pt x="10025" y="6492"/>
                          <a:pt x="9891" y="6497"/>
                          <a:pt x="9758" y="6505"/>
                        </a:cubicBezTo>
                        <a:cubicBezTo>
                          <a:pt x="10700" y="6262"/>
                          <a:pt x="11612" y="5685"/>
                          <a:pt x="12220" y="4803"/>
                        </a:cubicBezTo>
                        <a:cubicBezTo>
                          <a:pt x="12493" y="4408"/>
                          <a:pt x="12706" y="3800"/>
                          <a:pt x="12372" y="3435"/>
                        </a:cubicBezTo>
                        <a:cubicBezTo>
                          <a:pt x="12265" y="3314"/>
                          <a:pt x="12106" y="3268"/>
                          <a:pt x="11935" y="3268"/>
                        </a:cubicBezTo>
                        <a:cubicBezTo>
                          <a:pt x="11764" y="3268"/>
                          <a:pt x="11581" y="3314"/>
                          <a:pt x="11429" y="3375"/>
                        </a:cubicBezTo>
                        <a:cubicBezTo>
                          <a:pt x="10487" y="3739"/>
                          <a:pt x="9575" y="4408"/>
                          <a:pt x="8876" y="5229"/>
                        </a:cubicBezTo>
                        <a:cubicBezTo>
                          <a:pt x="9393" y="4226"/>
                          <a:pt x="9727" y="3101"/>
                          <a:pt x="9849" y="1916"/>
                        </a:cubicBezTo>
                        <a:cubicBezTo>
                          <a:pt x="9879" y="1520"/>
                          <a:pt x="9849" y="1004"/>
                          <a:pt x="9545" y="791"/>
                        </a:cubicBezTo>
                        <a:cubicBezTo>
                          <a:pt x="9446" y="717"/>
                          <a:pt x="9340" y="685"/>
                          <a:pt x="9232" y="685"/>
                        </a:cubicBezTo>
                        <a:cubicBezTo>
                          <a:pt x="8943" y="685"/>
                          <a:pt x="8641" y="912"/>
                          <a:pt x="8420" y="1156"/>
                        </a:cubicBezTo>
                        <a:cubicBezTo>
                          <a:pt x="7630" y="2098"/>
                          <a:pt x="7144" y="3344"/>
                          <a:pt x="7022" y="4590"/>
                        </a:cubicBezTo>
                        <a:cubicBezTo>
                          <a:pt x="6900" y="3344"/>
                          <a:pt x="6718" y="2098"/>
                          <a:pt x="6414" y="852"/>
                        </a:cubicBezTo>
                        <a:cubicBezTo>
                          <a:pt x="6292" y="457"/>
                          <a:pt x="6110" y="1"/>
                          <a:pt x="57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9" name="Google Shape;1819;p11"/>
                  <p:cNvSpPr/>
                  <p:nvPr/>
                </p:nvSpPr>
                <p:spPr>
                  <a:xfrm>
                    <a:off x="1239650" y="1283750"/>
                    <a:ext cx="136800" cy="139925"/>
                  </a:xfrm>
                  <a:custGeom>
                    <a:avLst/>
                    <a:gdLst/>
                    <a:ahLst/>
                    <a:cxnLst/>
                    <a:rect l="l" t="t" r="r" b="b"/>
                    <a:pathLst>
                      <a:path w="5472" h="5597" extrusionOk="0">
                        <a:moveTo>
                          <a:pt x="2249" y="0"/>
                        </a:moveTo>
                        <a:cubicBezTo>
                          <a:pt x="2111" y="0"/>
                          <a:pt x="1974" y="32"/>
                          <a:pt x="1855" y="91"/>
                        </a:cubicBezTo>
                        <a:cubicBezTo>
                          <a:pt x="1520" y="243"/>
                          <a:pt x="1277" y="608"/>
                          <a:pt x="1277" y="1034"/>
                        </a:cubicBezTo>
                        <a:cubicBezTo>
                          <a:pt x="791" y="1095"/>
                          <a:pt x="304" y="1520"/>
                          <a:pt x="153" y="2067"/>
                        </a:cubicBezTo>
                        <a:cubicBezTo>
                          <a:pt x="1" y="2584"/>
                          <a:pt x="92" y="3222"/>
                          <a:pt x="487" y="3648"/>
                        </a:cubicBezTo>
                        <a:cubicBezTo>
                          <a:pt x="304" y="4225"/>
                          <a:pt x="487" y="4894"/>
                          <a:pt x="943" y="5259"/>
                        </a:cubicBezTo>
                        <a:cubicBezTo>
                          <a:pt x="1161" y="5419"/>
                          <a:pt x="1422" y="5502"/>
                          <a:pt x="1680" y="5502"/>
                        </a:cubicBezTo>
                        <a:cubicBezTo>
                          <a:pt x="1962" y="5502"/>
                          <a:pt x="2241" y="5404"/>
                          <a:pt x="2463" y="5198"/>
                        </a:cubicBezTo>
                        <a:cubicBezTo>
                          <a:pt x="2700" y="5455"/>
                          <a:pt x="3028" y="5597"/>
                          <a:pt x="3354" y="5597"/>
                        </a:cubicBezTo>
                        <a:cubicBezTo>
                          <a:pt x="3528" y="5597"/>
                          <a:pt x="3702" y="5556"/>
                          <a:pt x="3861" y="5471"/>
                        </a:cubicBezTo>
                        <a:cubicBezTo>
                          <a:pt x="4317" y="5259"/>
                          <a:pt x="4621" y="4681"/>
                          <a:pt x="4590" y="4104"/>
                        </a:cubicBezTo>
                        <a:cubicBezTo>
                          <a:pt x="5046" y="3830"/>
                          <a:pt x="5381" y="3313"/>
                          <a:pt x="5411" y="2705"/>
                        </a:cubicBezTo>
                        <a:cubicBezTo>
                          <a:pt x="5472" y="2128"/>
                          <a:pt x="5168" y="1520"/>
                          <a:pt x="4712" y="1246"/>
                        </a:cubicBezTo>
                        <a:cubicBezTo>
                          <a:pt x="4712" y="882"/>
                          <a:pt x="4469" y="487"/>
                          <a:pt x="4165" y="335"/>
                        </a:cubicBezTo>
                        <a:cubicBezTo>
                          <a:pt x="3993" y="231"/>
                          <a:pt x="3782" y="196"/>
                          <a:pt x="3521" y="196"/>
                        </a:cubicBezTo>
                        <a:cubicBezTo>
                          <a:pt x="3321" y="196"/>
                          <a:pt x="3091" y="217"/>
                          <a:pt x="2827" y="243"/>
                        </a:cubicBezTo>
                        <a:cubicBezTo>
                          <a:pt x="2679" y="77"/>
                          <a:pt x="2464" y="0"/>
                          <a:pt x="2249" y="0"/>
                        </a:cubicBezTo>
                        <a:close/>
                      </a:path>
                    </a:pathLst>
                  </a:custGeom>
                  <a:solidFill>
                    <a:srgbClr val="FFFFF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grpSp>
        <p:grpSp>
          <p:nvGrpSpPr>
            <p:cNvPr id="1820" name="Google Shape;1820;p11"/>
            <p:cNvGrpSpPr/>
            <p:nvPr/>
          </p:nvGrpSpPr>
          <p:grpSpPr>
            <a:xfrm>
              <a:off x="-221260" y="3488395"/>
              <a:ext cx="3215691" cy="2139871"/>
              <a:chOff x="5057765" y="3452157"/>
              <a:chExt cx="3215691" cy="2139871"/>
            </a:xfrm>
          </p:grpSpPr>
          <p:grpSp>
            <p:nvGrpSpPr>
              <p:cNvPr id="1821" name="Google Shape;1821;p11"/>
              <p:cNvGrpSpPr/>
              <p:nvPr/>
            </p:nvGrpSpPr>
            <p:grpSpPr>
              <a:xfrm rot="-749415">
                <a:off x="5204154" y="3866851"/>
                <a:ext cx="583337" cy="1417573"/>
                <a:chOff x="1535425" y="492925"/>
                <a:chExt cx="524575" cy="1274775"/>
              </a:xfrm>
            </p:grpSpPr>
            <p:sp>
              <p:nvSpPr>
                <p:cNvPr id="1822" name="Google Shape;1822;p11"/>
                <p:cNvSpPr/>
                <p:nvPr/>
              </p:nvSpPr>
              <p:spPr>
                <a:xfrm>
                  <a:off x="1734750" y="627100"/>
                  <a:ext cx="127600" cy="161425"/>
                </a:xfrm>
                <a:custGeom>
                  <a:avLst/>
                  <a:gdLst/>
                  <a:ahLst/>
                  <a:cxnLst/>
                  <a:rect l="l" t="t" r="r" b="b"/>
                  <a:pathLst>
                    <a:path w="5104" h="6457" extrusionOk="0">
                      <a:moveTo>
                        <a:pt x="1686" y="0"/>
                      </a:moveTo>
                      <a:cubicBezTo>
                        <a:pt x="1264" y="0"/>
                        <a:pt x="853" y="133"/>
                        <a:pt x="567" y="419"/>
                      </a:cubicBezTo>
                      <a:cubicBezTo>
                        <a:pt x="0" y="1020"/>
                        <a:pt x="167" y="2087"/>
                        <a:pt x="534" y="2888"/>
                      </a:cubicBezTo>
                      <a:cubicBezTo>
                        <a:pt x="1335" y="4489"/>
                        <a:pt x="2869" y="5756"/>
                        <a:pt x="5104" y="6457"/>
                      </a:cubicBezTo>
                      <a:cubicBezTo>
                        <a:pt x="5104" y="4956"/>
                        <a:pt x="4770" y="3455"/>
                        <a:pt x="4170" y="2120"/>
                      </a:cubicBezTo>
                      <a:cubicBezTo>
                        <a:pt x="3836" y="1420"/>
                        <a:pt x="3403" y="719"/>
                        <a:pt x="2736" y="286"/>
                      </a:cubicBezTo>
                      <a:cubicBezTo>
                        <a:pt x="2426" y="100"/>
                        <a:pt x="2052" y="0"/>
                        <a:pt x="168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3" name="Google Shape;1823;p11"/>
                <p:cNvSpPr/>
                <p:nvPr/>
              </p:nvSpPr>
              <p:spPr>
                <a:xfrm>
                  <a:off x="1865675" y="683675"/>
                  <a:ext cx="165975" cy="101750"/>
                </a:xfrm>
                <a:custGeom>
                  <a:avLst/>
                  <a:gdLst/>
                  <a:ahLst/>
                  <a:cxnLst/>
                  <a:rect l="l" t="t" r="r" b="b"/>
                  <a:pathLst>
                    <a:path w="6639" h="4070" extrusionOk="0">
                      <a:moveTo>
                        <a:pt x="4660" y="0"/>
                      </a:moveTo>
                      <a:cubicBezTo>
                        <a:pt x="4187" y="0"/>
                        <a:pt x="3721" y="196"/>
                        <a:pt x="3303" y="391"/>
                      </a:cubicBezTo>
                      <a:cubicBezTo>
                        <a:pt x="1802" y="1125"/>
                        <a:pt x="634" y="2426"/>
                        <a:pt x="0" y="3994"/>
                      </a:cubicBezTo>
                      <a:cubicBezTo>
                        <a:pt x="513" y="4044"/>
                        <a:pt x="1016" y="4070"/>
                        <a:pt x="1509" y="4070"/>
                      </a:cubicBezTo>
                      <a:cubicBezTo>
                        <a:pt x="2654" y="4070"/>
                        <a:pt x="3745" y="3930"/>
                        <a:pt x="4770" y="3627"/>
                      </a:cubicBezTo>
                      <a:cubicBezTo>
                        <a:pt x="5271" y="3493"/>
                        <a:pt x="5771" y="3260"/>
                        <a:pt x="6105" y="2893"/>
                      </a:cubicBezTo>
                      <a:cubicBezTo>
                        <a:pt x="6505" y="2392"/>
                        <a:pt x="6638" y="1692"/>
                        <a:pt x="6372" y="1125"/>
                      </a:cubicBezTo>
                      <a:cubicBezTo>
                        <a:pt x="6138" y="524"/>
                        <a:pt x="5538" y="124"/>
                        <a:pt x="4937" y="24"/>
                      </a:cubicBezTo>
                      <a:cubicBezTo>
                        <a:pt x="4845" y="8"/>
                        <a:pt x="4752" y="0"/>
                        <a:pt x="4660"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4" name="Google Shape;1824;p11"/>
                <p:cNvSpPr/>
                <p:nvPr/>
              </p:nvSpPr>
              <p:spPr>
                <a:xfrm>
                  <a:off x="1664700" y="736275"/>
                  <a:ext cx="171800" cy="159825"/>
                </a:xfrm>
                <a:custGeom>
                  <a:avLst/>
                  <a:gdLst/>
                  <a:ahLst/>
                  <a:cxnLst/>
                  <a:rect l="l" t="t" r="r" b="b"/>
                  <a:pathLst>
                    <a:path w="6872" h="6393" extrusionOk="0">
                      <a:moveTo>
                        <a:pt x="994" y="0"/>
                      </a:moveTo>
                      <a:cubicBezTo>
                        <a:pt x="929" y="0"/>
                        <a:pt x="865" y="7"/>
                        <a:pt x="801" y="22"/>
                      </a:cubicBezTo>
                      <a:cubicBezTo>
                        <a:pt x="334" y="122"/>
                        <a:pt x="67" y="589"/>
                        <a:pt x="34" y="1056"/>
                      </a:cubicBezTo>
                      <a:cubicBezTo>
                        <a:pt x="0" y="1589"/>
                        <a:pt x="167" y="2123"/>
                        <a:pt x="501" y="2590"/>
                      </a:cubicBezTo>
                      <a:cubicBezTo>
                        <a:pt x="801" y="3057"/>
                        <a:pt x="1201" y="3391"/>
                        <a:pt x="1635" y="3758"/>
                      </a:cubicBezTo>
                      <a:cubicBezTo>
                        <a:pt x="3036" y="4892"/>
                        <a:pt x="4704" y="5759"/>
                        <a:pt x="6872" y="6393"/>
                      </a:cubicBezTo>
                      <a:cubicBezTo>
                        <a:pt x="5504" y="4225"/>
                        <a:pt x="4137" y="2023"/>
                        <a:pt x="2068" y="455"/>
                      </a:cubicBezTo>
                      <a:cubicBezTo>
                        <a:pt x="1755" y="228"/>
                        <a:pt x="1370" y="0"/>
                        <a:pt x="99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5" name="Google Shape;1825;p11"/>
                <p:cNvSpPr/>
                <p:nvPr/>
              </p:nvSpPr>
              <p:spPr>
                <a:xfrm>
                  <a:off x="1832325" y="796850"/>
                  <a:ext cx="227675" cy="101800"/>
                </a:xfrm>
                <a:custGeom>
                  <a:avLst/>
                  <a:gdLst/>
                  <a:ahLst/>
                  <a:cxnLst/>
                  <a:rect l="l" t="t" r="r" b="b"/>
                  <a:pathLst>
                    <a:path w="9107" h="4072" extrusionOk="0">
                      <a:moveTo>
                        <a:pt x="7172" y="0"/>
                      </a:moveTo>
                      <a:cubicBezTo>
                        <a:pt x="5737" y="0"/>
                        <a:pt x="4336" y="467"/>
                        <a:pt x="3136" y="1168"/>
                      </a:cubicBezTo>
                      <a:cubicBezTo>
                        <a:pt x="1935" y="1935"/>
                        <a:pt x="867" y="2869"/>
                        <a:pt x="0" y="4003"/>
                      </a:cubicBezTo>
                      <a:cubicBezTo>
                        <a:pt x="517" y="4051"/>
                        <a:pt x="1007" y="4071"/>
                        <a:pt x="1475" y="4071"/>
                      </a:cubicBezTo>
                      <a:cubicBezTo>
                        <a:pt x="2639" y="4071"/>
                        <a:pt x="3671" y="3946"/>
                        <a:pt x="4670" y="3803"/>
                      </a:cubicBezTo>
                      <a:cubicBezTo>
                        <a:pt x="5838" y="3670"/>
                        <a:pt x="7038" y="3503"/>
                        <a:pt x="8006" y="2836"/>
                      </a:cubicBezTo>
                      <a:cubicBezTo>
                        <a:pt x="8373" y="2602"/>
                        <a:pt x="8706" y="2269"/>
                        <a:pt x="8873" y="1868"/>
                      </a:cubicBezTo>
                      <a:cubicBezTo>
                        <a:pt x="9040" y="1468"/>
                        <a:pt x="9107" y="1001"/>
                        <a:pt x="8840" y="634"/>
                      </a:cubicBezTo>
                      <a:cubicBezTo>
                        <a:pt x="8506" y="134"/>
                        <a:pt x="7806" y="0"/>
                        <a:pt x="71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6" name="Google Shape;1826;p11"/>
                <p:cNvSpPr/>
                <p:nvPr/>
              </p:nvSpPr>
              <p:spPr>
                <a:xfrm>
                  <a:off x="1611325" y="872625"/>
                  <a:ext cx="204325" cy="129400"/>
                </a:xfrm>
                <a:custGeom>
                  <a:avLst/>
                  <a:gdLst/>
                  <a:ahLst/>
                  <a:cxnLst/>
                  <a:rect l="l" t="t" r="r" b="b"/>
                  <a:pathLst>
                    <a:path w="8173" h="5176" extrusionOk="0">
                      <a:moveTo>
                        <a:pt x="1481" y="1"/>
                      </a:moveTo>
                      <a:cubicBezTo>
                        <a:pt x="1443" y="1"/>
                        <a:pt x="1406" y="2"/>
                        <a:pt x="1368" y="5"/>
                      </a:cubicBezTo>
                      <a:cubicBezTo>
                        <a:pt x="968" y="5"/>
                        <a:pt x="501" y="172"/>
                        <a:pt x="267" y="539"/>
                      </a:cubicBezTo>
                      <a:cubicBezTo>
                        <a:pt x="0" y="939"/>
                        <a:pt x="0" y="1372"/>
                        <a:pt x="167" y="1806"/>
                      </a:cubicBezTo>
                      <a:cubicBezTo>
                        <a:pt x="334" y="2173"/>
                        <a:pt x="634" y="2507"/>
                        <a:pt x="968" y="2807"/>
                      </a:cubicBezTo>
                      <a:cubicBezTo>
                        <a:pt x="2802" y="4408"/>
                        <a:pt x="5271" y="5008"/>
                        <a:pt x="8173" y="5175"/>
                      </a:cubicBezTo>
                      <a:cubicBezTo>
                        <a:pt x="6705" y="3174"/>
                        <a:pt x="4871" y="1306"/>
                        <a:pt x="2602" y="305"/>
                      </a:cubicBezTo>
                      <a:cubicBezTo>
                        <a:pt x="2237" y="153"/>
                        <a:pt x="1871" y="1"/>
                        <a:pt x="148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7" name="Google Shape;1827;p11"/>
                <p:cNvSpPr/>
                <p:nvPr/>
              </p:nvSpPr>
              <p:spPr>
                <a:xfrm>
                  <a:off x="1814800" y="929450"/>
                  <a:ext cx="210175" cy="82125"/>
                </a:xfrm>
                <a:custGeom>
                  <a:avLst/>
                  <a:gdLst/>
                  <a:ahLst/>
                  <a:cxnLst/>
                  <a:rect l="l" t="t" r="r" b="b"/>
                  <a:pathLst>
                    <a:path w="8407" h="3285" extrusionOk="0">
                      <a:moveTo>
                        <a:pt x="6338" y="0"/>
                      </a:moveTo>
                      <a:cubicBezTo>
                        <a:pt x="5104" y="0"/>
                        <a:pt x="3903" y="200"/>
                        <a:pt x="2769" y="701"/>
                      </a:cubicBezTo>
                      <a:cubicBezTo>
                        <a:pt x="1702" y="1168"/>
                        <a:pt x="701" y="1901"/>
                        <a:pt x="1" y="2902"/>
                      </a:cubicBezTo>
                      <a:cubicBezTo>
                        <a:pt x="889" y="3198"/>
                        <a:pt x="1800" y="3284"/>
                        <a:pt x="2701" y="3284"/>
                      </a:cubicBezTo>
                      <a:cubicBezTo>
                        <a:pt x="3322" y="3284"/>
                        <a:pt x="3938" y="3243"/>
                        <a:pt x="4537" y="3202"/>
                      </a:cubicBezTo>
                      <a:cubicBezTo>
                        <a:pt x="5138" y="3169"/>
                        <a:pt x="5738" y="3136"/>
                        <a:pt x="6338" y="2936"/>
                      </a:cubicBezTo>
                      <a:cubicBezTo>
                        <a:pt x="6905" y="2835"/>
                        <a:pt x="7506" y="2535"/>
                        <a:pt x="7906" y="2102"/>
                      </a:cubicBezTo>
                      <a:cubicBezTo>
                        <a:pt x="8173" y="1901"/>
                        <a:pt x="8373" y="1601"/>
                        <a:pt x="8373" y="1268"/>
                      </a:cubicBezTo>
                      <a:cubicBezTo>
                        <a:pt x="8407" y="834"/>
                        <a:pt x="8073" y="400"/>
                        <a:pt x="7673" y="200"/>
                      </a:cubicBezTo>
                      <a:cubicBezTo>
                        <a:pt x="7239" y="0"/>
                        <a:pt x="6772" y="0"/>
                        <a:pt x="63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8" name="Google Shape;1828;p11"/>
                <p:cNvSpPr/>
                <p:nvPr/>
              </p:nvSpPr>
              <p:spPr>
                <a:xfrm>
                  <a:off x="1587150" y="996275"/>
                  <a:ext cx="219325" cy="80125"/>
                </a:xfrm>
                <a:custGeom>
                  <a:avLst/>
                  <a:gdLst/>
                  <a:ahLst/>
                  <a:cxnLst/>
                  <a:rect l="l" t="t" r="r" b="b"/>
                  <a:pathLst>
                    <a:path w="8773" h="3205" extrusionOk="0">
                      <a:moveTo>
                        <a:pt x="2187" y="0"/>
                      </a:moveTo>
                      <a:cubicBezTo>
                        <a:pt x="1900" y="0"/>
                        <a:pt x="1615" y="20"/>
                        <a:pt x="1334" y="62"/>
                      </a:cubicBezTo>
                      <a:cubicBezTo>
                        <a:pt x="967" y="129"/>
                        <a:pt x="600" y="229"/>
                        <a:pt x="334" y="529"/>
                      </a:cubicBezTo>
                      <a:cubicBezTo>
                        <a:pt x="0" y="963"/>
                        <a:pt x="133" y="1530"/>
                        <a:pt x="467" y="1964"/>
                      </a:cubicBezTo>
                      <a:cubicBezTo>
                        <a:pt x="801" y="2331"/>
                        <a:pt x="1301" y="2531"/>
                        <a:pt x="1801" y="2698"/>
                      </a:cubicBezTo>
                      <a:cubicBezTo>
                        <a:pt x="2995" y="3076"/>
                        <a:pt x="4248" y="3204"/>
                        <a:pt x="5659" y="3204"/>
                      </a:cubicBezTo>
                      <a:cubicBezTo>
                        <a:pt x="6614" y="3204"/>
                        <a:pt x="7642" y="3145"/>
                        <a:pt x="8773" y="3065"/>
                      </a:cubicBezTo>
                      <a:cubicBezTo>
                        <a:pt x="7739" y="2197"/>
                        <a:pt x="6605" y="1330"/>
                        <a:pt x="5337" y="730"/>
                      </a:cubicBezTo>
                      <a:cubicBezTo>
                        <a:pt x="4363" y="282"/>
                        <a:pt x="3263" y="0"/>
                        <a:pt x="218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29" name="Google Shape;1829;p11"/>
                <p:cNvSpPr/>
                <p:nvPr/>
              </p:nvSpPr>
              <p:spPr>
                <a:xfrm>
                  <a:off x="1806450" y="1034700"/>
                  <a:ext cx="196000" cy="64950"/>
                </a:xfrm>
                <a:custGeom>
                  <a:avLst/>
                  <a:gdLst/>
                  <a:ahLst/>
                  <a:cxnLst/>
                  <a:rect l="l" t="t" r="r" b="b"/>
                  <a:pathLst>
                    <a:path w="7840" h="2598" extrusionOk="0">
                      <a:moveTo>
                        <a:pt x="4603" y="1"/>
                      </a:moveTo>
                      <a:cubicBezTo>
                        <a:pt x="2963" y="1"/>
                        <a:pt x="1317" y="541"/>
                        <a:pt x="1" y="1528"/>
                      </a:cubicBezTo>
                      <a:cubicBezTo>
                        <a:pt x="1377" y="2353"/>
                        <a:pt x="2884" y="2597"/>
                        <a:pt x="4396" y="2597"/>
                      </a:cubicBezTo>
                      <a:cubicBezTo>
                        <a:pt x="4900" y="2597"/>
                        <a:pt x="5405" y="2570"/>
                        <a:pt x="5905" y="2528"/>
                      </a:cubicBezTo>
                      <a:cubicBezTo>
                        <a:pt x="6339" y="2495"/>
                        <a:pt x="6772" y="2462"/>
                        <a:pt x="7173" y="2261"/>
                      </a:cubicBezTo>
                      <a:cubicBezTo>
                        <a:pt x="7540" y="2028"/>
                        <a:pt x="7840" y="1628"/>
                        <a:pt x="7740" y="1194"/>
                      </a:cubicBezTo>
                      <a:cubicBezTo>
                        <a:pt x="7673" y="694"/>
                        <a:pt x="7139" y="393"/>
                        <a:pt x="6639" y="293"/>
                      </a:cubicBezTo>
                      <a:cubicBezTo>
                        <a:pt x="5978" y="96"/>
                        <a:pt x="5291" y="1"/>
                        <a:pt x="460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0" name="Google Shape;1830;p11"/>
                <p:cNvSpPr/>
                <p:nvPr/>
              </p:nvSpPr>
              <p:spPr>
                <a:xfrm>
                  <a:off x="1574625" y="1125475"/>
                  <a:ext cx="221025" cy="83125"/>
                </a:xfrm>
                <a:custGeom>
                  <a:avLst/>
                  <a:gdLst/>
                  <a:ahLst/>
                  <a:cxnLst/>
                  <a:rect l="l" t="t" r="r" b="b"/>
                  <a:pathLst>
                    <a:path w="8841" h="3325" extrusionOk="0">
                      <a:moveTo>
                        <a:pt x="2518" y="1"/>
                      </a:moveTo>
                      <a:cubicBezTo>
                        <a:pt x="2104" y="1"/>
                        <a:pt x="1695" y="47"/>
                        <a:pt x="1302" y="165"/>
                      </a:cubicBezTo>
                      <a:cubicBezTo>
                        <a:pt x="735" y="332"/>
                        <a:pt x="134" y="732"/>
                        <a:pt x="67" y="1366"/>
                      </a:cubicBezTo>
                      <a:cubicBezTo>
                        <a:pt x="1" y="1799"/>
                        <a:pt x="268" y="2166"/>
                        <a:pt x="568" y="2400"/>
                      </a:cubicBezTo>
                      <a:cubicBezTo>
                        <a:pt x="835" y="2667"/>
                        <a:pt x="1268" y="2833"/>
                        <a:pt x="1635" y="2967"/>
                      </a:cubicBezTo>
                      <a:cubicBezTo>
                        <a:pt x="2436" y="3189"/>
                        <a:pt x="3274" y="3324"/>
                        <a:pt x="4143" y="3324"/>
                      </a:cubicBezTo>
                      <a:cubicBezTo>
                        <a:pt x="5626" y="3324"/>
                        <a:pt x="7200" y="2930"/>
                        <a:pt x="8840" y="1899"/>
                      </a:cubicBezTo>
                      <a:cubicBezTo>
                        <a:pt x="7639" y="865"/>
                        <a:pt x="6005" y="532"/>
                        <a:pt x="4437" y="232"/>
                      </a:cubicBezTo>
                      <a:cubicBezTo>
                        <a:pt x="3810" y="110"/>
                        <a:pt x="3158" y="1"/>
                        <a:pt x="2518"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1" name="Google Shape;1831;p11"/>
                <p:cNvSpPr/>
                <p:nvPr/>
              </p:nvSpPr>
              <p:spPr>
                <a:xfrm>
                  <a:off x="1798125" y="1125650"/>
                  <a:ext cx="245200" cy="92000"/>
                </a:xfrm>
                <a:custGeom>
                  <a:avLst/>
                  <a:gdLst/>
                  <a:ahLst/>
                  <a:cxnLst/>
                  <a:rect l="l" t="t" r="r" b="b"/>
                  <a:pathLst>
                    <a:path w="9808" h="3680" extrusionOk="0">
                      <a:moveTo>
                        <a:pt x="6624" y="0"/>
                      </a:moveTo>
                      <a:cubicBezTo>
                        <a:pt x="4283" y="0"/>
                        <a:pt x="1971" y="674"/>
                        <a:pt x="0" y="1959"/>
                      </a:cubicBezTo>
                      <a:cubicBezTo>
                        <a:pt x="1401" y="2560"/>
                        <a:pt x="2836" y="3160"/>
                        <a:pt x="4337" y="3494"/>
                      </a:cubicBezTo>
                      <a:cubicBezTo>
                        <a:pt x="4868" y="3612"/>
                        <a:pt x="5420" y="3680"/>
                        <a:pt x="5966" y="3680"/>
                      </a:cubicBezTo>
                      <a:cubicBezTo>
                        <a:pt x="6960" y="3680"/>
                        <a:pt x="7931" y="3453"/>
                        <a:pt x="8707" y="2893"/>
                      </a:cubicBezTo>
                      <a:cubicBezTo>
                        <a:pt x="9340" y="2460"/>
                        <a:pt x="9807" y="1659"/>
                        <a:pt x="9507" y="992"/>
                      </a:cubicBezTo>
                      <a:cubicBezTo>
                        <a:pt x="9207" y="358"/>
                        <a:pt x="8440" y="158"/>
                        <a:pt x="7806" y="58"/>
                      </a:cubicBezTo>
                      <a:cubicBezTo>
                        <a:pt x="7412" y="19"/>
                        <a:pt x="7018" y="0"/>
                        <a:pt x="662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2" name="Google Shape;1832;p11"/>
                <p:cNvSpPr/>
                <p:nvPr/>
              </p:nvSpPr>
              <p:spPr>
                <a:xfrm>
                  <a:off x="1544600" y="1233400"/>
                  <a:ext cx="248550" cy="105475"/>
                </a:xfrm>
                <a:custGeom>
                  <a:avLst/>
                  <a:gdLst/>
                  <a:ahLst/>
                  <a:cxnLst/>
                  <a:rect l="l" t="t" r="r" b="b"/>
                  <a:pathLst>
                    <a:path w="9942" h="4219" extrusionOk="0">
                      <a:moveTo>
                        <a:pt x="3562" y="0"/>
                      </a:moveTo>
                      <a:cubicBezTo>
                        <a:pt x="2979" y="0"/>
                        <a:pt x="2399" y="67"/>
                        <a:pt x="1835" y="218"/>
                      </a:cubicBezTo>
                      <a:cubicBezTo>
                        <a:pt x="968" y="485"/>
                        <a:pt x="1" y="1052"/>
                        <a:pt x="1" y="1986"/>
                      </a:cubicBezTo>
                      <a:cubicBezTo>
                        <a:pt x="1" y="2853"/>
                        <a:pt x="935" y="3487"/>
                        <a:pt x="1769" y="3754"/>
                      </a:cubicBezTo>
                      <a:cubicBezTo>
                        <a:pt x="2628" y="4055"/>
                        <a:pt x="3532" y="4218"/>
                        <a:pt x="4454" y="4218"/>
                      </a:cubicBezTo>
                      <a:cubicBezTo>
                        <a:pt x="6287" y="4218"/>
                        <a:pt x="8188" y="3573"/>
                        <a:pt x="9941" y="2086"/>
                      </a:cubicBezTo>
                      <a:cubicBezTo>
                        <a:pt x="8707" y="1385"/>
                        <a:pt x="7439" y="718"/>
                        <a:pt x="6038" y="351"/>
                      </a:cubicBezTo>
                      <a:cubicBezTo>
                        <a:pt x="5234" y="135"/>
                        <a:pt x="4395" y="0"/>
                        <a:pt x="35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3" name="Google Shape;1833;p11"/>
                <p:cNvSpPr/>
                <p:nvPr/>
              </p:nvSpPr>
              <p:spPr>
                <a:xfrm>
                  <a:off x="1793125" y="1242675"/>
                  <a:ext cx="243525" cy="91350"/>
                </a:xfrm>
                <a:custGeom>
                  <a:avLst/>
                  <a:gdLst/>
                  <a:ahLst/>
                  <a:cxnLst/>
                  <a:rect l="l" t="t" r="r" b="b"/>
                  <a:pathLst>
                    <a:path w="9741" h="3654" extrusionOk="0">
                      <a:moveTo>
                        <a:pt x="7019" y="0"/>
                      </a:moveTo>
                      <a:cubicBezTo>
                        <a:pt x="4599" y="0"/>
                        <a:pt x="2242" y="841"/>
                        <a:pt x="0" y="1681"/>
                      </a:cubicBezTo>
                      <a:cubicBezTo>
                        <a:pt x="1668" y="2682"/>
                        <a:pt x="2936" y="3282"/>
                        <a:pt x="4337" y="3516"/>
                      </a:cubicBezTo>
                      <a:cubicBezTo>
                        <a:pt x="4804" y="3605"/>
                        <a:pt x="5282" y="3653"/>
                        <a:pt x="5759" y="3653"/>
                      </a:cubicBezTo>
                      <a:cubicBezTo>
                        <a:pt x="6712" y="3653"/>
                        <a:pt x="7661" y="3460"/>
                        <a:pt x="8506" y="3016"/>
                      </a:cubicBezTo>
                      <a:cubicBezTo>
                        <a:pt x="8840" y="2849"/>
                        <a:pt x="9173" y="2615"/>
                        <a:pt x="9374" y="2315"/>
                      </a:cubicBezTo>
                      <a:cubicBezTo>
                        <a:pt x="9607" y="1982"/>
                        <a:pt x="9741" y="1615"/>
                        <a:pt x="9674" y="1214"/>
                      </a:cubicBezTo>
                      <a:cubicBezTo>
                        <a:pt x="9574" y="814"/>
                        <a:pt x="9240" y="480"/>
                        <a:pt x="8840" y="280"/>
                      </a:cubicBezTo>
                      <a:cubicBezTo>
                        <a:pt x="8406" y="114"/>
                        <a:pt x="8006" y="47"/>
                        <a:pt x="7539" y="13"/>
                      </a:cubicBezTo>
                      <a:cubicBezTo>
                        <a:pt x="7365" y="5"/>
                        <a:pt x="7192" y="0"/>
                        <a:pt x="701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4" name="Google Shape;1834;p11"/>
                <p:cNvSpPr/>
                <p:nvPr/>
              </p:nvSpPr>
              <p:spPr>
                <a:xfrm>
                  <a:off x="1535425" y="1378150"/>
                  <a:ext cx="262725" cy="104800"/>
                </a:xfrm>
                <a:custGeom>
                  <a:avLst/>
                  <a:gdLst/>
                  <a:ahLst/>
                  <a:cxnLst/>
                  <a:rect l="l" t="t" r="r" b="b"/>
                  <a:pathLst>
                    <a:path w="10509" h="4192" extrusionOk="0">
                      <a:moveTo>
                        <a:pt x="4977" y="1"/>
                      </a:moveTo>
                      <a:cubicBezTo>
                        <a:pt x="3809" y="1"/>
                        <a:pt x="2641" y="188"/>
                        <a:pt x="1535" y="565"/>
                      </a:cubicBezTo>
                      <a:cubicBezTo>
                        <a:pt x="835" y="799"/>
                        <a:pt x="1" y="1299"/>
                        <a:pt x="1" y="2066"/>
                      </a:cubicBezTo>
                      <a:cubicBezTo>
                        <a:pt x="1" y="2600"/>
                        <a:pt x="401" y="3067"/>
                        <a:pt x="868" y="3367"/>
                      </a:cubicBezTo>
                      <a:cubicBezTo>
                        <a:pt x="1742" y="3943"/>
                        <a:pt x="2780" y="4192"/>
                        <a:pt x="3824" y="4192"/>
                      </a:cubicBezTo>
                      <a:cubicBezTo>
                        <a:pt x="4414" y="4192"/>
                        <a:pt x="5006" y="4112"/>
                        <a:pt x="5572" y="3968"/>
                      </a:cubicBezTo>
                      <a:cubicBezTo>
                        <a:pt x="7173" y="3634"/>
                        <a:pt x="8640" y="2867"/>
                        <a:pt x="10508" y="1533"/>
                      </a:cubicBezTo>
                      <a:cubicBezTo>
                        <a:pt x="8845" y="514"/>
                        <a:pt x="6910" y="1"/>
                        <a:pt x="497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5" name="Google Shape;1835;p11"/>
                <p:cNvSpPr/>
                <p:nvPr/>
              </p:nvSpPr>
              <p:spPr>
                <a:xfrm>
                  <a:off x="1795625" y="1351125"/>
                  <a:ext cx="249375" cy="118975"/>
                </a:xfrm>
                <a:custGeom>
                  <a:avLst/>
                  <a:gdLst/>
                  <a:ahLst/>
                  <a:cxnLst/>
                  <a:rect l="l" t="t" r="r" b="b"/>
                  <a:pathLst>
                    <a:path w="9975" h="4759" extrusionOk="0">
                      <a:moveTo>
                        <a:pt x="7049" y="0"/>
                      </a:moveTo>
                      <a:cubicBezTo>
                        <a:pt x="6922" y="0"/>
                        <a:pt x="6796" y="4"/>
                        <a:pt x="6672" y="12"/>
                      </a:cubicBezTo>
                      <a:cubicBezTo>
                        <a:pt x="4270" y="145"/>
                        <a:pt x="1835" y="1146"/>
                        <a:pt x="0" y="2781"/>
                      </a:cubicBezTo>
                      <a:cubicBezTo>
                        <a:pt x="1747" y="4136"/>
                        <a:pt x="3596" y="4758"/>
                        <a:pt x="5371" y="4758"/>
                      </a:cubicBezTo>
                      <a:cubicBezTo>
                        <a:pt x="5867" y="4758"/>
                        <a:pt x="6358" y="4710"/>
                        <a:pt x="6839" y="4615"/>
                      </a:cubicBezTo>
                      <a:cubicBezTo>
                        <a:pt x="7672" y="4448"/>
                        <a:pt x="8540" y="4115"/>
                        <a:pt x="9140" y="3481"/>
                      </a:cubicBezTo>
                      <a:cubicBezTo>
                        <a:pt x="9741" y="2847"/>
                        <a:pt x="9974" y="1847"/>
                        <a:pt x="9574" y="1113"/>
                      </a:cubicBezTo>
                      <a:cubicBezTo>
                        <a:pt x="9071" y="255"/>
                        <a:pt x="8043" y="0"/>
                        <a:pt x="7049"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6" name="Google Shape;1836;p11"/>
                <p:cNvSpPr/>
                <p:nvPr/>
              </p:nvSpPr>
              <p:spPr>
                <a:xfrm>
                  <a:off x="1781450" y="589500"/>
                  <a:ext cx="139275" cy="1178200"/>
                </a:xfrm>
                <a:custGeom>
                  <a:avLst/>
                  <a:gdLst/>
                  <a:ahLst/>
                  <a:cxnLst/>
                  <a:rect l="l" t="t" r="r" b="b"/>
                  <a:pathLst>
                    <a:path w="5571" h="47128" extrusionOk="0">
                      <a:moveTo>
                        <a:pt x="5538" y="0"/>
                      </a:moveTo>
                      <a:cubicBezTo>
                        <a:pt x="5516" y="0"/>
                        <a:pt x="5489" y="35"/>
                        <a:pt x="5471" y="88"/>
                      </a:cubicBezTo>
                      <a:cubicBezTo>
                        <a:pt x="2669" y="7560"/>
                        <a:pt x="901" y="15333"/>
                        <a:pt x="334" y="23305"/>
                      </a:cubicBezTo>
                      <a:cubicBezTo>
                        <a:pt x="0" y="27608"/>
                        <a:pt x="0" y="31911"/>
                        <a:pt x="367" y="36181"/>
                      </a:cubicBezTo>
                      <a:cubicBezTo>
                        <a:pt x="501" y="37315"/>
                        <a:pt x="567" y="38416"/>
                        <a:pt x="734" y="39517"/>
                      </a:cubicBezTo>
                      <a:lnTo>
                        <a:pt x="1001" y="41185"/>
                      </a:lnTo>
                      <a:cubicBezTo>
                        <a:pt x="1068" y="41752"/>
                        <a:pt x="1201" y="42285"/>
                        <a:pt x="1301" y="42852"/>
                      </a:cubicBezTo>
                      <a:cubicBezTo>
                        <a:pt x="1501" y="44253"/>
                        <a:pt x="1735" y="45588"/>
                        <a:pt x="2335" y="46688"/>
                      </a:cubicBezTo>
                      <a:cubicBezTo>
                        <a:pt x="2494" y="46994"/>
                        <a:pt x="2660" y="47127"/>
                        <a:pt x="2800" y="47127"/>
                      </a:cubicBezTo>
                      <a:cubicBezTo>
                        <a:pt x="3072" y="47127"/>
                        <a:pt x="3245" y="46626"/>
                        <a:pt x="3069" y="45921"/>
                      </a:cubicBezTo>
                      <a:cubicBezTo>
                        <a:pt x="1101" y="37949"/>
                        <a:pt x="567" y="29643"/>
                        <a:pt x="1335" y="21470"/>
                      </a:cubicBezTo>
                      <a:cubicBezTo>
                        <a:pt x="1668" y="17935"/>
                        <a:pt x="2335" y="14232"/>
                        <a:pt x="3169" y="10596"/>
                      </a:cubicBezTo>
                      <a:cubicBezTo>
                        <a:pt x="4003" y="6960"/>
                        <a:pt x="4904" y="3424"/>
                        <a:pt x="5571" y="88"/>
                      </a:cubicBezTo>
                      <a:cubicBezTo>
                        <a:pt x="5571" y="26"/>
                        <a:pt x="5556" y="0"/>
                        <a:pt x="553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37" name="Google Shape;1837;p11"/>
                <p:cNvSpPr/>
                <p:nvPr/>
              </p:nvSpPr>
              <p:spPr>
                <a:xfrm>
                  <a:off x="1879850" y="492925"/>
                  <a:ext cx="124275" cy="185525"/>
                </a:xfrm>
                <a:custGeom>
                  <a:avLst/>
                  <a:gdLst/>
                  <a:ahLst/>
                  <a:cxnLst/>
                  <a:rect l="l" t="t" r="r" b="b"/>
                  <a:pathLst>
                    <a:path w="4971" h="7421" extrusionOk="0">
                      <a:moveTo>
                        <a:pt x="3621" y="1"/>
                      </a:moveTo>
                      <a:cubicBezTo>
                        <a:pt x="3356" y="1"/>
                        <a:pt x="3092" y="71"/>
                        <a:pt x="2869" y="182"/>
                      </a:cubicBezTo>
                      <a:cubicBezTo>
                        <a:pt x="2435" y="416"/>
                        <a:pt x="2102" y="783"/>
                        <a:pt x="1802" y="1149"/>
                      </a:cubicBezTo>
                      <a:cubicBezTo>
                        <a:pt x="467" y="2917"/>
                        <a:pt x="0" y="5286"/>
                        <a:pt x="601" y="7421"/>
                      </a:cubicBezTo>
                      <a:cubicBezTo>
                        <a:pt x="2435" y="6086"/>
                        <a:pt x="3503" y="4719"/>
                        <a:pt x="4404" y="3284"/>
                      </a:cubicBezTo>
                      <a:cubicBezTo>
                        <a:pt x="4670" y="2784"/>
                        <a:pt x="4937" y="2250"/>
                        <a:pt x="4971" y="1650"/>
                      </a:cubicBezTo>
                      <a:cubicBezTo>
                        <a:pt x="4971" y="1083"/>
                        <a:pt x="4737" y="449"/>
                        <a:pt x="4237" y="149"/>
                      </a:cubicBezTo>
                      <a:cubicBezTo>
                        <a:pt x="4044" y="45"/>
                        <a:pt x="3832" y="1"/>
                        <a:pt x="3621"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38" name="Google Shape;1838;p11"/>
              <p:cNvGrpSpPr/>
              <p:nvPr/>
            </p:nvGrpSpPr>
            <p:grpSpPr>
              <a:xfrm rot="1719346">
                <a:off x="7111570" y="4098692"/>
                <a:ext cx="889403" cy="1363591"/>
                <a:chOff x="2235100" y="548200"/>
                <a:chExt cx="759725" cy="1164775"/>
              </a:xfrm>
            </p:grpSpPr>
            <p:sp>
              <p:nvSpPr>
                <p:cNvPr id="1839" name="Google Shape;1839;p11"/>
                <p:cNvSpPr/>
                <p:nvPr/>
              </p:nvSpPr>
              <p:spPr>
                <a:xfrm>
                  <a:off x="2235100" y="548200"/>
                  <a:ext cx="759725" cy="1100125"/>
                </a:xfrm>
                <a:custGeom>
                  <a:avLst/>
                  <a:gdLst/>
                  <a:ahLst/>
                  <a:cxnLst/>
                  <a:rect l="l" t="t" r="r" b="b"/>
                  <a:pathLst>
                    <a:path w="30389" h="44005" extrusionOk="0">
                      <a:moveTo>
                        <a:pt x="14146" y="0"/>
                      </a:moveTo>
                      <a:cubicBezTo>
                        <a:pt x="12773" y="0"/>
                        <a:pt x="11816" y="1695"/>
                        <a:pt x="11509" y="3108"/>
                      </a:cubicBezTo>
                      <a:cubicBezTo>
                        <a:pt x="11175" y="4643"/>
                        <a:pt x="10742" y="6577"/>
                        <a:pt x="9207" y="7044"/>
                      </a:cubicBezTo>
                      <a:cubicBezTo>
                        <a:pt x="8507" y="7211"/>
                        <a:pt x="7673" y="7044"/>
                        <a:pt x="7039" y="7445"/>
                      </a:cubicBezTo>
                      <a:cubicBezTo>
                        <a:pt x="5338" y="8579"/>
                        <a:pt x="7873" y="11447"/>
                        <a:pt x="6839" y="13249"/>
                      </a:cubicBezTo>
                      <a:cubicBezTo>
                        <a:pt x="5871" y="14917"/>
                        <a:pt x="2669" y="14083"/>
                        <a:pt x="1935" y="15884"/>
                      </a:cubicBezTo>
                      <a:cubicBezTo>
                        <a:pt x="1168" y="17785"/>
                        <a:pt x="4504" y="19720"/>
                        <a:pt x="3570" y="21555"/>
                      </a:cubicBezTo>
                      <a:cubicBezTo>
                        <a:pt x="3236" y="22255"/>
                        <a:pt x="2402" y="22555"/>
                        <a:pt x="1835" y="23056"/>
                      </a:cubicBezTo>
                      <a:cubicBezTo>
                        <a:pt x="1" y="24590"/>
                        <a:pt x="768" y="27592"/>
                        <a:pt x="1902" y="29761"/>
                      </a:cubicBezTo>
                      <a:cubicBezTo>
                        <a:pt x="4771" y="35264"/>
                        <a:pt x="8773" y="40135"/>
                        <a:pt x="13610" y="44004"/>
                      </a:cubicBezTo>
                      <a:cubicBezTo>
                        <a:pt x="20182" y="40001"/>
                        <a:pt x="24985" y="34464"/>
                        <a:pt x="28721" y="28326"/>
                      </a:cubicBezTo>
                      <a:cubicBezTo>
                        <a:pt x="29622" y="26758"/>
                        <a:pt x="30389" y="24457"/>
                        <a:pt x="28921" y="23389"/>
                      </a:cubicBezTo>
                      <a:cubicBezTo>
                        <a:pt x="28254" y="22889"/>
                        <a:pt x="27387" y="22822"/>
                        <a:pt x="26753" y="22322"/>
                      </a:cubicBezTo>
                      <a:cubicBezTo>
                        <a:pt x="25419" y="21288"/>
                        <a:pt x="26052" y="19220"/>
                        <a:pt x="26686" y="17618"/>
                      </a:cubicBezTo>
                      <a:cubicBezTo>
                        <a:pt x="27287" y="16084"/>
                        <a:pt x="27554" y="13782"/>
                        <a:pt x="26019" y="13115"/>
                      </a:cubicBezTo>
                      <a:cubicBezTo>
                        <a:pt x="25419" y="12815"/>
                        <a:pt x="24718" y="12915"/>
                        <a:pt x="24118" y="12648"/>
                      </a:cubicBezTo>
                      <a:cubicBezTo>
                        <a:pt x="22683" y="11981"/>
                        <a:pt x="22817" y="9913"/>
                        <a:pt x="23150" y="8379"/>
                      </a:cubicBezTo>
                      <a:cubicBezTo>
                        <a:pt x="23451" y="6811"/>
                        <a:pt x="23250" y="4609"/>
                        <a:pt x="21649" y="4409"/>
                      </a:cubicBezTo>
                      <a:cubicBezTo>
                        <a:pt x="21578" y="4399"/>
                        <a:pt x="21506" y="4395"/>
                        <a:pt x="21436" y="4395"/>
                      </a:cubicBezTo>
                      <a:cubicBezTo>
                        <a:pt x="20556" y="4395"/>
                        <a:pt x="19742" y="5080"/>
                        <a:pt x="18829" y="5080"/>
                      </a:cubicBezTo>
                      <a:cubicBezTo>
                        <a:pt x="18791" y="5080"/>
                        <a:pt x="18752" y="5079"/>
                        <a:pt x="18714" y="5076"/>
                      </a:cubicBezTo>
                      <a:cubicBezTo>
                        <a:pt x="16412" y="4809"/>
                        <a:pt x="16746" y="540"/>
                        <a:pt x="14511" y="39"/>
                      </a:cubicBezTo>
                      <a:cubicBezTo>
                        <a:pt x="14386" y="13"/>
                        <a:pt x="14265" y="0"/>
                        <a:pt x="14146"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0" name="Google Shape;1840;p11"/>
                <p:cNvSpPr/>
                <p:nvPr/>
              </p:nvSpPr>
              <p:spPr>
                <a:xfrm>
                  <a:off x="2559150" y="599000"/>
                  <a:ext cx="64575" cy="1113975"/>
                </a:xfrm>
                <a:custGeom>
                  <a:avLst/>
                  <a:gdLst/>
                  <a:ahLst/>
                  <a:cxnLst/>
                  <a:rect l="l" t="t" r="r" b="b"/>
                  <a:pathLst>
                    <a:path w="2583" h="44559" extrusionOk="0">
                      <a:moveTo>
                        <a:pt x="725" y="0"/>
                      </a:moveTo>
                      <a:cubicBezTo>
                        <a:pt x="698" y="0"/>
                        <a:pt x="697" y="201"/>
                        <a:pt x="748" y="576"/>
                      </a:cubicBezTo>
                      <a:cubicBezTo>
                        <a:pt x="2349" y="13752"/>
                        <a:pt x="2116" y="27562"/>
                        <a:pt x="348" y="40604"/>
                      </a:cubicBezTo>
                      <a:cubicBezTo>
                        <a:pt x="1" y="43217"/>
                        <a:pt x="4" y="44558"/>
                        <a:pt x="198" y="44558"/>
                      </a:cubicBezTo>
                      <a:cubicBezTo>
                        <a:pt x="359" y="44558"/>
                        <a:pt x="650" y="43643"/>
                        <a:pt x="982" y="41772"/>
                      </a:cubicBezTo>
                      <a:cubicBezTo>
                        <a:pt x="2016" y="35567"/>
                        <a:pt x="2583" y="28396"/>
                        <a:pt x="2483" y="21224"/>
                      </a:cubicBezTo>
                      <a:cubicBezTo>
                        <a:pt x="2416" y="14052"/>
                        <a:pt x="1782" y="6880"/>
                        <a:pt x="848" y="576"/>
                      </a:cubicBezTo>
                      <a:cubicBezTo>
                        <a:pt x="799" y="184"/>
                        <a:pt x="750" y="0"/>
                        <a:pt x="72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1" name="Google Shape;1841;p11"/>
                <p:cNvSpPr/>
                <p:nvPr/>
              </p:nvSpPr>
              <p:spPr>
                <a:xfrm>
                  <a:off x="2369175" y="1333150"/>
                  <a:ext cx="223000" cy="194875"/>
                </a:xfrm>
                <a:custGeom>
                  <a:avLst/>
                  <a:gdLst/>
                  <a:ahLst/>
                  <a:cxnLst/>
                  <a:rect l="l" t="t" r="r" b="b"/>
                  <a:pathLst>
                    <a:path w="8920" h="7795" extrusionOk="0">
                      <a:moveTo>
                        <a:pt x="52" y="1"/>
                      </a:moveTo>
                      <a:cubicBezTo>
                        <a:pt x="1" y="1"/>
                        <a:pt x="8" y="75"/>
                        <a:pt x="75" y="164"/>
                      </a:cubicBezTo>
                      <a:cubicBezTo>
                        <a:pt x="2643" y="2532"/>
                        <a:pt x="5178" y="5067"/>
                        <a:pt x="7747" y="7369"/>
                      </a:cubicBezTo>
                      <a:cubicBezTo>
                        <a:pt x="8096" y="7668"/>
                        <a:pt x="8384" y="7795"/>
                        <a:pt x="8572" y="7795"/>
                      </a:cubicBezTo>
                      <a:cubicBezTo>
                        <a:pt x="8887" y="7795"/>
                        <a:pt x="8920" y="7437"/>
                        <a:pt x="8481" y="6935"/>
                      </a:cubicBezTo>
                      <a:cubicBezTo>
                        <a:pt x="6246" y="4500"/>
                        <a:pt x="2810" y="2099"/>
                        <a:pt x="175" y="64"/>
                      </a:cubicBezTo>
                      <a:cubicBezTo>
                        <a:pt x="119" y="19"/>
                        <a:pt x="78" y="1"/>
                        <a:pt x="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2" name="Google Shape;1842;p11"/>
                <p:cNvSpPr/>
                <p:nvPr/>
              </p:nvSpPr>
              <p:spPr>
                <a:xfrm>
                  <a:off x="2415400" y="1090275"/>
                  <a:ext cx="197975" cy="265900"/>
                </a:xfrm>
                <a:custGeom>
                  <a:avLst/>
                  <a:gdLst/>
                  <a:ahLst/>
                  <a:cxnLst/>
                  <a:rect l="l" t="t" r="r" b="b"/>
                  <a:pathLst>
                    <a:path w="7919" h="10636" extrusionOk="0">
                      <a:moveTo>
                        <a:pt x="36" y="1"/>
                      </a:moveTo>
                      <a:cubicBezTo>
                        <a:pt x="0" y="1"/>
                        <a:pt x="2" y="69"/>
                        <a:pt x="60" y="205"/>
                      </a:cubicBezTo>
                      <a:cubicBezTo>
                        <a:pt x="2262" y="3374"/>
                        <a:pt x="4497" y="6777"/>
                        <a:pt x="6765" y="9912"/>
                      </a:cubicBezTo>
                      <a:cubicBezTo>
                        <a:pt x="7150" y="10415"/>
                        <a:pt x="7475" y="10636"/>
                        <a:pt x="7663" y="10636"/>
                      </a:cubicBezTo>
                      <a:cubicBezTo>
                        <a:pt x="7899" y="10636"/>
                        <a:pt x="7919" y="10288"/>
                        <a:pt x="7566" y="9712"/>
                      </a:cubicBezTo>
                      <a:cubicBezTo>
                        <a:pt x="5698" y="6476"/>
                        <a:pt x="2495" y="3041"/>
                        <a:pt x="160" y="105"/>
                      </a:cubicBezTo>
                      <a:cubicBezTo>
                        <a:pt x="105" y="36"/>
                        <a:pt x="61" y="1"/>
                        <a:pt x="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3" name="Google Shape;1843;p11"/>
                <p:cNvSpPr/>
                <p:nvPr/>
              </p:nvSpPr>
              <p:spPr>
                <a:xfrm>
                  <a:off x="2583300" y="1281200"/>
                  <a:ext cx="207250" cy="197150"/>
                </a:xfrm>
                <a:custGeom>
                  <a:avLst/>
                  <a:gdLst/>
                  <a:ahLst/>
                  <a:cxnLst/>
                  <a:rect l="l" t="t" r="r" b="b"/>
                  <a:pathLst>
                    <a:path w="8290" h="7886" extrusionOk="0">
                      <a:moveTo>
                        <a:pt x="8252" y="1"/>
                      </a:moveTo>
                      <a:cubicBezTo>
                        <a:pt x="8230" y="1"/>
                        <a:pt x="8185" y="23"/>
                        <a:pt x="8122" y="74"/>
                      </a:cubicBezTo>
                      <a:cubicBezTo>
                        <a:pt x="5653" y="2309"/>
                        <a:pt x="2985" y="4577"/>
                        <a:pt x="583" y="6912"/>
                      </a:cubicBezTo>
                      <a:cubicBezTo>
                        <a:pt x="1" y="7447"/>
                        <a:pt x="4" y="7886"/>
                        <a:pt x="342" y="7886"/>
                      </a:cubicBezTo>
                      <a:cubicBezTo>
                        <a:pt x="489" y="7886"/>
                        <a:pt x="698" y="7804"/>
                        <a:pt x="950" y="7612"/>
                      </a:cubicBezTo>
                      <a:cubicBezTo>
                        <a:pt x="3518" y="5678"/>
                        <a:pt x="6020" y="2475"/>
                        <a:pt x="8188" y="140"/>
                      </a:cubicBezTo>
                      <a:cubicBezTo>
                        <a:pt x="8271" y="58"/>
                        <a:pt x="8290" y="1"/>
                        <a:pt x="825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4" name="Google Shape;1844;p11"/>
                <p:cNvSpPr/>
                <p:nvPr/>
              </p:nvSpPr>
              <p:spPr>
                <a:xfrm>
                  <a:off x="2611650" y="1014125"/>
                  <a:ext cx="185275" cy="167600"/>
                </a:xfrm>
                <a:custGeom>
                  <a:avLst/>
                  <a:gdLst/>
                  <a:ahLst/>
                  <a:cxnLst/>
                  <a:rect l="l" t="t" r="r" b="b"/>
                  <a:pathLst>
                    <a:path w="7411" h="6704" extrusionOk="0">
                      <a:moveTo>
                        <a:pt x="7336" y="1"/>
                      </a:moveTo>
                      <a:cubicBezTo>
                        <a:pt x="7306" y="1"/>
                        <a:pt x="7266" y="16"/>
                        <a:pt x="7221" y="49"/>
                      </a:cubicBezTo>
                      <a:cubicBezTo>
                        <a:pt x="5020" y="1950"/>
                        <a:pt x="2685" y="3818"/>
                        <a:pt x="550" y="5786"/>
                      </a:cubicBezTo>
                      <a:cubicBezTo>
                        <a:pt x="0" y="6288"/>
                        <a:pt x="15" y="6704"/>
                        <a:pt x="350" y="6704"/>
                      </a:cubicBezTo>
                      <a:cubicBezTo>
                        <a:pt x="482" y="6704"/>
                        <a:pt x="665" y="6638"/>
                        <a:pt x="883" y="6487"/>
                      </a:cubicBezTo>
                      <a:cubicBezTo>
                        <a:pt x="3185" y="4919"/>
                        <a:pt x="5353" y="2150"/>
                        <a:pt x="7321" y="149"/>
                      </a:cubicBezTo>
                      <a:cubicBezTo>
                        <a:pt x="7410" y="60"/>
                        <a:pt x="7395" y="1"/>
                        <a:pt x="733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5" name="Google Shape;1845;p11"/>
                <p:cNvSpPr/>
                <p:nvPr/>
              </p:nvSpPr>
              <p:spPr>
                <a:xfrm>
                  <a:off x="2488650" y="948675"/>
                  <a:ext cx="125025" cy="152275"/>
                </a:xfrm>
                <a:custGeom>
                  <a:avLst/>
                  <a:gdLst/>
                  <a:ahLst/>
                  <a:cxnLst/>
                  <a:rect l="l" t="t" r="r" b="b"/>
                  <a:pathLst>
                    <a:path w="5001" h="6091" extrusionOk="0">
                      <a:moveTo>
                        <a:pt x="61" y="1"/>
                      </a:moveTo>
                      <a:cubicBezTo>
                        <a:pt x="21" y="1"/>
                        <a:pt x="0" y="66"/>
                        <a:pt x="66" y="132"/>
                      </a:cubicBezTo>
                      <a:cubicBezTo>
                        <a:pt x="1200" y="2100"/>
                        <a:pt x="2468" y="4135"/>
                        <a:pt x="4069" y="5803"/>
                      </a:cubicBezTo>
                      <a:cubicBezTo>
                        <a:pt x="4261" y="6006"/>
                        <a:pt x="4445" y="6090"/>
                        <a:pt x="4589" y="6090"/>
                      </a:cubicBezTo>
                      <a:cubicBezTo>
                        <a:pt x="4871" y="6090"/>
                        <a:pt x="5001" y="5766"/>
                        <a:pt x="4736" y="5369"/>
                      </a:cubicBezTo>
                      <a:cubicBezTo>
                        <a:pt x="4135" y="4435"/>
                        <a:pt x="3301" y="3568"/>
                        <a:pt x="2468" y="2667"/>
                      </a:cubicBezTo>
                      <a:cubicBezTo>
                        <a:pt x="1634" y="1800"/>
                        <a:pt x="800" y="899"/>
                        <a:pt x="133" y="65"/>
                      </a:cubicBezTo>
                      <a:cubicBezTo>
                        <a:pt x="109" y="19"/>
                        <a:pt x="82" y="1"/>
                        <a:pt x="61"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6" name="Google Shape;1846;p11"/>
                <p:cNvSpPr/>
                <p:nvPr/>
              </p:nvSpPr>
              <p:spPr>
                <a:xfrm>
                  <a:off x="2608050" y="818075"/>
                  <a:ext cx="101225" cy="166025"/>
                </a:xfrm>
                <a:custGeom>
                  <a:avLst/>
                  <a:gdLst/>
                  <a:ahLst/>
                  <a:cxnLst/>
                  <a:rect l="l" t="t" r="r" b="b"/>
                  <a:pathLst>
                    <a:path w="4049" h="6641" extrusionOk="0">
                      <a:moveTo>
                        <a:pt x="4003" y="0"/>
                      </a:moveTo>
                      <a:cubicBezTo>
                        <a:pt x="3977" y="0"/>
                        <a:pt x="3940" y="27"/>
                        <a:pt x="3896" y="85"/>
                      </a:cubicBezTo>
                      <a:cubicBezTo>
                        <a:pt x="2962" y="2120"/>
                        <a:pt x="1628" y="4021"/>
                        <a:pt x="327" y="5823"/>
                      </a:cubicBezTo>
                      <a:cubicBezTo>
                        <a:pt x="1" y="6288"/>
                        <a:pt x="130" y="6640"/>
                        <a:pt x="419" y="6640"/>
                      </a:cubicBezTo>
                      <a:cubicBezTo>
                        <a:pt x="544" y="6640"/>
                        <a:pt x="699" y="6574"/>
                        <a:pt x="860" y="6423"/>
                      </a:cubicBezTo>
                      <a:cubicBezTo>
                        <a:pt x="1661" y="5656"/>
                        <a:pt x="2328" y="4555"/>
                        <a:pt x="2829" y="3454"/>
                      </a:cubicBezTo>
                      <a:cubicBezTo>
                        <a:pt x="3329" y="2320"/>
                        <a:pt x="3696" y="1119"/>
                        <a:pt x="4029" y="119"/>
                      </a:cubicBezTo>
                      <a:cubicBezTo>
                        <a:pt x="4048" y="44"/>
                        <a:pt x="4035" y="0"/>
                        <a:pt x="4003"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47" name="Google Shape;1847;p11"/>
                <p:cNvSpPr/>
                <p:nvPr/>
              </p:nvSpPr>
              <p:spPr>
                <a:xfrm>
                  <a:off x="2523750" y="818350"/>
                  <a:ext cx="90075" cy="87075"/>
                </a:xfrm>
                <a:custGeom>
                  <a:avLst/>
                  <a:gdLst/>
                  <a:ahLst/>
                  <a:cxnLst/>
                  <a:rect l="l" t="t" r="r" b="b"/>
                  <a:pathLst>
                    <a:path w="3603" h="3483" extrusionOk="0">
                      <a:moveTo>
                        <a:pt x="70" y="1"/>
                      </a:moveTo>
                      <a:cubicBezTo>
                        <a:pt x="21" y="1"/>
                        <a:pt x="1" y="79"/>
                        <a:pt x="29" y="108"/>
                      </a:cubicBezTo>
                      <a:cubicBezTo>
                        <a:pt x="997" y="1142"/>
                        <a:pt x="1864" y="2343"/>
                        <a:pt x="2865" y="3343"/>
                      </a:cubicBezTo>
                      <a:cubicBezTo>
                        <a:pt x="2954" y="3442"/>
                        <a:pt x="3053" y="3483"/>
                        <a:pt x="3146" y="3483"/>
                      </a:cubicBezTo>
                      <a:cubicBezTo>
                        <a:pt x="3398" y="3483"/>
                        <a:pt x="3603" y="3178"/>
                        <a:pt x="3432" y="2910"/>
                      </a:cubicBezTo>
                      <a:cubicBezTo>
                        <a:pt x="2798" y="1642"/>
                        <a:pt x="1197" y="842"/>
                        <a:pt x="96" y="8"/>
                      </a:cubicBezTo>
                      <a:cubicBezTo>
                        <a:pt x="87" y="3"/>
                        <a:pt x="78" y="1"/>
                        <a:pt x="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48" name="Google Shape;1848;p11"/>
              <p:cNvGrpSpPr/>
              <p:nvPr/>
            </p:nvGrpSpPr>
            <p:grpSpPr>
              <a:xfrm>
                <a:off x="6130396" y="3452157"/>
                <a:ext cx="762224" cy="1691338"/>
                <a:chOff x="3862100" y="3297800"/>
                <a:chExt cx="818100" cy="1815325"/>
              </a:xfrm>
            </p:grpSpPr>
            <p:sp>
              <p:nvSpPr>
                <p:cNvPr id="1849" name="Google Shape;1849;p11"/>
                <p:cNvSpPr/>
                <p:nvPr/>
              </p:nvSpPr>
              <p:spPr>
                <a:xfrm>
                  <a:off x="4141725" y="3776050"/>
                  <a:ext cx="91500" cy="1337075"/>
                </a:xfrm>
                <a:custGeom>
                  <a:avLst/>
                  <a:gdLst/>
                  <a:ahLst/>
                  <a:cxnLst/>
                  <a:rect l="l" t="t" r="r" b="b"/>
                  <a:pathLst>
                    <a:path w="3660" h="53483" extrusionOk="0">
                      <a:moveTo>
                        <a:pt x="3113" y="1"/>
                      </a:moveTo>
                      <a:cubicBezTo>
                        <a:pt x="3067" y="1"/>
                        <a:pt x="3025" y="184"/>
                        <a:pt x="3025" y="551"/>
                      </a:cubicBezTo>
                      <a:cubicBezTo>
                        <a:pt x="3192" y="8657"/>
                        <a:pt x="2959" y="16796"/>
                        <a:pt x="2492" y="24935"/>
                      </a:cubicBezTo>
                      <a:cubicBezTo>
                        <a:pt x="1991" y="33075"/>
                        <a:pt x="1291" y="41147"/>
                        <a:pt x="324" y="49186"/>
                      </a:cubicBezTo>
                      <a:cubicBezTo>
                        <a:pt x="0" y="52030"/>
                        <a:pt x="302" y="53483"/>
                        <a:pt x="747" y="53483"/>
                      </a:cubicBezTo>
                      <a:cubicBezTo>
                        <a:pt x="1173" y="53483"/>
                        <a:pt x="1730" y="52147"/>
                        <a:pt x="1991" y="49420"/>
                      </a:cubicBezTo>
                      <a:cubicBezTo>
                        <a:pt x="2725" y="41281"/>
                        <a:pt x="3226" y="33141"/>
                        <a:pt x="3426" y="24969"/>
                      </a:cubicBezTo>
                      <a:cubicBezTo>
                        <a:pt x="3659" y="16830"/>
                        <a:pt x="3659" y="8657"/>
                        <a:pt x="3226" y="551"/>
                      </a:cubicBezTo>
                      <a:cubicBezTo>
                        <a:pt x="3209" y="184"/>
                        <a:pt x="3159" y="1"/>
                        <a:pt x="311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0" name="Google Shape;1850;p11"/>
                <p:cNvSpPr/>
                <p:nvPr/>
              </p:nvSpPr>
              <p:spPr>
                <a:xfrm>
                  <a:off x="4054725" y="3429350"/>
                  <a:ext cx="363625" cy="570675"/>
                </a:xfrm>
                <a:custGeom>
                  <a:avLst/>
                  <a:gdLst/>
                  <a:ahLst/>
                  <a:cxnLst/>
                  <a:rect l="l" t="t" r="r" b="b"/>
                  <a:pathLst>
                    <a:path w="14545" h="22827" extrusionOk="0">
                      <a:moveTo>
                        <a:pt x="7343" y="0"/>
                      </a:moveTo>
                      <a:cubicBezTo>
                        <a:pt x="5822" y="0"/>
                        <a:pt x="4307" y="718"/>
                        <a:pt x="3337" y="2111"/>
                      </a:cubicBezTo>
                      <a:cubicBezTo>
                        <a:pt x="2136" y="3845"/>
                        <a:pt x="1268" y="5880"/>
                        <a:pt x="801" y="7948"/>
                      </a:cubicBezTo>
                      <a:cubicBezTo>
                        <a:pt x="1" y="11651"/>
                        <a:pt x="535" y="15654"/>
                        <a:pt x="2336" y="18989"/>
                      </a:cubicBezTo>
                      <a:cubicBezTo>
                        <a:pt x="3319" y="20857"/>
                        <a:pt x="4913" y="22660"/>
                        <a:pt x="6961" y="22660"/>
                      </a:cubicBezTo>
                      <a:cubicBezTo>
                        <a:pt x="6998" y="22660"/>
                        <a:pt x="7035" y="22660"/>
                        <a:pt x="7073" y="22659"/>
                      </a:cubicBezTo>
                      <a:cubicBezTo>
                        <a:pt x="7106" y="22658"/>
                        <a:pt x="7139" y="22658"/>
                        <a:pt x="7172" y="22658"/>
                      </a:cubicBezTo>
                      <a:cubicBezTo>
                        <a:pt x="8181" y="22658"/>
                        <a:pt x="8741" y="22826"/>
                        <a:pt x="9153" y="22826"/>
                      </a:cubicBezTo>
                      <a:cubicBezTo>
                        <a:pt x="9945" y="22826"/>
                        <a:pt x="10186" y="22203"/>
                        <a:pt x="12009" y="18556"/>
                      </a:cubicBezTo>
                      <a:cubicBezTo>
                        <a:pt x="13644" y="15287"/>
                        <a:pt x="14545" y="11584"/>
                        <a:pt x="14011" y="7948"/>
                      </a:cubicBezTo>
                      <a:cubicBezTo>
                        <a:pt x="13644" y="5713"/>
                        <a:pt x="12677" y="3445"/>
                        <a:pt x="10809" y="1477"/>
                      </a:cubicBezTo>
                      <a:cubicBezTo>
                        <a:pt x="9846" y="484"/>
                        <a:pt x="8592" y="0"/>
                        <a:pt x="73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1" name="Google Shape;1851;p11"/>
                <p:cNvSpPr/>
                <p:nvPr/>
              </p:nvSpPr>
              <p:spPr>
                <a:xfrm>
                  <a:off x="4081425" y="3486275"/>
                  <a:ext cx="110925" cy="434500"/>
                </a:xfrm>
                <a:custGeom>
                  <a:avLst/>
                  <a:gdLst/>
                  <a:ahLst/>
                  <a:cxnLst/>
                  <a:rect l="l" t="t" r="r" b="b"/>
                  <a:pathLst>
                    <a:path w="4437" h="17380" extrusionOk="0">
                      <a:moveTo>
                        <a:pt x="4437" y="0"/>
                      </a:moveTo>
                      <a:cubicBezTo>
                        <a:pt x="901" y="5171"/>
                        <a:pt x="0" y="12042"/>
                        <a:pt x="2235" y="17379"/>
                      </a:cubicBezTo>
                      <a:cubicBezTo>
                        <a:pt x="1301" y="11642"/>
                        <a:pt x="2135" y="5604"/>
                        <a:pt x="443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2" name="Google Shape;1852;p11"/>
                <p:cNvSpPr/>
                <p:nvPr/>
              </p:nvSpPr>
              <p:spPr>
                <a:xfrm>
                  <a:off x="4153125" y="3490450"/>
                  <a:ext cx="63425" cy="462850"/>
                </a:xfrm>
                <a:custGeom>
                  <a:avLst/>
                  <a:gdLst/>
                  <a:ahLst/>
                  <a:cxnLst/>
                  <a:rect l="l" t="t" r="r" b="b"/>
                  <a:pathLst>
                    <a:path w="2537" h="18514" extrusionOk="0">
                      <a:moveTo>
                        <a:pt x="2536" y="0"/>
                      </a:moveTo>
                      <a:lnTo>
                        <a:pt x="2536" y="0"/>
                      </a:lnTo>
                      <a:cubicBezTo>
                        <a:pt x="1669" y="3036"/>
                        <a:pt x="835" y="6138"/>
                        <a:pt x="401" y="9273"/>
                      </a:cubicBezTo>
                      <a:cubicBezTo>
                        <a:pt x="1" y="12376"/>
                        <a:pt x="68" y="15645"/>
                        <a:pt x="1102" y="18513"/>
                      </a:cubicBezTo>
                      <a:cubicBezTo>
                        <a:pt x="735" y="12643"/>
                        <a:pt x="1235" y="6672"/>
                        <a:pt x="2536"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3" name="Google Shape;1853;p11"/>
                <p:cNvSpPr/>
                <p:nvPr/>
              </p:nvSpPr>
              <p:spPr>
                <a:xfrm>
                  <a:off x="4214025" y="3482925"/>
                  <a:ext cx="55050" cy="469550"/>
                </a:xfrm>
                <a:custGeom>
                  <a:avLst/>
                  <a:gdLst/>
                  <a:ahLst/>
                  <a:cxnLst/>
                  <a:rect l="l" t="t" r="r" b="b"/>
                  <a:pathLst>
                    <a:path w="2202" h="18782" extrusionOk="0">
                      <a:moveTo>
                        <a:pt x="1268" y="1"/>
                      </a:moveTo>
                      <a:lnTo>
                        <a:pt x="0" y="18781"/>
                      </a:lnTo>
                      <a:cubicBezTo>
                        <a:pt x="1801" y="12944"/>
                        <a:pt x="2202" y="6672"/>
                        <a:pt x="126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4" name="Google Shape;1854;p11"/>
                <p:cNvSpPr/>
                <p:nvPr/>
              </p:nvSpPr>
              <p:spPr>
                <a:xfrm>
                  <a:off x="4259050" y="3488775"/>
                  <a:ext cx="77575" cy="442850"/>
                </a:xfrm>
                <a:custGeom>
                  <a:avLst/>
                  <a:gdLst/>
                  <a:ahLst/>
                  <a:cxnLst/>
                  <a:rect l="l" t="t" r="r" b="b"/>
                  <a:pathLst>
                    <a:path w="3103" h="17714" extrusionOk="0">
                      <a:moveTo>
                        <a:pt x="401" y="0"/>
                      </a:moveTo>
                      <a:lnTo>
                        <a:pt x="401" y="0"/>
                      </a:lnTo>
                      <a:cubicBezTo>
                        <a:pt x="1101" y="5871"/>
                        <a:pt x="901" y="11876"/>
                        <a:pt x="0" y="17713"/>
                      </a:cubicBezTo>
                      <a:cubicBezTo>
                        <a:pt x="2769" y="12276"/>
                        <a:pt x="3103" y="5604"/>
                        <a:pt x="40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5" name="Google Shape;1855;p11"/>
                <p:cNvSpPr/>
                <p:nvPr/>
              </p:nvSpPr>
              <p:spPr>
                <a:xfrm>
                  <a:off x="4293225" y="3499625"/>
                  <a:ext cx="70075" cy="428650"/>
                </a:xfrm>
                <a:custGeom>
                  <a:avLst/>
                  <a:gdLst/>
                  <a:ahLst/>
                  <a:cxnLst/>
                  <a:rect l="l" t="t" r="r" b="b"/>
                  <a:pathLst>
                    <a:path w="2803" h="17146" extrusionOk="0">
                      <a:moveTo>
                        <a:pt x="1" y="0"/>
                      </a:moveTo>
                      <a:cubicBezTo>
                        <a:pt x="1502" y="5604"/>
                        <a:pt x="1736" y="11508"/>
                        <a:pt x="601" y="17146"/>
                      </a:cubicBezTo>
                      <a:cubicBezTo>
                        <a:pt x="1802" y="14344"/>
                        <a:pt x="2736" y="11442"/>
                        <a:pt x="2770" y="8406"/>
                      </a:cubicBezTo>
                      <a:cubicBezTo>
                        <a:pt x="2803" y="5404"/>
                        <a:pt x="1936" y="2268"/>
                        <a:pt x="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6" name="Google Shape;1856;p11"/>
                <p:cNvSpPr/>
                <p:nvPr/>
              </p:nvSpPr>
              <p:spPr>
                <a:xfrm>
                  <a:off x="4153975" y="3297800"/>
                  <a:ext cx="189325" cy="159975"/>
                </a:xfrm>
                <a:custGeom>
                  <a:avLst/>
                  <a:gdLst/>
                  <a:ahLst/>
                  <a:cxnLst/>
                  <a:rect l="l" t="t" r="r" b="b"/>
                  <a:pathLst>
                    <a:path w="7573" h="6399" extrusionOk="0">
                      <a:moveTo>
                        <a:pt x="2235" y="1"/>
                      </a:moveTo>
                      <a:cubicBezTo>
                        <a:pt x="2235" y="1"/>
                        <a:pt x="1635" y="2736"/>
                        <a:pt x="1902" y="4070"/>
                      </a:cubicBezTo>
                      <a:cubicBezTo>
                        <a:pt x="1235" y="3637"/>
                        <a:pt x="1" y="2703"/>
                        <a:pt x="0" y="2703"/>
                      </a:cubicBezTo>
                      <a:lnTo>
                        <a:pt x="0" y="2703"/>
                      </a:lnTo>
                      <a:cubicBezTo>
                        <a:pt x="0" y="2703"/>
                        <a:pt x="1568" y="5972"/>
                        <a:pt x="2936" y="6338"/>
                      </a:cubicBezTo>
                      <a:cubicBezTo>
                        <a:pt x="3087" y="6379"/>
                        <a:pt x="3238" y="6399"/>
                        <a:pt x="3386" y="6399"/>
                      </a:cubicBezTo>
                      <a:cubicBezTo>
                        <a:pt x="5662" y="6399"/>
                        <a:pt x="7572" y="1902"/>
                        <a:pt x="7572" y="1902"/>
                      </a:cubicBezTo>
                      <a:lnTo>
                        <a:pt x="7572" y="1902"/>
                      </a:lnTo>
                      <a:cubicBezTo>
                        <a:pt x="7572" y="1902"/>
                        <a:pt x="5404" y="3136"/>
                        <a:pt x="4870" y="4237"/>
                      </a:cubicBezTo>
                      <a:cubicBezTo>
                        <a:pt x="5004" y="3070"/>
                        <a:pt x="5237" y="701"/>
                        <a:pt x="5237" y="701"/>
                      </a:cubicBezTo>
                      <a:lnTo>
                        <a:pt x="5237" y="701"/>
                      </a:lnTo>
                      <a:cubicBezTo>
                        <a:pt x="5237" y="701"/>
                        <a:pt x="3436" y="2336"/>
                        <a:pt x="3169" y="3503"/>
                      </a:cubicBezTo>
                      <a:cubicBezTo>
                        <a:pt x="3036" y="2302"/>
                        <a:pt x="2235" y="1"/>
                        <a:pt x="223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7" name="Google Shape;1857;p11"/>
                <p:cNvSpPr/>
                <p:nvPr/>
              </p:nvSpPr>
              <p:spPr>
                <a:xfrm>
                  <a:off x="4054725" y="3723025"/>
                  <a:ext cx="346125" cy="297675"/>
                </a:xfrm>
                <a:custGeom>
                  <a:avLst/>
                  <a:gdLst/>
                  <a:ahLst/>
                  <a:cxnLst/>
                  <a:rect l="l" t="t" r="r" b="b"/>
                  <a:pathLst>
                    <a:path w="13845" h="11907" extrusionOk="0">
                      <a:moveTo>
                        <a:pt x="6293" y="1"/>
                      </a:moveTo>
                      <a:cubicBezTo>
                        <a:pt x="6075" y="1"/>
                        <a:pt x="5865" y="217"/>
                        <a:pt x="5772" y="404"/>
                      </a:cubicBezTo>
                      <a:cubicBezTo>
                        <a:pt x="4938" y="2039"/>
                        <a:pt x="5104" y="3973"/>
                        <a:pt x="5305" y="5741"/>
                      </a:cubicBezTo>
                      <a:cubicBezTo>
                        <a:pt x="4871" y="3973"/>
                        <a:pt x="4337" y="2372"/>
                        <a:pt x="3703" y="871"/>
                      </a:cubicBezTo>
                      <a:cubicBezTo>
                        <a:pt x="3637" y="638"/>
                        <a:pt x="3503" y="371"/>
                        <a:pt x="3236" y="337"/>
                      </a:cubicBezTo>
                      <a:cubicBezTo>
                        <a:pt x="3211" y="333"/>
                        <a:pt x="3185" y="331"/>
                        <a:pt x="3159" y="331"/>
                      </a:cubicBezTo>
                      <a:cubicBezTo>
                        <a:pt x="2986" y="331"/>
                        <a:pt x="2819" y="426"/>
                        <a:pt x="2703" y="571"/>
                      </a:cubicBezTo>
                      <a:cubicBezTo>
                        <a:pt x="2636" y="738"/>
                        <a:pt x="2603" y="971"/>
                        <a:pt x="2536" y="1171"/>
                      </a:cubicBezTo>
                      <a:cubicBezTo>
                        <a:pt x="2302" y="2806"/>
                        <a:pt x="2503" y="4474"/>
                        <a:pt x="3103" y="5975"/>
                      </a:cubicBezTo>
                      <a:cubicBezTo>
                        <a:pt x="2603" y="4874"/>
                        <a:pt x="2036" y="3873"/>
                        <a:pt x="1469" y="2873"/>
                      </a:cubicBezTo>
                      <a:cubicBezTo>
                        <a:pt x="1277" y="2553"/>
                        <a:pt x="994" y="2203"/>
                        <a:pt x="648" y="2203"/>
                      </a:cubicBezTo>
                      <a:cubicBezTo>
                        <a:pt x="632" y="2203"/>
                        <a:pt x="617" y="2204"/>
                        <a:pt x="601" y="2205"/>
                      </a:cubicBezTo>
                      <a:cubicBezTo>
                        <a:pt x="334" y="2239"/>
                        <a:pt x="168" y="2472"/>
                        <a:pt x="101" y="2739"/>
                      </a:cubicBezTo>
                      <a:cubicBezTo>
                        <a:pt x="1" y="3039"/>
                        <a:pt x="101" y="3306"/>
                        <a:pt x="134" y="3540"/>
                      </a:cubicBezTo>
                      <a:cubicBezTo>
                        <a:pt x="935" y="7042"/>
                        <a:pt x="3036" y="11178"/>
                        <a:pt x="6606" y="11846"/>
                      </a:cubicBezTo>
                      <a:cubicBezTo>
                        <a:pt x="6825" y="11887"/>
                        <a:pt x="7041" y="11907"/>
                        <a:pt x="7253" y="11907"/>
                      </a:cubicBezTo>
                      <a:cubicBezTo>
                        <a:pt x="11129" y="11907"/>
                        <a:pt x="13686" y="5276"/>
                        <a:pt x="13844" y="3473"/>
                      </a:cubicBezTo>
                      <a:cubicBezTo>
                        <a:pt x="13844" y="3306"/>
                        <a:pt x="13844" y="3139"/>
                        <a:pt x="13711" y="3006"/>
                      </a:cubicBezTo>
                      <a:cubicBezTo>
                        <a:pt x="13649" y="2944"/>
                        <a:pt x="13572" y="2918"/>
                        <a:pt x="13495" y="2918"/>
                      </a:cubicBezTo>
                      <a:cubicBezTo>
                        <a:pt x="13406" y="2918"/>
                        <a:pt x="13315" y="2952"/>
                        <a:pt x="13244" y="3006"/>
                      </a:cubicBezTo>
                      <a:cubicBezTo>
                        <a:pt x="13144" y="3139"/>
                        <a:pt x="13043" y="3239"/>
                        <a:pt x="12977" y="3406"/>
                      </a:cubicBezTo>
                      <a:cubicBezTo>
                        <a:pt x="12543" y="4240"/>
                        <a:pt x="12176" y="5041"/>
                        <a:pt x="11776" y="5875"/>
                      </a:cubicBezTo>
                      <a:cubicBezTo>
                        <a:pt x="12176" y="4674"/>
                        <a:pt x="12443" y="3406"/>
                        <a:pt x="12510" y="2172"/>
                      </a:cubicBezTo>
                      <a:cubicBezTo>
                        <a:pt x="12510" y="2005"/>
                        <a:pt x="12510" y="1838"/>
                        <a:pt x="12476" y="1672"/>
                      </a:cubicBezTo>
                      <a:cubicBezTo>
                        <a:pt x="12376" y="1505"/>
                        <a:pt x="12276" y="1371"/>
                        <a:pt x="12109" y="1371"/>
                      </a:cubicBezTo>
                      <a:cubicBezTo>
                        <a:pt x="12092" y="1369"/>
                        <a:pt x="12075" y="1368"/>
                        <a:pt x="12059" y="1368"/>
                      </a:cubicBezTo>
                      <a:cubicBezTo>
                        <a:pt x="11852" y="1368"/>
                        <a:pt x="11702" y="1553"/>
                        <a:pt x="11609" y="1738"/>
                      </a:cubicBezTo>
                      <a:cubicBezTo>
                        <a:pt x="10775" y="3073"/>
                        <a:pt x="10175" y="4540"/>
                        <a:pt x="9808" y="6075"/>
                      </a:cubicBezTo>
                      <a:cubicBezTo>
                        <a:pt x="10141" y="4340"/>
                        <a:pt x="10308" y="2706"/>
                        <a:pt x="10208" y="1138"/>
                      </a:cubicBezTo>
                      <a:cubicBezTo>
                        <a:pt x="10208" y="871"/>
                        <a:pt x="10175" y="638"/>
                        <a:pt x="9975" y="504"/>
                      </a:cubicBezTo>
                      <a:cubicBezTo>
                        <a:pt x="9915" y="471"/>
                        <a:pt x="9853" y="456"/>
                        <a:pt x="9792" y="456"/>
                      </a:cubicBezTo>
                      <a:cubicBezTo>
                        <a:pt x="9548" y="456"/>
                        <a:pt x="9307" y="691"/>
                        <a:pt x="9174" y="904"/>
                      </a:cubicBezTo>
                      <a:cubicBezTo>
                        <a:pt x="8240" y="2339"/>
                        <a:pt x="7706" y="4007"/>
                        <a:pt x="7673" y="5675"/>
                      </a:cubicBezTo>
                      <a:cubicBezTo>
                        <a:pt x="7439" y="3907"/>
                        <a:pt x="7173" y="2239"/>
                        <a:pt x="6772" y="571"/>
                      </a:cubicBezTo>
                      <a:cubicBezTo>
                        <a:pt x="6672" y="337"/>
                        <a:pt x="6606" y="37"/>
                        <a:pt x="6339" y="4"/>
                      </a:cubicBezTo>
                      <a:cubicBezTo>
                        <a:pt x="6324" y="2"/>
                        <a:pt x="6308" y="1"/>
                        <a:pt x="629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8" name="Google Shape;1858;p11"/>
                <p:cNvSpPr/>
                <p:nvPr/>
              </p:nvSpPr>
              <p:spPr>
                <a:xfrm>
                  <a:off x="4155475" y="4194475"/>
                  <a:ext cx="347150" cy="915125"/>
                </a:xfrm>
                <a:custGeom>
                  <a:avLst/>
                  <a:gdLst/>
                  <a:ahLst/>
                  <a:cxnLst/>
                  <a:rect l="l" t="t" r="r" b="b"/>
                  <a:pathLst>
                    <a:path w="13886" h="36605" extrusionOk="0">
                      <a:moveTo>
                        <a:pt x="13842" y="1"/>
                      </a:moveTo>
                      <a:cubicBezTo>
                        <a:pt x="13804" y="1"/>
                        <a:pt x="13731" y="118"/>
                        <a:pt x="13650" y="360"/>
                      </a:cubicBezTo>
                      <a:cubicBezTo>
                        <a:pt x="11982" y="6030"/>
                        <a:pt x="9981" y="11668"/>
                        <a:pt x="7846" y="17172"/>
                      </a:cubicBezTo>
                      <a:cubicBezTo>
                        <a:pt x="5744" y="22709"/>
                        <a:pt x="3409" y="28146"/>
                        <a:pt x="974" y="33550"/>
                      </a:cubicBezTo>
                      <a:cubicBezTo>
                        <a:pt x="79" y="35519"/>
                        <a:pt x="1" y="36605"/>
                        <a:pt x="373" y="36605"/>
                      </a:cubicBezTo>
                      <a:cubicBezTo>
                        <a:pt x="694" y="36605"/>
                        <a:pt x="1351" y="35796"/>
                        <a:pt x="2109" y="34050"/>
                      </a:cubicBezTo>
                      <a:cubicBezTo>
                        <a:pt x="4444" y="28580"/>
                        <a:pt x="6578" y="23042"/>
                        <a:pt x="8513" y="17405"/>
                      </a:cubicBezTo>
                      <a:cubicBezTo>
                        <a:pt x="10481" y="11801"/>
                        <a:pt x="12282" y="6164"/>
                        <a:pt x="13817" y="393"/>
                      </a:cubicBezTo>
                      <a:cubicBezTo>
                        <a:pt x="13886" y="134"/>
                        <a:pt x="13884" y="1"/>
                        <a:pt x="13842"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59" name="Google Shape;1859;p11"/>
                <p:cNvSpPr/>
                <p:nvPr/>
              </p:nvSpPr>
              <p:spPr>
                <a:xfrm>
                  <a:off x="4385800" y="3953375"/>
                  <a:ext cx="282725" cy="412225"/>
                </a:xfrm>
                <a:custGeom>
                  <a:avLst/>
                  <a:gdLst/>
                  <a:ahLst/>
                  <a:cxnLst/>
                  <a:rect l="l" t="t" r="r" b="b"/>
                  <a:pathLst>
                    <a:path w="11309" h="16489" extrusionOk="0">
                      <a:moveTo>
                        <a:pt x="7127" y="0"/>
                      </a:moveTo>
                      <a:cubicBezTo>
                        <a:pt x="6373" y="0"/>
                        <a:pt x="5605" y="244"/>
                        <a:pt x="4937" y="764"/>
                      </a:cubicBezTo>
                      <a:cubicBezTo>
                        <a:pt x="3737" y="1698"/>
                        <a:pt x="2636" y="2865"/>
                        <a:pt x="1902" y="4266"/>
                      </a:cubicBezTo>
                      <a:cubicBezTo>
                        <a:pt x="501" y="6668"/>
                        <a:pt x="1" y="9537"/>
                        <a:pt x="501" y="12272"/>
                      </a:cubicBezTo>
                      <a:cubicBezTo>
                        <a:pt x="768" y="13773"/>
                        <a:pt x="1502" y="15441"/>
                        <a:pt x="3003" y="15874"/>
                      </a:cubicBezTo>
                      <a:cubicBezTo>
                        <a:pt x="3934" y="16165"/>
                        <a:pt x="4269" y="16488"/>
                        <a:pt x="4616" y="16488"/>
                      </a:cubicBezTo>
                      <a:cubicBezTo>
                        <a:pt x="5064" y="16488"/>
                        <a:pt x="5534" y="15949"/>
                        <a:pt x="7339" y="14106"/>
                      </a:cubicBezTo>
                      <a:cubicBezTo>
                        <a:pt x="9174" y="12172"/>
                        <a:pt x="10642" y="9803"/>
                        <a:pt x="11075" y="7202"/>
                      </a:cubicBezTo>
                      <a:cubicBezTo>
                        <a:pt x="11309" y="5500"/>
                        <a:pt x="11109" y="3766"/>
                        <a:pt x="10275" y="1964"/>
                      </a:cubicBezTo>
                      <a:cubicBezTo>
                        <a:pt x="9645" y="705"/>
                        <a:pt x="8407" y="0"/>
                        <a:pt x="7127"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0" name="Google Shape;1860;p11"/>
                <p:cNvSpPr/>
                <p:nvPr/>
              </p:nvSpPr>
              <p:spPr>
                <a:xfrm>
                  <a:off x="4401650" y="3986625"/>
                  <a:ext cx="144300" cy="290225"/>
                </a:xfrm>
                <a:custGeom>
                  <a:avLst/>
                  <a:gdLst/>
                  <a:ahLst/>
                  <a:cxnLst/>
                  <a:rect l="l" t="t" r="r" b="b"/>
                  <a:pathLst>
                    <a:path w="5772" h="11609" extrusionOk="0">
                      <a:moveTo>
                        <a:pt x="5771" y="1"/>
                      </a:moveTo>
                      <a:lnTo>
                        <a:pt x="5771" y="1"/>
                      </a:lnTo>
                      <a:cubicBezTo>
                        <a:pt x="2135" y="2803"/>
                        <a:pt x="0" y="7439"/>
                        <a:pt x="334" y="11609"/>
                      </a:cubicBezTo>
                      <a:cubicBezTo>
                        <a:pt x="1068" y="7373"/>
                        <a:pt x="2969" y="3336"/>
                        <a:pt x="577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1" name="Google Shape;1861;p11"/>
                <p:cNvSpPr/>
                <p:nvPr/>
              </p:nvSpPr>
              <p:spPr>
                <a:xfrm>
                  <a:off x="4432500" y="3994975"/>
                  <a:ext cx="130125" cy="313575"/>
                </a:xfrm>
                <a:custGeom>
                  <a:avLst/>
                  <a:gdLst/>
                  <a:ahLst/>
                  <a:cxnLst/>
                  <a:rect l="l" t="t" r="r" b="b"/>
                  <a:pathLst>
                    <a:path w="5205" h="12543" extrusionOk="0">
                      <a:moveTo>
                        <a:pt x="5204" y="0"/>
                      </a:moveTo>
                      <a:cubicBezTo>
                        <a:pt x="3937" y="1935"/>
                        <a:pt x="2636" y="3870"/>
                        <a:pt x="1668" y="5971"/>
                      </a:cubicBezTo>
                      <a:cubicBezTo>
                        <a:pt x="701" y="8039"/>
                        <a:pt x="1" y="10341"/>
                        <a:pt x="67" y="12543"/>
                      </a:cubicBezTo>
                      <a:cubicBezTo>
                        <a:pt x="1168" y="8373"/>
                        <a:pt x="2769" y="4337"/>
                        <a:pt x="52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2" name="Google Shape;1862;p11"/>
                <p:cNvSpPr/>
                <p:nvPr/>
              </p:nvSpPr>
              <p:spPr>
                <a:xfrm>
                  <a:off x="4459200" y="3995800"/>
                  <a:ext cx="125100" cy="319425"/>
                </a:xfrm>
                <a:custGeom>
                  <a:avLst/>
                  <a:gdLst/>
                  <a:ahLst/>
                  <a:cxnLst/>
                  <a:rect l="l" t="t" r="r" b="b"/>
                  <a:pathLst>
                    <a:path w="5004" h="12777" extrusionOk="0">
                      <a:moveTo>
                        <a:pt x="5004" y="1"/>
                      </a:moveTo>
                      <a:lnTo>
                        <a:pt x="0" y="12776"/>
                      </a:lnTo>
                      <a:cubicBezTo>
                        <a:pt x="2502" y="9107"/>
                        <a:pt x="4170" y="4904"/>
                        <a:pt x="5004"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3" name="Google Shape;1863;p11"/>
                <p:cNvSpPr/>
                <p:nvPr/>
              </p:nvSpPr>
              <p:spPr>
                <a:xfrm>
                  <a:off x="4495050" y="4005800"/>
                  <a:ext cx="119275" cy="305250"/>
                </a:xfrm>
                <a:custGeom>
                  <a:avLst/>
                  <a:gdLst/>
                  <a:ahLst/>
                  <a:cxnLst/>
                  <a:rect l="l" t="t" r="r" b="b"/>
                  <a:pathLst>
                    <a:path w="4771" h="12210" extrusionOk="0">
                      <a:moveTo>
                        <a:pt x="4203" y="1"/>
                      </a:moveTo>
                      <a:lnTo>
                        <a:pt x="4203" y="1"/>
                      </a:lnTo>
                      <a:cubicBezTo>
                        <a:pt x="3369" y="4237"/>
                        <a:pt x="1902" y="8374"/>
                        <a:pt x="0" y="12210"/>
                      </a:cubicBezTo>
                      <a:cubicBezTo>
                        <a:pt x="3069" y="9041"/>
                        <a:pt x="4770" y="4504"/>
                        <a:pt x="420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4" name="Google Shape;1864;p11"/>
                <p:cNvSpPr/>
                <p:nvPr/>
              </p:nvSpPr>
              <p:spPr>
                <a:xfrm>
                  <a:off x="4528400" y="4018325"/>
                  <a:ext cx="105950" cy="301075"/>
                </a:xfrm>
                <a:custGeom>
                  <a:avLst/>
                  <a:gdLst/>
                  <a:ahLst/>
                  <a:cxnLst/>
                  <a:rect l="l" t="t" r="r" b="b"/>
                  <a:pathLst>
                    <a:path w="4238" h="12043" extrusionOk="0">
                      <a:moveTo>
                        <a:pt x="3403" y="0"/>
                      </a:moveTo>
                      <a:cubicBezTo>
                        <a:pt x="3236" y="4203"/>
                        <a:pt x="2035" y="8340"/>
                        <a:pt x="1" y="12042"/>
                      </a:cubicBezTo>
                      <a:cubicBezTo>
                        <a:pt x="1435" y="10374"/>
                        <a:pt x="2736" y="8540"/>
                        <a:pt x="3436" y="6438"/>
                      </a:cubicBezTo>
                      <a:cubicBezTo>
                        <a:pt x="4170" y="4370"/>
                        <a:pt x="4237" y="2002"/>
                        <a:pt x="340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5" name="Google Shape;1865;p11"/>
                <p:cNvSpPr/>
                <p:nvPr/>
              </p:nvSpPr>
              <p:spPr>
                <a:xfrm>
                  <a:off x="4546750" y="3859875"/>
                  <a:ext cx="133450" cy="118500"/>
                </a:xfrm>
                <a:custGeom>
                  <a:avLst/>
                  <a:gdLst/>
                  <a:ahLst/>
                  <a:cxnLst/>
                  <a:rect l="l" t="t" r="r" b="b"/>
                  <a:pathLst>
                    <a:path w="5338" h="4740" extrusionOk="0">
                      <a:moveTo>
                        <a:pt x="2135" y="0"/>
                      </a:moveTo>
                      <a:cubicBezTo>
                        <a:pt x="2135" y="1"/>
                        <a:pt x="1068" y="1735"/>
                        <a:pt x="1001" y="2736"/>
                      </a:cubicBezTo>
                      <a:lnTo>
                        <a:pt x="1" y="1368"/>
                      </a:lnTo>
                      <a:lnTo>
                        <a:pt x="1" y="1368"/>
                      </a:lnTo>
                      <a:cubicBezTo>
                        <a:pt x="1" y="1368"/>
                        <a:pt x="368" y="4003"/>
                        <a:pt x="1268" y="4537"/>
                      </a:cubicBezTo>
                      <a:cubicBezTo>
                        <a:pt x="1485" y="4679"/>
                        <a:pt x="1722" y="4739"/>
                        <a:pt x="1970" y="4739"/>
                      </a:cubicBezTo>
                      <a:cubicBezTo>
                        <a:pt x="3469" y="4739"/>
                        <a:pt x="5338" y="2502"/>
                        <a:pt x="5338" y="2502"/>
                      </a:cubicBezTo>
                      <a:lnTo>
                        <a:pt x="5338" y="2502"/>
                      </a:lnTo>
                      <a:cubicBezTo>
                        <a:pt x="5337" y="2502"/>
                        <a:pt x="3603" y="2802"/>
                        <a:pt x="2969" y="3470"/>
                      </a:cubicBezTo>
                      <a:cubicBezTo>
                        <a:pt x="3303" y="2702"/>
                        <a:pt x="4003" y="1101"/>
                        <a:pt x="4003" y="1101"/>
                      </a:cubicBezTo>
                      <a:lnTo>
                        <a:pt x="4003" y="1101"/>
                      </a:lnTo>
                      <a:cubicBezTo>
                        <a:pt x="4003" y="1101"/>
                        <a:pt x="2436" y="1868"/>
                        <a:pt x="1969" y="2602"/>
                      </a:cubicBezTo>
                      <a:cubicBezTo>
                        <a:pt x="2169" y="1735"/>
                        <a:pt x="2135" y="1"/>
                        <a:pt x="213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6" name="Google Shape;1866;p11"/>
                <p:cNvSpPr/>
                <p:nvPr/>
              </p:nvSpPr>
              <p:spPr>
                <a:xfrm>
                  <a:off x="4374950" y="4142975"/>
                  <a:ext cx="243550" cy="227225"/>
                </a:xfrm>
                <a:custGeom>
                  <a:avLst/>
                  <a:gdLst/>
                  <a:ahLst/>
                  <a:cxnLst/>
                  <a:rect l="l" t="t" r="r" b="b"/>
                  <a:pathLst>
                    <a:path w="9742" h="9089" extrusionOk="0">
                      <a:moveTo>
                        <a:pt x="2881" y="0"/>
                      </a:moveTo>
                      <a:cubicBezTo>
                        <a:pt x="2789" y="0"/>
                        <a:pt x="2699" y="42"/>
                        <a:pt x="2636" y="85"/>
                      </a:cubicBezTo>
                      <a:cubicBezTo>
                        <a:pt x="2503" y="151"/>
                        <a:pt x="2469" y="318"/>
                        <a:pt x="2369" y="451"/>
                      </a:cubicBezTo>
                      <a:cubicBezTo>
                        <a:pt x="1869" y="1552"/>
                        <a:pt x="1635" y="2753"/>
                        <a:pt x="1702" y="3921"/>
                      </a:cubicBezTo>
                      <a:cubicBezTo>
                        <a:pt x="1569" y="3087"/>
                        <a:pt x="1469" y="2253"/>
                        <a:pt x="1235" y="1419"/>
                      </a:cubicBezTo>
                      <a:cubicBezTo>
                        <a:pt x="1168" y="1152"/>
                        <a:pt x="1068" y="852"/>
                        <a:pt x="802" y="785"/>
                      </a:cubicBezTo>
                      <a:cubicBezTo>
                        <a:pt x="784" y="782"/>
                        <a:pt x="766" y="780"/>
                        <a:pt x="747" y="780"/>
                      </a:cubicBezTo>
                      <a:cubicBezTo>
                        <a:pt x="588" y="780"/>
                        <a:pt x="394" y="903"/>
                        <a:pt x="335" y="1052"/>
                      </a:cubicBezTo>
                      <a:cubicBezTo>
                        <a:pt x="234" y="1219"/>
                        <a:pt x="201" y="1385"/>
                        <a:pt x="201" y="1586"/>
                      </a:cubicBezTo>
                      <a:cubicBezTo>
                        <a:pt x="1" y="4221"/>
                        <a:pt x="535" y="7557"/>
                        <a:pt x="2870" y="8791"/>
                      </a:cubicBezTo>
                      <a:cubicBezTo>
                        <a:pt x="3264" y="8997"/>
                        <a:pt x="3674" y="9088"/>
                        <a:pt x="4088" y="9088"/>
                      </a:cubicBezTo>
                      <a:cubicBezTo>
                        <a:pt x="6615" y="9088"/>
                        <a:pt x="9302" y="5705"/>
                        <a:pt x="9675" y="4588"/>
                      </a:cubicBezTo>
                      <a:cubicBezTo>
                        <a:pt x="9708" y="4454"/>
                        <a:pt x="9741" y="4321"/>
                        <a:pt x="9708" y="4254"/>
                      </a:cubicBezTo>
                      <a:cubicBezTo>
                        <a:pt x="9658" y="4179"/>
                        <a:pt x="9570" y="4142"/>
                        <a:pt x="9473" y="4142"/>
                      </a:cubicBezTo>
                      <a:cubicBezTo>
                        <a:pt x="9441" y="4142"/>
                        <a:pt x="9408" y="4146"/>
                        <a:pt x="9374" y="4154"/>
                      </a:cubicBezTo>
                      <a:cubicBezTo>
                        <a:pt x="9241" y="4221"/>
                        <a:pt x="9174" y="4288"/>
                        <a:pt x="9074" y="4388"/>
                      </a:cubicBezTo>
                      <a:cubicBezTo>
                        <a:pt x="8640" y="4821"/>
                        <a:pt x="8173" y="5322"/>
                        <a:pt x="7706" y="5789"/>
                      </a:cubicBezTo>
                      <a:cubicBezTo>
                        <a:pt x="8240" y="5055"/>
                        <a:pt x="8707" y="4254"/>
                        <a:pt x="9041" y="3387"/>
                      </a:cubicBezTo>
                      <a:cubicBezTo>
                        <a:pt x="9074" y="3253"/>
                        <a:pt x="9141" y="3120"/>
                        <a:pt x="9141" y="2987"/>
                      </a:cubicBezTo>
                      <a:cubicBezTo>
                        <a:pt x="9141" y="2887"/>
                        <a:pt x="9074" y="2753"/>
                        <a:pt x="8974" y="2720"/>
                      </a:cubicBezTo>
                      <a:cubicBezTo>
                        <a:pt x="8937" y="2705"/>
                        <a:pt x="8901" y="2699"/>
                        <a:pt x="8865" y="2699"/>
                      </a:cubicBezTo>
                      <a:cubicBezTo>
                        <a:pt x="8736" y="2699"/>
                        <a:pt x="8611" y="2782"/>
                        <a:pt x="8507" y="2887"/>
                      </a:cubicBezTo>
                      <a:cubicBezTo>
                        <a:pt x="7640" y="3620"/>
                        <a:pt x="6873" y="4488"/>
                        <a:pt x="6305" y="5488"/>
                      </a:cubicBezTo>
                      <a:cubicBezTo>
                        <a:pt x="6873" y="4388"/>
                        <a:pt x="7373" y="3287"/>
                        <a:pt x="7673" y="2153"/>
                      </a:cubicBezTo>
                      <a:cubicBezTo>
                        <a:pt x="7706" y="1986"/>
                        <a:pt x="7740" y="1786"/>
                        <a:pt x="7640" y="1652"/>
                      </a:cubicBezTo>
                      <a:cubicBezTo>
                        <a:pt x="7586" y="1598"/>
                        <a:pt x="7517" y="1576"/>
                        <a:pt x="7444" y="1576"/>
                      </a:cubicBezTo>
                      <a:cubicBezTo>
                        <a:pt x="7292" y="1576"/>
                        <a:pt x="7119" y="1673"/>
                        <a:pt x="7006" y="1786"/>
                      </a:cubicBezTo>
                      <a:cubicBezTo>
                        <a:pt x="6039" y="2553"/>
                        <a:pt x="5338" y="3587"/>
                        <a:pt x="4904" y="4755"/>
                      </a:cubicBezTo>
                      <a:cubicBezTo>
                        <a:pt x="5138" y="3454"/>
                        <a:pt x="5338" y="2253"/>
                        <a:pt x="5405" y="985"/>
                      </a:cubicBezTo>
                      <a:cubicBezTo>
                        <a:pt x="5405" y="785"/>
                        <a:pt x="5405" y="585"/>
                        <a:pt x="5238" y="485"/>
                      </a:cubicBezTo>
                      <a:cubicBezTo>
                        <a:pt x="5207" y="472"/>
                        <a:pt x="5174" y="467"/>
                        <a:pt x="5142" y="467"/>
                      </a:cubicBezTo>
                      <a:cubicBezTo>
                        <a:pt x="4999" y="467"/>
                        <a:pt x="4846" y="570"/>
                        <a:pt x="4738" y="652"/>
                      </a:cubicBezTo>
                      <a:cubicBezTo>
                        <a:pt x="3804" y="1586"/>
                        <a:pt x="3503" y="2953"/>
                        <a:pt x="3237" y="4254"/>
                      </a:cubicBezTo>
                      <a:cubicBezTo>
                        <a:pt x="3370" y="2920"/>
                        <a:pt x="3370" y="1719"/>
                        <a:pt x="3237" y="485"/>
                      </a:cubicBezTo>
                      <a:cubicBezTo>
                        <a:pt x="3203" y="318"/>
                        <a:pt x="3203" y="118"/>
                        <a:pt x="3036" y="51"/>
                      </a:cubicBezTo>
                      <a:cubicBezTo>
                        <a:pt x="2987" y="14"/>
                        <a:pt x="2934" y="0"/>
                        <a:pt x="2881" y="0"/>
                      </a:cubicBezTo>
                      <a:close/>
                    </a:path>
                  </a:pathLst>
                </a:custGeom>
                <a:solidFill>
                  <a:srgbClr val="7BA56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7" name="Google Shape;1867;p11"/>
                <p:cNvSpPr/>
                <p:nvPr/>
              </p:nvSpPr>
              <p:spPr>
                <a:xfrm>
                  <a:off x="3989625" y="4147775"/>
                  <a:ext cx="192850" cy="957925"/>
                </a:xfrm>
                <a:custGeom>
                  <a:avLst/>
                  <a:gdLst/>
                  <a:ahLst/>
                  <a:cxnLst/>
                  <a:rect l="l" t="t" r="r" b="b"/>
                  <a:pathLst>
                    <a:path w="7714" h="38317" extrusionOk="0">
                      <a:moveTo>
                        <a:pt x="57" y="1"/>
                      </a:moveTo>
                      <a:cubicBezTo>
                        <a:pt x="12" y="1"/>
                        <a:pt x="1" y="134"/>
                        <a:pt x="70" y="393"/>
                      </a:cubicBezTo>
                      <a:cubicBezTo>
                        <a:pt x="1537" y="6164"/>
                        <a:pt x="2738" y="11934"/>
                        <a:pt x="3739" y="17772"/>
                      </a:cubicBezTo>
                      <a:cubicBezTo>
                        <a:pt x="4740" y="23610"/>
                        <a:pt x="5574" y="29514"/>
                        <a:pt x="6241" y="35385"/>
                      </a:cubicBezTo>
                      <a:cubicBezTo>
                        <a:pt x="6470" y="37349"/>
                        <a:pt x="6892" y="38317"/>
                        <a:pt x="7199" y="38317"/>
                      </a:cubicBezTo>
                      <a:cubicBezTo>
                        <a:pt x="7518" y="38317"/>
                        <a:pt x="7713" y="37274"/>
                        <a:pt x="7442" y="35218"/>
                      </a:cubicBezTo>
                      <a:cubicBezTo>
                        <a:pt x="6608" y="29347"/>
                        <a:pt x="5607" y="23443"/>
                        <a:pt x="4439" y="17672"/>
                      </a:cubicBezTo>
                      <a:cubicBezTo>
                        <a:pt x="3239" y="11834"/>
                        <a:pt x="1871" y="6064"/>
                        <a:pt x="236" y="360"/>
                      </a:cubicBezTo>
                      <a:cubicBezTo>
                        <a:pt x="172" y="118"/>
                        <a:pt x="100" y="1"/>
                        <a:pt x="5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8" name="Google Shape;1868;p11"/>
                <p:cNvSpPr/>
                <p:nvPr/>
              </p:nvSpPr>
              <p:spPr>
                <a:xfrm>
                  <a:off x="3862100" y="3895525"/>
                  <a:ext cx="258550" cy="423875"/>
                </a:xfrm>
                <a:custGeom>
                  <a:avLst/>
                  <a:gdLst/>
                  <a:ahLst/>
                  <a:cxnLst/>
                  <a:rect l="l" t="t" r="r" b="b"/>
                  <a:pathLst>
                    <a:path w="10342" h="16955" extrusionOk="0">
                      <a:moveTo>
                        <a:pt x="4138" y="0"/>
                      </a:moveTo>
                      <a:cubicBezTo>
                        <a:pt x="2748" y="0"/>
                        <a:pt x="1403" y="844"/>
                        <a:pt x="834" y="2277"/>
                      </a:cubicBezTo>
                      <a:cubicBezTo>
                        <a:pt x="234" y="3745"/>
                        <a:pt x="0" y="5279"/>
                        <a:pt x="0" y="6814"/>
                      </a:cubicBezTo>
                      <a:cubicBezTo>
                        <a:pt x="34" y="9582"/>
                        <a:pt x="1134" y="12318"/>
                        <a:pt x="2902" y="14419"/>
                      </a:cubicBezTo>
                      <a:cubicBezTo>
                        <a:pt x="3760" y="15419"/>
                        <a:pt x="4985" y="16297"/>
                        <a:pt x="6262" y="16297"/>
                      </a:cubicBezTo>
                      <a:cubicBezTo>
                        <a:pt x="6476" y="16297"/>
                        <a:pt x="6690" y="16273"/>
                        <a:pt x="6905" y="16220"/>
                      </a:cubicBezTo>
                      <a:cubicBezTo>
                        <a:pt x="9040" y="15687"/>
                        <a:pt x="8673" y="16954"/>
                        <a:pt x="9707" y="12484"/>
                      </a:cubicBezTo>
                      <a:cubicBezTo>
                        <a:pt x="10341" y="9916"/>
                        <a:pt x="10341" y="7114"/>
                        <a:pt x="9374" y="4645"/>
                      </a:cubicBezTo>
                      <a:cubicBezTo>
                        <a:pt x="8773" y="3111"/>
                        <a:pt x="7706" y="1643"/>
                        <a:pt x="6038" y="576"/>
                      </a:cubicBezTo>
                      <a:cubicBezTo>
                        <a:pt x="5444" y="183"/>
                        <a:pt x="4786" y="0"/>
                        <a:pt x="413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69" name="Google Shape;1869;p11"/>
                <p:cNvSpPr/>
                <p:nvPr/>
              </p:nvSpPr>
              <p:spPr>
                <a:xfrm>
                  <a:off x="3880450" y="3945775"/>
                  <a:ext cx="75075" cy="318575"/>
                </a:xfrm>
                <a:custGeom>
                  <a:avLst/>
                  <a:gdLst/>
                  <a:ahLst/>
                  <a:cxnLst/>
                  <a:rect l="l" t="t" r="r" b="b"/>
                  <a:pathLst>
                    <a:path w="3003" h="12743" extrusionOk="0">
                      <a:moveTo>
                        <a:pt x="1668" y="0"/>
                      </a:moveTo>
                      <a:lnTo>
                        <a:pt x="1668" y="0"/>
                      </a:lnTo>
                      <a:cubicBezTo>
                        <a:pt x="0" y="4270"/>
                        <a:pt x="567" y="9307"/>
                        <a:pt x="3002" y="12743"/>
                      </a:cubicBezTo>
                      <a:cubicBezTo>
                        <a:pt x="1435" y="8773"/>
                        <a:pt x="1001" y="4337"/>
                        <a:pt x="166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0" name="Google Shape;1870;p11"/>
                <p:cNvSpPr/>
                <p:nvPr/>
              </p:nvSpPr>
              <p:spPr>
                <a:xfrm>
                  <a:off x="3935475" y="3944100"/>
                  <a:ext cx="57575" cy="334425"/>
                </a:xfrm>
                <a:custGeom>
                  <a:avLst/>
                  <a:gdLst/>
                  <a:ahLst/>
                  <a:cxnLst/>
                  <a:rect l="l" t="t" r="r" b="b"/>
                  <a:pathLst>
                    <a:path w="2303" h="13377" extrusionOk="0">
                      <a:moveTo>
                        <a:pt x="234" y="0"/>
                      </a:moveTo>
                      <a:cubicBezTo>
                        <a:pt x="134" y="2302"/>
                        <a:pt x="1" y="4637"/>
                        <a:pt x="268" y="6905"/>
                      </a:cubicBezTo>
                      <a:cubicBezTo>
                        <a:pt x="534" y="9207"/>
                        <a:pt x="1102" y="11509"/>
                        <a:pt x="2302" y="13377"/>
                      </a:cubicBezTo>
                      <a:cubicBezTo>
                        <a:pt x="1068" y="9307"/>
                        <a:pt x="401" y="5004"/>
                        <a:pt x="23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1" name="Google Shape;1871;p11"/>
                <p:cNvSpPr/>
                <p:nvPr/>
              </p:nvSpPr>
              <p:spPr>
                <a:xfrm>
                  <a:off x="3961325" y="3934925"/>
                  <a:ext cx="62575" cy="338600"/>
                </a:xfrm>
                <a:custGeom>
                  <a:avLst/>
                  <a:gdLst/>
                  <a:ahLst/>
                  <a:cxnLst/>
                  <a:rect l="l" t="t" r="r" b="b"/>
                  <a:pathLst>
                    <a:path w="2503" h="13544" extrusionOk="0">
                      <a:moveTo>
                        <a:pt x="1" y="1"/>
                      </a:moveTo>
                      <a:lnTo>
                        <a:pt x="1" y="1"/>
                      </a:lnTo>
                      <a:cubicBezTo>
                        <a:pt x="735" y="4504"/>
                        <a:pt x="1502" y="9007"/>
                        <a:pt x="2236" y="13544"/>
                      </a:cubicBezTo>
                      <a:cubicBezTo>
                        <a:pt x="2503" y="9074"/>
                        <a:pt x="1735" y="4570"/>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2" name="Google Shape;1872;p11"/>
                <p:cNvSpPr/>
                <p:nvPr/>
              </p:nvSpPr>
              <p:spPr>
                <a:xfrm>
                  <a:off x="3978850" y="3934925"/>
                  <a:ext cx="91750" cy="316925"/>
                </a:xfrm>
                <a:custGeom>
                  <a:avLst/>
                  <a:gdLst/>
                  <a:ahLst/>
                  <a:cxnLst/>
                  <a:rect l="l" t="t" r="r" b="b"/>
                  <a:pathLst>
                    <a:path w="3670" h="12677" extrusionOk="0">
                      <a:moveTo>
                        <a:pt x="0" y="1"/>
                      </a:moveTo>
                      <a:cubicBezTo>
                        <a:pt x="1468" y="4070"/>
                        <a:pt x="2335" y="8340"/>
                        <a:pt x="2669" y="12676"/>
                      </a:cubicBezTo>
                      <a:cubicBezTo>
                        <a:pt x="3670" y="8273"/>
                        <a:pt x="2836" y="3536"/>
                        <a:pt x="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3" name="Google Shape;1873;p11"/>
                <p:cNvSpPr/>
                <p:nvPr/>
              </p:nvSpPr>
              <p:spPr>
                <a:xfrm>
                  <a:off x="3996350" y="3937425"/>
                  <a:ext cx="95100" cy="302750"/>
                </a:xfrm>
                <a:custGeom>
                  <a:avLst/>
                  <a:gdLst/>
                  <a:ahLst/>
                  <a:cxnLst/>
                  <a:rect l="l" t="t" r="r" b="b"/>
                  <a:pathLst>
                    <a:path w="3804" h="12110" extrusionOk="0">
                      <a:moveTo>
                        <a:pt x="1" y="1"/>
                      </a:moveTo>
                      <a:cubicBezTo>
                        <a:pt x="2002" y="3703"/>
                        <a:pt x="3136" y="7873"/>
                        <a:pt x="3270" y="12109"/>
                      </a:cubicBezTo>
                      <a:cubicBezTo>
                        <a:pt x="3637" y="9941"/>
                        <a:pt x="3804" y="7673"/>
                        <a:pt x="3337" y="5571"/>
                      </a:cubicBezTo>
                      <a:cubicBezTo>
                        <a:pt x="2936" y="3403"/>
                        <a:pt x="1735" y="1302"/>
                        <a:pt x="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4" name="Google Shape;1874;p11"/>
                <p:cNvSpPr/>
                <p:nvPr/>
              </p:nvSpPr>
              <p:spPr>
                <a:xfrm>
                  <a:off x="3875450" y="3808175"/>
                  <a:ext cx="130100" cy="110125"/>
                </a:xfrm>
                <a:custGeom>
                  <a:avLst/>
                  <a:gdLst/>
                  <a:ahLst/>
                  <a:cxnLst/>
                  <a:rect l="l" t="t" r="r" b="b"/>
                  <a:pathLst>
                    <a:path w="5204" h="4405" extrusionOk="0">
                      <a:moveTo>
                        <a:pt x="3336" y="0"/>
                      </a:moveTo>
                      <a:cubicBezTo>
                        <a:pt x="3336" y="0"/>
                        <a:pt x="2335" y="1468"/>
                        <a:pt x="2335" y="2335"/>
                      </a:cubicBezTo>
                      <a:cubicBezTo>
                        <a:pt x="2102" y="1501"/>
                        <a:pt x="1134" y="0"/>
                        <a:pt x="1134" y="0"/>
                      </a:cubicBezTo>
                      <a:lnTo>
                        <a:pt x="1134" y="0"/>
                      </a:lnTo>
                      <a:cubicBezTo>
                        <a:pt x="1134" y="0"/>
                        <a:pt x="1168" y="2068"/>
                        <a:pt x="1601" y="2969"/>
                      </a:cubicBezTo>
                      <a:cubicBezTo>
                        <a:pt x="1034" y="2736"/>
                        <a:pt x="0" y="2302"/>
                        <a:pt x="0" y="2302"/>
                      </a:cubicBezTo>
                      <a:lnTo>
                        <a:pt x="0" y="2302"/>
                      </a:lnTo>
                      <a:cubicBezTo>
                        <a:pt x="0" y="2302"/>
                        <a:pt x="1668" y="4337"/>
                        <a:pt x="2702" y="4403"/>
                      </a:cubicBezTo>
                      <a:cubicBezTo>
                        <a:pt x="2717" y="4404"/>
                        <a:pt x="2732" y="4404"/>
                        <a:pt x="2748" y="4404"/>
                      </a:cubicBezTo>
                      <a:cubicBezTo>
                        <a:pt x="4548" y="4404"/>
                        <a:pt x="5204" y="501"/>
                        <a:pt x="5204" y="501"/>
                      </a:cubicBezTo>
                      <a:lnTo>
                        <a:pt x="5204" y="501"/>
                      </a:lnTo>
                      <a:cubicBezTo>
                        <a:pt x="5204" y="501"/>
                        <a:pt x="3836" y="1735"/>
                        <a:pt x="3669" y="2602"/>
                      </a:cubicBezTo>
                      <a:cubicBezTo>
                        <a:pt x="3536" y="1735"/>
                        <a:pt x="3336" y="0"/>
                        <a:pt x="3336"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5" name="Google Shape;1875;p11"/>
                <p:cNvSpPr/>
                <p:nvPr/>
              </p:nvSpPr>
              <p:spPr>
                <a:xfrm>
                  <a:off x="3877950" y="4103975"/>
                  <a:ext cx="251850" cy="215550"/>
                </a:xfrm>
                <a:custGeom>
                  <a:avLst/>
                  <a:gdLst/>
                  <a:ahLst/>
                  <a:cxnLst/>
                  <a:rect l="l" t="t" r="r" b="b"/>
                  <a:pathLst>
                    <a:path w="10074" h="8622" extrusionOk="0">
                      <a:moveTo>
                        <a:pt x="6463" y="1"/>
                      </a:moveTo>
                      <a:cubicBezTo>
                        <a:pt x="6240" y="1"/>
                        <a:pt x="6098" y="263"/>
                        <a:pt x="6038" y="444"/>
                      </a:cubicBezTo>
                      <a:cubicBezTo>
                        <a:pt x="5604" y="1611"/>
                        <a:pt x="5537" y="2845"/>
                        <a:pt x="5771" y="4080"/>
                      </a:cubicBezTo>
                      <a:cubicBezTo>
                        <a:pt x="5337" y="2845"/>
                        <a:pt x="4837" y="1711"/>
                        <a:pt x="4270" y="610"/>
                      </a:cubicBezTo>
                      <a:cubicBezTo>
                        <a:pt x="4203" y="444"/>
                        <a:pt x="4070" y="277"/>
                        <a:pt x="3903" y="277"/>
                      </a:cubicBezTo>
                      <a:cubicBezTo>
                        <a:pt x="3736" y="310"/>
                        <a:pt x="3603" y="510"/>
                        <a:pt x="3569" y="677"/>
                      </a:cubicBezTo>
                      <a:cubicBezTo>
                        <a:pt x="3269" y="1945"/>
                        <a:pt x="3703" y="3279"/>
                        <a:pt x="4170" y="4513"/>
                      </a:cubicBezTo>
                      <a:cubicBezTo>
                        <a:pt x="3569" y="3312"/>
                        <a:pt x="2936" y="2278"/>
                        <a:pt x="2235" y="1311"/>
                      </a:cubicBezTo>
                      <a:cubicBezTo>
                        <a:pt x="2102" y="1178"/>
                        <a:pt x="2002" y="1011"/>
                        <a:pt x="1835" y="1011"/>
                      </a:cubicBezTo>
                      <a:cubicBezTo>
                        <a:pt x="1823" y="1008"/>
                        <a:pt x="1811" y="1006"/>
                        <a:pt x="1799" y="1006"/>
                      </a:cubicBezTo>
                      <a:cubicBezTo>
                        <a:pt x="1673" y="1006"/>
                        <a:pt x="1532" y="1156"/>
                        <a:pt x="1501" y="1278"/>
                      </a:cubicBezTo>
                      <a:cubicBezTo>
                        <a:pt x="1401" y="1411"/>
                        <a:pt x="1434" y="1578"/>
                        <a:pt x="1434" y="1745"/>
                      </a:cubicBezTo>
                      <a:cubicBezTo>
                        <a:pt x="1568" y="2879"/>
                        <a:pt x="1968" y="4080"/>
                        <a:pt x="2669" y="5014"/>
                      </a:cubicBezTo>
                      <a:cubicBezTo>
                        <a:pt x="2102" y="4346"/>
                        <a:pt x="1568" y="3713"/>
                        <a:pt x="1001" y="3112"/>
                      </a:cubicBezTo>
                      <a:cubicBezTo>
                        <a:pt x="864" y="2921"/>
                        <a:pt x="638" y="2752"/>
                        <a:pt x="414" y="2752"/>
                      </a:cubicBezTo>
                      <a:cubicBezTo>
                        <a:pt x="365" y="2752"/>
                        <a:pt x="315" y="2761"/>
                        <a:pt x="267" y="2779"/>
                      </a:cubicBezTo>
                      <a:cubicBezTo>
                        <a:pt x="67" y="2845"/>
                        <a:pt x="0" y="3012"/>
                        <a:pt x="0" y="3246"/>
                      </a:cubicBezTo>
                      <a:cubicBezTo>
                        <a:pt x="0" y="3446"/>
                        <a:pt x="67" y="3613"/>
                        <a:pt x="167" y="3779"/>
                      </a:cubicBezTo>
                      <a:cubicBezTo>
                        <a:pt x="1306" y="6089"/>
                        <a:pt x="3396" y="8621"/>
                        <a:pt x="5912" y="8621"/>
                      </a:cubicBezTo>
                      <a:cubicBezTo>
                        <a:pt x="5976" y="8621"/>
                        <a:pt x="6040" y="8619"/>
                        <a:pt x="6104" y="8616"/>
                      </a:cubicBezTo>
                      <a:cubicBezTo>
                        <a:pt x="9273" y="8449"/>
                        <a:pt x="10074" y="2845"/>
                        <a:pt x="9774" y="1478"/>
                      </a:cubicBezTo>
                      <a:cubicBezTo>
                        <a:pt x="9740" y="1344"/>
                        <a:pt x="9707" y="1244"/>
                        <a:pt x="9607" y="1178"/>
                      </a:cubicBezTo>
                      <a:cubicBezTo>
                        <a:pt x="9579" y="1159"/>
                        <a:pt x="9548" y="1151"/>
                        <a:pt x="9517" y="1151"/>
                      </a:cubicBezTo>
                      <a:cubicBezTo>
                        <a:pt x="9435" y="1151"/>
                        <a:pt x="9346" y="1205"/>
                        <a:pt x="9273" y="1278"/>
                      </a:cubicBezTo>
                      <a:cubicBezTo>
                        <a:pt x="9207" y="1344"/>
                        <a:pt x="9207" y="1478"/>
                        <a:pt x="9173" y="1611"/>
                      </a:cubicBezTo>
                      <a:cubicBezTo>
                        <a:pt x="9007" y="2245"/>
                        <a:pt x="8873" y="2912"/>
                        <a:pt x="8706" y="3513"/>
                      </a:cubicBezTo>
                      <a:cubicBezTo>
                        <a:pt x="8773" y="2612"/>
                        <a:pt x="8773" y="1678"/>
                        <a:pt x="8606" y="777"/>
                      </a:cubicBezTo>
                      <a:cubicBezTo>
                        <a:pt x="8573" y="644"/>
                        <a:pt x="8540" y="544"/>
                        <a:pt x="8506" y="444"/>
                      </a:cubicBezTo>
                      <a:cubicBezTo>
                        <a:pt x="8451" y="333"/>
                        <a:pt x="8373" y="268"/>
                        <a:pt x="8272" y="268"/>
                      </a:cubicBezTo>
                      <a:cubicBezTo>
                        <a:pt x="8251" y="268"/>
                        <a:pt x="8229" y="271"/>
                        <a:pt x="8206" y="277"/>
                      </a:cubicBezTo>
                      <a:cubicBezTo>
                        <a:pt x="8039" y="310"/>
                        <a:pt x="7939" y="477"/>
                        <a:pt x="7906" y="644"/>
                      </a:cubicBezTo>
                      <a:cubicBezTo>
                        <a:pt x="7572" y="1745"/>
                        <a:pt x="7372" y="2912"/>
                        <a:pt x="7372" y="4013"/>
                      </a:cubicBezTo>
                      <a:cubicBezTo>
                        <a:pt x="7272" y="2745"/>
                        <a:pt x="7172" y="1578"/>
                        <a:pt x="6838" y="444"/>
                      </a:cubicBezTo>
                      <a:cubicBezTo>
                        <a:pt x="6772" y="277"/>
                        <a:pt x="6705" y="77"/>
                        <a:pt x="6538" y="10"/>
                      </a:cubicBezTo>
                      <a:cubicBezTo>
                        <a:pt x="6512" y="4"/>
                        <a:pt x="6487" y="1"/>
                        <a:pt x="6463"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876" name="Google Shape;1876;p11"/>
              <p:cNvGrpSpPr/>
              <p:nvPr/>
            </p:nvGrpSpPr>
            <p:grpSpPr>
              <a:xfrm>
                <a:off x="6372725" y="4382953"/>
                <a:ext cx="988324" cy="895098"/>
                <a:chOff x="4048900" y="1919750"/>
                <a:chExt cx="1060775" cy="960715"/>
              </a:xfrm>
            </p:grpSpPr>
            <p:sp>
              <p:nvSpPr>
                <p:cNvPr id="1877" name="Google Shape;1877;p11"/>
                <p:cNvSpPr/>
                <p:nvPr/>
              </p:nvSpPr>
              <p:spPr>
                <a:xfrm>
                  <a:off x="4133125" y="1919750"/>
                  <a:ext cx="968225" cy="911900"/>
                </a:xfrm>
                <a:custGeom>
                  <a:avLst/>
                  <a:gdLst/>
                  <a:ahLst/>
                  <a:cxnLst/>
                  <a:rect l="l" t="t" r="r" b="b"/>
                  <a:pathLst>
                    <a:path w="38729" h="36476" extrusionOk="0">
                      <a:moveTo>
                        <a:pt x="20075" y="0"/>
                      </a:moveTo>
                      <a:cubicBezTo>
                        <a:pt x="17881" y="0"/>
                        <a:pt x="15579" y="1191"/>
                        <a:pt x="14211" y="2985"/>
                      </a:cubicBezTo>
                      <a:cubicBezTo>
                        <a:pt x="12209" y="5721"/>
                        <a:pt x="11842" y="9290"/>
                        <a:pt x="12009" y="12626"/>
                      </a:cubicBezTo>
                      <a:cubicBezTo>
                        <a:pt x="12209" y="15961"/>
                        <a:pt x="12876" y="19330"/>
                        <a:pt x="12676" y="22666"/>
                      </a:cubicBezTo>
                      <a:cubicBezTo>
                        <a:pt x="12309" y="19731"/>
                        <a:pt x="11142" y="16662"/>
                        <a:pt x="9507" y="13926"/>
                      </a:cubicBezTo>
                      <a:cubicBezTo>
                        <a:pt x="8807" y="12759"/>
                        <a:pt x="8006" y="11591"/>
                        <a:pt x="6872" y="10791"/>
                      </a:cubicBezTo>
                      <a:cubicBezTo>
                        <a:pt x="6042" y="10205"/>
                        <a:pt x="5051" y="9833"/>
                        <a:pt x="4069" y="9833"/>
                      </a:cubicBezTo>
                      <a:cubicBezTo>
                        <a:pt x="3709" y="9833"/>
                        <a:pt x="3351" y="9883"/>
                        <a:pt x="3003" y="9990"/>
                      </a:cubicBezTo>
                      <a:cubicBezTo>
                        <a:pt x="1501" y="10457"/>
                        <a:pt x="501" y="11958"/>
                        <a:pt x="234" y="13493"/>
                      </a:cubicBezTo>
                      <a:cubicBezTo>
                        <a:pt x="0" y="15061"/>
                        <a:pt x="334" y="16628"/>
                        <a:pt x="868" y="18096"/>
                      </a:cubicBezTo>
                      <a:cubicBezTo>
                        <a:pt x="3036" y="24100"/>
                        <a:pt x="7739" y="28737"/>
                        <a:pt x="12343" y="33140"/>
                      </a:cubicBezTo>
                      <a:cubicBezTo>
                        <a:pt x="14177" y="34908"/>
                        <a:pt x="15411" y="35408"/>
                        <a:pt x="16345" y="36476"/>
                      </a:cubicBezTo>
                      <a:cubicBezTo>
                        <a:pt x="19581" y="32940"/>
                        <a:pt x="23817" y="30472"/>
                        <a:pt x="27720" y="27736"/>
                      </a:cubicBezTo>
                      <a:cubicBezTo>
                        <a:pt x="31656" y="24968"/>
                        <a:pt x="35526" y="21765"/>
                        <a:pt x="37494" y="17396"/>
                      </a:cubicBezTo>
                      <a:cubicBezTo>
                        <a:pt x="38561" y="14927"/>
                        <a:pt x="38728" y="11458"/>
                        <a:pt x="36393" y="10124"/>
                      </a:cubicBezTo>
                      <a:cubicBezTo>
                        <a:pt x="35821" y="9792"/>
                        <a:pt x="35215" y="9648"/>
                        <a:pt x="34601" y="9648"/>
                      </a:cubicBezTo>
                      <a:cubicBezTo>
                        <a:pt x="32743" y="9648"/>
                        <a:pt x="30800" y="10963"/>
                        <a:pt x="29421" y="12392"/>
                      </a:cubicBezTo>
                      <a:cubicBezTo>
                        <a:pt x="26319" y="15494"/>
                        <a:pt x="23851" y="19297"/>
                        <a:pt x="22250" y="23433"/>
                      </a:cubicBezTo>
                      <a:cubicBezTo>
                        <a:pt x="23517" y="19130"/>
                        <a:pt x="25152" y="14560"/>
                        <a:pt x="25719" y="9723"/>
                      </a:cubicBezTo>
                      <a:cubicBezTo>
                        <a:pt x="26086" y="6555"/>
                        <a:pt x="25719" y="2752"/>
                        <a:pt x="23084" y="917"/>
                      </a:cubicBezTo>
                      <a:cubicBezTo>
                        <a:pt x="22187" y="283"/>
                        <a:pt x="21144" y="0"/>
                        <a:pt x="2007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8" name="Google Shape;1878;p11"/>
                <p:cNvSpPr/>
                <p:nvPr/>
              </p:nvSpPr>
              <p:spPr>
                <a:xfrm>
                  <a:off x="4576500" y="2085450"/>
                  <a:ext cx="109600" cy="597875"/>
                </a:xfrm>
                <a:custGeom>
                  <a:avLst/>
                  <a:gdLst/>
                  <a:ahLst/>
                  <a:cxnLst/>
                  <a:rect l="l" t="t" r="r" b="b"/>
                  <a:pathLst>
                    <a:path w="4384" h="23915" extrusionOk="0">
                      <a:moveTo>
                        <a:pt x="4307" y="1"/>
                      </a:moveTo>
                      <a:cubicBezTo>
                        <a:pt x="4266" y="1"/>
                        <a:pt x="4213" y="67"/>
                        <a:pt x="4181" y="193"/>
                      </a:cubicBezTo>
                      <a:cubicBezTo>
                        <a:pt x="2913" y="7465"/>
                        <a:pt x="1479" y="14670"/>
                        <a:pt x="245" y="21876"/>
                      </a:cubicBezTo>
                      <a:cubicBezTo>
                        <a:pt x="1" y="23219"/>
                        <a:pt x="286" y="23914"/>
                        <a:pt x="661" y="23914"/>
                      </a:cubicBezTo>
                      <a:cubicBezTo>
                        <a:pt x="1003" y="23914"/>
                        <a:pt x="1420" y="23336"/>
                        <a:pt x="1579" y="22142"/>
                      </a:cubicBezTo>
                      <a:cubicBezTo>
                        <a:pt x="2513" y="14837"/>
                        <a:pt x="3414" y="7532"/>
                        <a:pt x="4348" y="260"/>
                      </a:cubicBezTo>
                      <a:cubicBezTo>
                        <a:pt x="4383" y="84"/>
                        <a:pt x="4353" y="1"/>
                        <a:pt x="4307"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79" name="Google Shape;1879;p11"/>
                <p:cNvSpPr/>
                <p:nvPr/>
              </p:nvSpPr>
              <p:spPr>
                <a:xfrm>
                  <a:off x="4509225" y="1954950"/>
                  <a:ext cx="58825" cy="699400"/>
                </a:xfrm>
                <a:custGeom>
                  <a:avLst/>
                  <a:gdLst/>
                  <a:ahLst/>
                  <a:cxnLst/>
                  <a:rect l="l" t="t" r="r" b="b"/>
                  <a:pathLst>
                    <a:path w="2353" h="27976" extrusionOk="0">
                      <a:moveTo>
                        <a:pt x="2271" y="1"/>
                      </a:moveTo>
                      <a:cubicBezTo>
                        <a:pt x="2231" y="1"/>
                        <a:pt x="2185" y="84"/>
                        <a:pt x="2169" y="243"/>
                      </a:cubicBezTo>
                      <a:cubicBezTo>
                        <a:pt x="801" y="8682"/>
                        <a:pt x="0" y="17222"/>
                        <a:pt x="34" y="25761"/>
                      </a:cubicBezTo>
                      <a:cubicBezTo>
                        <a:pt x="67" y="27241"/>
                        <a:pt x="440" y="27975"/>
                        <a:pt x="794" y="27975"/>
                      </a:cubicBezTo>
                      <a:cubicBezTo>
                        <a:pt x="1149" y="27975"/>
                        <a:pt x="1485" y="27233"/>
                        <a:pt x="1435" y="25761"/>
                      </a:cubicBezTo>
                      <a:cubicBezTo>
                        <a:pt x="1101" y="17322"/>
                        <a:pt x="1335" y="8749"/>
                        <a:pt x="2335" y="310"/>
                      </a:cubicBezTo>
                      <a:cubicBezTo>
                        <a:pt x="2353" y="100"/>
                        <a:pt x="2316" y="1"/>
                        <a:pt x="227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0" name="Google Shape;1880;p11"/>
                <p:cNvSpPr/>
                <p:nvPr/>
              </p:nvSpPr>
              <p:spPr>
                <a:xfrm>
                  <a:off x="4542350" y="2076150"/>
                  <a:ext cx="97900" cy="573275"/>
                </a:xfrm>
                <a:custGeom>
                  <a:avLst/>
                  <a:gdLst/>
                  <a:ahLst/>
                  <a:cxnLst/>
                  <a:rect l="l" t="t" r="r" b="b"/>
                  <a:pathLst>
                    <a:path w="3916" h="22931" extrusionOk="0">
                      <a:moveTo>
                        <a:pt x="3835" y="1"/>
                      </a:moveTo>
                      <a:cubicBezTo>
                        <a:pt x="3794" y="1"/>
                        <a:pt x="3743" y="61"/>
                        <a:pt x="3712" y="198"/>
                      </a:cubicBezTo>
                      <a:cubicBezTo>
                        <a:pt x="2545" y="7103"/>
                        <a:pt x="1344" y="14075"/>
                        <a:pt x="210" y="21013"/>
                      </a:cubicBezTo>
                      <a:cubicBezTo>
                        <a:pt x="1" y="22268"/>
                        <a:pt x="301" y="22931"/>
                        <a:pt x="674" y="22931"/>
                      </a:cubicBezTo>
                      <a:cubicBezTo>
                        <a:pt x="1015" y="22931"/>
                        <a:pt x="1417" y="22377"/>
                        <a:pt x="1544" y="21213"/>
                      </a:cubicBezTo>
                      <a:cubicBezTo>
                        <a:pt x="2378" y="14208"/>
                        <a:pt x="3112" y="7203"/>
                        <a:pt x="3879" y="232"/>
                      </a:cubicBezTo>
                      <a:cubicBezTo>
                        <a:pt x="3915" y="87"/>
                        <a:pt x="3883" y="1"/>
                        <a:pt x="383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1" name="Google Shape;1881;p11"/>
                <p:cNvSpPr/>
                <p:nvPr/>
              </p:nvSpPr>
              <p:spPr>
                <a:xfrm>
                  <a:off x="4579650" y="2148850"/>
                  <a:ext cx="150175" cy="488100"/>
                </a:xfrm>
                <a:custGeom>
                  <a:avLst/>
                  <a:gdLst/>
                  <a:ahLst/>
                  <a:cxnLst/>
                  <a:rect l="l" t="t" r="r" b="b"/>
                  <a:pathLst>
                    <a:path w="6007" h="19524" extrusionOk="0">
                      <a:moveTo>
                        <a:pt x="5931" y="1"/>
                      </a:moveTo>
                      <a:cubicBezTo>
                        <a:pt x="5890" y="1"/>
                        <a:pt x="5840" y="76"/>
                        <a:pt x="5823" y="226"/>
                      </a:cubicBezTo>
                      <a:cubicBezTo>
                        <a:pt x="4956" y="6330"/>
                        <a:pt x="3121" y="12268"/>
                        <a:pt x="519" y="17772"/>
                      </a:cubicBezTo>
                      <a:cubicBezTo>
                        <a:pt x="1" y="18847"/>
                        <a:pt x="212" y="19524"/>
                        <a:pt x="649" y="19524"/>
                      </a:cubicBezTo>
                      <a:cubicBezTo>
                        <a:pt x="972" y="19524"/>
                        <a:pt x="1419" y="19155"/>
                        <a:pt x="1787" y="18305"/>
                      </a:cubicBezTo>
                      <a:cubicBezTo>
                        <a:pt x="4155" y="12501"/>
                        <a:pt x="5489" y="6397"/>
                        <a:pt x="5990" y="226"/>
                      </a:cubicBezTo>
                      <a:cubicBezTo>
                        <a:pt x="6006" y="76"/>
                        <a:pt x="5973" y="1"/>
                        <a:pt x="593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2" name="Google Shape;1882;p11"/>
                <p:cNvSpPr/>
                <p:nvPr/>
              </p:nvSpPr>
              <p:spPr>
                <a:xfrm>
                  <a:off x="4529250" y="2045225"/>
                  <a:ext cx="88450" cy="614175"/>
                </a:xfrm>
                <a:custGeom>
                  <a:avLst/>
                  <a:gdLst/>
                  <a:ahLst/>
                  <a:cxnLst/>
                  <a:rect l="l" t="t" r="r" b="b"/>
                  <a:pathLst>
                    <a:path w="3538" h="24567" extrusionOk="0">
                      <a:moveTo>
                        <a:pt x="3463" y="0"/>
                      </a:moveTo>
                      <a:cubicBezTo>
                        <a:pt x="3422" y="0"/>
                        <a:pt x="3367" y="76"/>
                        <a:pt x="3336" y="235"/>
                      </a:cubicBezTo>
                      <a:cubicBezTo>
                        <a:pt x="1034" y="7440"/>
                        <a:pt x="0" y="15079"/>
                        <a:pt x="467" y="22717"/>
                      </a:cubicBezTo>
                      <a:cubicBezTo>
                        <a:pt x="548" y="23964"/>
                        <a:pt x="927" y="24566"/>
                        <a:pt x="1266" y="24566"/>
                      </a:cubicBezTo>
                      <a:cubicBezTo>
                        <a:pt x="1625" y="24566"/>
                        <a:pt x="1939" y="23889"/>
                        <a:pt x="1801" y="22584"/>
                      </a:cubicBezTo>
                      <a:cubicBezTo>
                        <a:pt x="1034" y="15145"/>
                        <a:pt x="1568" y="7573"/>
                        <a:pt x="3503" y="268"/>
                      </a:cubicBezTo>
                      <a:cubicBezTo>
                        <a:pt x="3538" y="93"/>
                        <a:pt x="3508" y="0"/>
                        <a:pt x="3463"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3" name="Google Shape;1883;p11"/>
                <p:cNvSpPr/>
                <p:nvPr/>
              </p:nvSpPr>
              <p:spPr>
                <a:xfrm>
                  <a:off x="4630625" y="2266000"/>
                  <a:ext cx="364725" cy="392800"/>
                </a:xfrm>
                <a:custGeom>
                  <a:avLst/>
                  <a:gdLst/>
                  <a:ahLst/>
                  <a:cxnLst/>
                  <a:rect l="l" t="t" r="r" b="b"/>
                  <a:pathLst>
                    <a:path w="14589" h="15712" extrusionOk="0">
                      <a:moveTo>
                        <a:pt x="14510" y="0"/>
                      </a:moveTo>
                      <a:cubicBezTo>
                        <a:pt x="14464" y="0"/>
                        <a:pt x="14395" y="46"/>
                        <a:pt x="14325" y="143"/>
                      </a:cubicBezTo>
                      <a:cubicBezTo>
                        <a:pt x="10622" y="5414"/>
                        <a:pt x="6119" y="10050"/>
                        <a:pt x="1149" y="13986"/>
                      </a:cubicBezTo>
                      <a:cubicBezTo>
                        <a:pt x="1" y="14887"/>
                        <a:pt x="38" y="15711"/>
                        <a:pt x="696" y="15711"/>
                      </a:cubicBezTo>
                      <a:cubicBezTo>
                        <a:pt x="1013" y="15711"/>
                        <a:pt x="1474" y="15520"/>
                        <a:pt x="2016" y="15054"/>
                      </a:cubicBezTo>
                      <a:cubicBezTo>
                        <a:pt x="6920" y="10751"/>
                        <a:pt x="11089" y="5714"/>
                        <a:pt x="14492" y="243"/>
                      </a:cubicBezTo>
                      <a:cubicBezTo>
                        <a:pt x="14589" y="88"/>
                        <a:pt x="14573" y="0"/>
                        <a:pt x="145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4" name="Google Shape;1884;p11"/>
                <p:cNvSpPr/>
                <p:nvPr/>
              </p:nvSpPr>
              <p:spPr>
                <a:xfrm>
                  <a:off x="4660525" y="2299625"/>
                  <a:ext cx="375975" cy="347550"/>
                </a:xfrm>
                <a:custGeom>
                  <a:avLst/>
                  <a:gdLst/>
                  <a:ahLst/>
                  <a:cxnLst/>
                  <a:rect l="l" t="t" r="r" b="b"/>
                  <a:pathLst>
                    <a:path w="15039" h="13902" extrusionOk="0">
                      <a:moveTo>
                        <a:pt x="14948" y="0"/>
                      </a:moveTo>
                      <a:cubicBezTo>
                        <a:pt x="14909" y="0"/>
                        <a:pt x="14855" y="29"/>
                        <a:pt x="14797" y="99"/>
                      </a:cubicBezTo>
                      <a:cubicBezTo>
                        <a:pt x="10994" y="4936"/>
                        <a:pt x="6324" y="9039"/>
                        <a:pt x="1254" y="12274"/>
                      </a:cubicBezTo>
                      <a:cubicBezTo>
                        <a:pt x="1" y="13055"/>
                        <a:pt x="21" y="13902"/>
                        <a:pt x="757" y="13902"/>
                      </a:cubicBezTo>
                      <a:cubicBezTo>
                        <a:pt x="1059" y="13902"/>
                        <a:pt x="1482" y="13758"/>
                        <a:pt x="1988" y="13409"/>
                      </a:cubicBezTo>
                      <a:cubicBezTo>
                        <a:pt x="7091" y="9806"/>
                        <a:pt x="11428" y="5269"/>
                        <a:pt x="14930" y="233"/>
                      </a:cubicBezTo>
                      <a:cubicBezTo>
                        <a:pt x="15039" y="102"/>
                        <a:pt x="15020" y="0"/>
                        <a:pt x="1494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5" name="Google Shape;1885;p11"/>
                <p:cNvSpPr/>
                <p:nvPr/>
              </p:nvSpPr>
              <p:spPr>
                <a:xfrm>
                  <a:off x="4645350" y="2236800"/>
                  <a:ext cx="299525" cy="365350"/>
                </a:xfrm>
                <a:custGeom>
                  <a:avLst/>
                  <a:gdLst/>
                  <a:ahLst/>
                  <a:cxnLst/>
                  <a:rect l="l" t="t" r="r" b="b"/>
                  <a:pathLst>
                    <a:path w="11981" h="14614" extrusionOk="0">
                      <a:moveTo>
                        <a:pt x="11877" y="0"/>
                      </a:moveTo>
                      <a:cubicBezTo>
                        <a:pt x="11839" y="0"/>
                        <a:pt x="11789" y="23"/>
                        <a:pt x="11734" y="77"/>
                      </a:cubicBezTo>
                      <a:cubicBezTo>
                        <a:pt x="7698" y="3980"/>
                        <a:pt x="3895" y="8283"/>
                        <a:pt x="693" y="12953"/>
                      </a:cubicBezTo>
                      <a:cubicBezTo>
                        <a:pt x="1" y="13951"/>
                        <a:pt x="204" y="14613"/>
                        <a:pt x="694" y="14613"/>
                      </a:cubicBezTo>
                      <a:cubicBezTo>
                        <a:pt x="1007" y="14613"/>
                        <a:pt x="1438" y="14344"/>
                        <a:pt x="1827" y="13720"/>
                      </a:cubicBezTo>
                      <a:cubicBezTo>
                        <a:pt x="4729" y="8950"/>
                        <a:pt x="8065" y="4380"/>
                        <a:pt x="11868" y="210"/>
                      </a:cubicBezTo>
                      <a:cubicBezTo>
                        <a:pt x="11980" y="98"/>
                        <a:pt x="11956" y="0"/>
                        <a:pt x="118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6" name="Google Shape;1886;p11"/>
                <p:cNvSpPr/>
                <p:nvPr/>
              </p:nvSpPr>
              <p:spPr>
                <a:xfrm>
                  <a:off x="4048900" y="2085525"/>
                  <a:ext cx="879825" cy="746125"/>
                </a:xfrm>
                <a:custGeom>
                  <a:avLst/>
                  <a:gdLst/>
                  <a:ahLst/>
                  <a:cxnLst/>
                  <a:rect l="l" t="t" r="r" b="b"/>
                  <a:pathLst>
                    <a:path w="35193" h="29845" extrusionOk="0">
                      <a:moveTo>
                        <a:pt x="19085" y="1"/>
                      </a:moveTo>
                      <a:cubicBezTo>
                        <a:pt x="18147" y="1"/>
                        <a:pt x="17180" y="379"/>
                        <a:pt x="16445" y="991"/>
                      </a:cubicBezTo>
                      <a:cubicBezTo>
                        <a:pt x="15445" y="1825"/>
                        <a:pt x="14844" y="3026"/>
                        <a:pt x="14411" y="4260"/>
                      </a:cubicBezTo>
                      <a:cubicBezTo>
                        <a:pt x="12743" y="9130"/>
                        <a:pt x="14077" y="14467"/>
                        <a:pt x="15411" y="19437"/>
                      </a:cubicBezTo>
                      <a:cubicBezTo>
                        <a:pt x="13543" y="15668"/>
                        <a:pt x="10274" y="13133"/>
                        <a:pt x="6605" y="12432"/>
                      </a:cubicBezTo>
                      <a:cubicBezTo>
                        <a:pt x="6078" y="12327"/>
                        <a:pt x="5525" y="12268"/>
                        <a:pt x="4974" y="12268"/>
                      </a:cubicBezTo>
                      <a:cubicBezTo>
                        <a:pt x="3434" y="12268"/>
                        <a:pt x="1910" y="12730"/>
                        <a:pt x="1001" y="13934"/>
                      </a:cubicBezTo>
                      <a:cubicBezTo>
                        <a:pt x="0" y="15168"/>
                        <a:pt x="34" y="17002"/>
                        <a:pt x="667" y="18503"/>
                      </a:cubicBezTo>
                      <a:cubicBezTo>
                        <a:pt x="1268" y="20005"/>
                        <a:pt x="2502" y="21172"/>
                        <a:pt x="3736" y="22173"/>
                      </a:cubicBezTo>
                      <a:cubicBezTo>
                        <a:pt x="8473" y="26009"/>
                        <a:pt x="14411" y="27977"/>
                        <a:pt x="20215" y="29845"/>
                      </a:cubicBezTo>
                      <a:cubicBezTo>
                        <a:pt x="25352" y="25842"/>
                        <a:pt x="31389" y="21372"/>
                        <a:pt x="34125" y="14868"/>
                      </a:cubicBezTo>
                      <a:cubicBezTo>
                        <a:pt x="34859" y="13133"/>
                        <a:pt x="35192" y="10831"/>
                        <a:pt x="33791" y="9530"/>
                      </a:cubicBezTo>
                      <a:cubicBezTo>
                        <a:pt x="33186" y="8948"/>
                        <a:pt x="32369" y="8691"/>
                        <a:pt x="31556" y="8691"/>
                      </a:cubicBezTo>
                      <a:cubicBezTo>
                        <a:pt x="31205" y="8691"/>
                        <a:pt x="30854" y="8739"/>
                        <a:pt x="30522" y="8830"/>
                      </a:cubicBezTo>
                      <a:cubicBezTo>
                        <a:pt x="29388" y="9130"/>
                        <a:pt x="28387" y="9797"/>
                        <a:pt x="27520" y="10598"/>
                      </a:cubicBezTo>
                      <a:cubicBezTo>
                        <a:pt x="25084" y="12742"/>
                        <a:pt x="23280" y="15613"/>
                        <a:pt x="22356" y="18719"/>
                      </a:cubicBezTo>
                      <a:lnTo>
                        <a:pt x="22356" y="18719"/>
                      </a:lnTo>
                      <a:cubicBezTo>
                        <a:pt x="23759" y="13805"/>
                        <a:pt x="24001" y="9053"/>
                        <a:pt x="23017" y="4527"/>
                      </a:cubicBezTo>
                      <a:cubicBezTo>
                        <a:pt x="22583" y="2759"/>
                        <a:pt x="21783" y="791"/>
                        <a:pt x="20081" y="157"/>
                      </a:cubicBezTo>
                      <a:cubicBezTo>
                        <a:pt x="19762" y="50"/>
                        <a:pt x="19425" y="1"/>
                        <a:pt x="190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7" name="Google Shape;1887;p11"/>
                <p:cNvSpPr/>
                <p:nvPr/>
              </p:nvSpPr>
              <p:spPr>
                <a:xfrm>
                  <a:off x="4521725" y="2259600"/>
                  <a:ext cx="255225" cy="567900"/>
                </a:xfrm>
                <a:custGeom>
                  <a:avLst/>
                  <a:gdLst/>
                  <a:ahLst/>
                  <a:cxnLst/>
                  <a:rect l="l" t="t" r="r" b="b"/>
                  <a:pathLst>
                    <a:path w="10209" h="22716" extrusionOk="0">
                      <a:moveTo>
                        <a:pt x="6622" y="0"/>
                      </a:moveTo>
                      <a:cubicBezTo>
                        <a:pt x="5691" y="0"/>
                        <a:pt x="4771" y="466"/>
                        <a:pt x="4104" y="1133"/>
                      </a:cubicBezTo>
                      <a:cubicBezTo>
                        <a:pt x="3303" y="1867"/>
                        <a:pt x="2803" y="2868"/>
                        <a:pt x="2369" y="3868"/>
                      </a:cubicBezTo>
                      <a:cubicBezTo>
                        <a:pt x="1" y="9739"/>
                        <a:pt x="735" y="16377"/>
                        <a:pt x="1502" y="22715"/>
                      </a:cubicBezTo>
                      <a:cubicBezTo>
                        <a:pt x="5371" y="17345"/>
                        <a:pt x="9441" y="12141"/>
                        <a:pt x="10108" y="5970"/>
                      </a:cubicBezTo>
                      <a:cubicBezTo>
                        <a:pt x="10208" y="4736"/>
                        <a:pt x="10175" y="3468"/>
                        <a:pt x="9708" y="2334"/>
                      </a:cubicBezTo>
                      <a:cubicBezTo>
                        <a:pt x="9274" y="1200"/>
                        <a:pt x="8273" y="199"/>
                        <a:pt x="7039" y="32"/>
                      </a:cubicBezTo>
                      <a:cubicBezTo>
                        <a:pt x="6900" y="11"/>
                        <a:pt x="6761" y="0"/>
                        <a:pt x="662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8" name="Google Shape;1888;p11"/>
                <p:cNvSpPr/>
                <p:nvPr/>
              </p:nvSpPr>
              <p:spPr>
                <a:xfrm>
                  <a:off x="4188150" y="2420700"/>
                  <a:ext cx="367800" cy="411800"/>
                </a:xfrm>
                <a:custGeom>
                  <a:avLst/>
                  <a:gdLst/>
                  <a:ahLst/>
                  <a:cxnLst/>
                  <a:rect l="l" t="t" r="r" b="b"/>
                  <a:pathLst>
                    <a:path w="14712" h="16472" extrusionOk="0">
                      <a:moveTo>
                        <a:pt x="4051" y="0"/>
                      </a:moveTo>
                      <a:cubicBezTo>
                        <a:pt x="3592" y="0"/>
                        <a:pt x="3137" y="82"/>
                        <a:pt x="2703" y="260"/>
                      </a:cubicBezTo>
                      <a:cubicBezTo>
                        <a:pt x="802" y="1060"/>
                        <a:pt x="1" y="3529"/>
                        <a:pt x="501" y="5530"/>
                      </a:cubicBezTo>
                      <a:cubicBezTo>
                        <a:pt x="1002" y="7532"/>
                        <a:pt x="2503" y="9133"/>
                        <a:pt x="4071" y="10467"/>
                      </a:cubicBezTo>
                      <a:cubicBezTo>
                        <a:pt x="7006" y="13035"/>
                        <a:pt x="10442" y="14970"/>
                        <a:pt x="14711" y="16471"/>
                      </a:cubicBezTo>
                      <a:cubicBezTo>
                        <a:pt x="13310" y="12135"/>
                        <a:pt x="11843" y="7798"/>
                        <a:pt x="9441" y="3929"/>
                      </a:cubicBezTo>
                      <a:cubicBezTo>
                        <a:pt x="8674" y="2761"/>
                        <a:pt x="7840" y="1594"/>
                        <a:pt x="6672" y="860"/>
                      </a:cubicBezTo>
                      <a:cubicBezTo>
                        <a:pt x="5894" y="326"/>
                        <a:pt x="4967" y="0"/>
                        <a:pt x="4051"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9" name="Google Shape;1889;p11"/>
                <p:cNvSpPr/>
                <p:nvPr/>
              </p:nvSpPr>
              <p:spPr>
                <a:xfrm>
                  <a:off x="4562600" y="2469700"/>
                  <a:ext cx="547075" cy="352775"/>
                </a:xfrm>
                <a:custGeom>
                  <a:avLst/>
                  <a:gdLst/>
                  <a:ahLst/>
                  <a:cxnLst/>
                  <a:rect l="l" t="t" r="r" b="b"/>
                  <a:pathLst>
                    <a:path w="21883" h="14111" extrusionOk="0">
                      <a:moveTo>
                        <a:pt x="17813" y="1"/>
                      </a:moveTo>
                      <a:cubicBezTo>
                        <a:pt x="16512" y="1"/>
                        <a:pt x="15311" y="435"/>
                        <a:pt x="14144" y="935"/>
                      </a:cubicBezTo>
                      <a:cubicBezTo>
                        <a:pt x="7906" y="3503"/>
                        <a:pt x="2636" y="8173"/>
                        <a:pt x="0" y="14111"/>
                      </a:cubicBezTo>
                      <a:cubicBezTo>
                        <a:pt x="6738" y="13477"/>
                        <a:pt x="13977" y="12643"/>
                        <a:pt x="19081" y="8240"/>
                      </a:cubicBezTo>
                      <a:cubicBezTo>
                        <a:pt x="20048" y="7406"/>
                        <a:pt x="20915" y="6405"/>
                        <a:pt x="21416" y="5238"/>
                      </a:cubicBezTo>
                      <a:cubicBezTo>
                        <a:pt x="21883" y="4004"/>
                        <a:pt x="21883" y="2603"/>
                        <a:pt x="21149" y="1569"/>
                      </a:cubicBezTo>
                      <a:cubicBezTo>
                        <a:pt x="20382" y="501"/>
                        <a:pt x="19081" y="1"/>
                        <a:pt x="17813"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0" name="Google Shape;1890;p11"/>
                <p:cNvSpPr/>
                <p:nvPr/>
              </p:nvSpPr>
              <p:spPr>
                <a:xfrm>
                  <a:off x="4555925" y="2449800"/>
                  <a:ext cx="44400" cy="292100"/>
                </a:xfrm>
                <a:custGeom>
                  <a:avLst/>
                  <a:gdLst/>
                  <a:ahLst/>
                  <a:cxnLst/>
                  <a:rect l="l" t="t" r="r" b="b"/>
                  <a:pathLst>
                    <a:path w="1776" h="11684" extrusionOk="0">
                      <a:moveTo>
                        <a:pt x="1091" y="0"/>
                      </a:moveTo>
                      <a:cubicBezTo>
                        <a:pt x="1055" y="0"/>
                        <a:pt x="1017" y="33"/>
                        <a:pt x="1001" y="96"/>
                      </a:cubicBezTo>
                      <a:cubicBezTo>
                        <a:pt x="334" y="3599"/>
                        <a:pt x="0" y="7235"/>
                        <a:pt x="301" y="10804"/>
                      </a:cubicBezTo>
                      <a:cubicBezTo>
                        <a:pt x="379" y="11411"/>
                        <a:pt x="725" y="11684"/>
                        <a:pt x="1052" y="11684"/>
                      </a:cubicBezTo>
                      <a:cubicBezTo>
                        <a:pt x="1426" y="11684"/>
                        <a:pt x="1775" y="11327"/>
                        <a:pt x="1668" y="10704"/>
                      </a:cubicBezTo>
                      <a:cubicBezTo>
                        <a:pt x="1101" y="7235"/>
                        <a:pt x="901" y="3699"/>
                        <a:pt x="1168" y="130"/>
                      </a:cubicBezTo>
                      <a:cubicBezTo>
                        <a:pt x="1168" y="42"/>
                        <a:pt x="1131" y="0"/>
                        <a:pt x="109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1" name="Google Shape;1891;p11"/>
                <p:cNvSpPr/>
                <p:nvPr/>
              </p:nvSpPr>
              <p:spPr>
                <a:xfrm>
                  <a:off x="4566000" y="2436125"/>
                  <a:ext cx="113825" cy="315600"/>
                </a:xfrm>
                <a:custGeom>
                  <a:avLst/>
                  <a:gdLst/>
                  <a:ahLst/>
                  <a:cxnLst/>
                  <a:rect l="l" t="t" r="r" b="b"/>
                  <a:pathLst>
                    <a:path w="4553" h="12624" extrusionOk="0">
                      <a:moveTo>
                        <a:pt x="4477" y="0"/>
                      </a:moveTo>
                      <a:cubicBezTo>
                        <a:pt x="4441" y="0"/>
                        <a:pt x="4398" y="35"/>
                        <a:pt x="4368" y="110"/>
                      </a:cubicBezTo>
                      <a:cubicBezTo>
                        <a:pt x="2866" y="3812"/>
                        <a:pt x="1399" y="7582"/>
                        <a:pt x="265" y="11451"/>
                      </a:cubicBezTo>
                      <a:cubicBezTo>
                        <a:pt x="1" y="12186"/>
                        <a:pt x="355" y="12623"/>
                        <a:pt x="767" y="12623"/>
                      </a:cubicBezTo>
                      <a:cubicBezTo>
                        <a:pt x="1084" y="12623"/>
                        <a:pt x="1435" y="12365"/>
                        <a:pt x="1566" y="11785"/>
                      </a:cubicBezTo>
                      <a:cubicBezTo>
                        <a:pt x="2399" y="7915"/>
                        <a:pt x="3333" y="3979"/>
                        <a:pt x="4534" y="143"/>
                      </a:cubicBezTo>
                      <a:cubicBezTo>
                        <a:pt x="4553" y="51"/>
                        <a:pt x="4521" y="0"/>
                        <a:pt x="4477"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2" name="Google Shape;1892;p11"/>
                <p:cNvSpPr/>
                <p:nvPr/>
              </p:nvSpPr>
              <p:spPr>
                <a:xfrm>
                  <a:off x="4584575" y="2557475"/>
                  <a:ext cx="104475" cy="196475"/>
                </a:xfrm>
                <a:custGeom>
                  <a:avLst/>
                  <a:gdLst/>
                  <a:ahLst/>
                  <a:cxnLst/>
                  <a:rect l="l" t="t" r="r" b="b"/>
                  <a:pathLst>
                    <a:path w="4179" h="7859" extrusionOk="0">
                      <a:moveTo>
                        <a:pt x="4073" y="1"/>
                      </a:moveTo>
                      <a:cubicBezTo>
                        <a:pt x="4039" y="1"/>
                        <a:pt x="4005" y="20"/>
                        <a:pt x="3991" y="59"/>
                      </a:cubicBezTo>
                      <a:cubicBezTo>
                        <a:pt x="2791" y="2327"/>
                        <a:pt x="1456" y="4596"/>
                        <a:pt x="289" y="6897"/>
                      </a:cubicBezTo>
                      <a:cubicBezTo>
                        <a:pt x="1" y="7407"/>
                        <a:pt x="494" y="7859"/>
                        <a:pt x="955" y="7859"/>
                      </a:cubicBezTo>
                      <a:cubicBezTo>
                        <a:pt x="1187" y="7859"/>
                        <a:pt x="1411" y="7744"/>
                        <a:pt x="1523" y="7464"/>
                      </a:cubicBezTo>
                      <a:cubicBezTo>
                        <a:pt x="2457" y="5063"/>
                        <a:pt x="3291" y="2594"/>
                        <a:pt x="4158" y="126"/>
                      </a:cubicBezTo>
                      <a:cubicBezTo>
                        <a:pt x="4178" y="45"/>
                        <a:pt x="4125" y="1"/>
                        <a:pt x="407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3" name="Google Shape;1893;p11"/>
                <p:cNvSpPr/>
                <p:nvPr/>
              </p:nvSpPr>
              <p:spPr>
                <a:xfrm>
                  <a:off x="4580475" y="2553375"/>
                  <a:ext cx="316200" cy="224850"/>
                </a:xfrm>
                <a:custGeom>
                  <a:avLst/>
                  <a:gdLst/>
                  <a:ahLst/>
                  <a:cxnLst/>
                  <a:rect l="l" t="t" r="r" b="b"/>
                  <a:pathLst>
                    <a:path w="12648" h="8994" extrusionOk="0">
                      <a:moveTo>
                        <a:pt x="12581" y="0"/>
                      </a:moveTo>
                      <a:cubicBezTo>
                        <a:pt x="12553" y="0"/>
                        <a:pt x="12512" y="16"/>
                        <a:pt x="12461" y="56"/>
                      </a:cubicBezTo>
                      <a:cubicBezTo>
                        <a:pt x="8625" y="2558"/>
                        <a:pt x="4756" y="4993"/>
                        <a:pt x="953" y="7562"/>
                      </a:cubicBezTo>
                      <a:cubicBezTo>
                        <a:pt x="0" y="8197"/>
                        <a:pt x="211" y="8994"/>
                        <a:pt x="877" y="8994"/>
                      </a:cubicBezTo>
                      <a:cubicBezTo>
                        <a:pt x="1120" y="8994"/>
                        <a:pt x="1424" y="8888"/>
                        <a:pt x="1754" y="8629"/>
                      </a:cubicBezTo>
                      <a:cubicBezTo>
                        <a:pt x="5356" y="5827"/>
                        <a:pt x="8959" y="2958"/>
                        <a:pt x="12528" y="156"/>
                      </a:cubicBezTo>
                      <a:cubicBezTo>
                        <a:pt x="12645" y="86"/>
                        <a:pt x="12647" y="0"/>
                        <a:pt x="1258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4" name="Google Shape;1894;p11"/>
                <p:cNvSpPr/>
                <p:nvPr/>
              </p:nvSpPr>
              <p:spPr>
                <a:xfrm>
                  <a:off x="4605150" y="2623600"/>
                  <a:ext cx="302175" cy="152400"/>
                </a:xfrm>
                <a:custGeom>
                  <a:avLst/>
                  <a:gdLst/>
                  <a:ahLst/>
                  <a:cxnLst/>
                  <a:rect l="l" t="t" r="r" b="b"/>
                  <a:pathLst>
                    <a:path w="12087" h="6096" extrusionOk="0">
                      <a:moveTo>
                        <a:pt x="11936" y="1"/>
                      </a:moveTo>
                      <a:cubicBezTo>
                        <a:pt x="11917" y="1"/>
                        <a:pt x="11896" y="5"/>
                        <a:pt x="11875" y="16"/>
                      </a:cubicBezTo>
                      <a:cubicBezTo>
                        <a:pt x="8472" y="2017"/>
                        <a:pt x="4836" y="3518"/>
                        <a:pt x="1134" y="4686"/>
                      </a:cubicBezTo>
                      <a:cubicBezTo>
                        <a:pt x="1" y="5054"/>
                        <a:pt x="166" y="6095"/>
                        <a:pt x="1018" y="6095"/>
                      </a:cubicBezTo>
                      <a:cubicBezTo>
                        <a:pt x="1169" y="6095"/>
                        <a:pt x="1343" y="6062"/>
                        <a:pt x="1534" y="5987"/>
                      </a:cubicBezTo>
                      <a:cubicBezTo>
                        <a:pt x="5270" y="4519"/>
                        <a:pt x="8772" y="2484"/>
                        <a:pt x="11975" y="183"/>
                      </a:cubicBezTo>
                      <a:cubicBezTo>
                        <a:pt x="12087" y="127"/>
                        <a:pt x="12034" y="1"/>
                        <a:pt x="11936"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5" name="Google Shape;1895;p11"/>
                <p:cNvSpPr/>
                <p:nvPr/>
              </p:nvSpPr>
              <p:spPr>
                <a:xfrm>
                  <a:off x="4601825" y="2714750"/>
                  <a:ext cx="272325" cy="76175"/>
                </a:xfrm>
                <a:custGeom>
                  <a:avLst/>
                  <a:gdLst/>
                  <a:ahLst/>
                  <a:cxnLst/>
                  <a:rect l="l" t="t" r="r" b="b"/>
                  <a:pathLst>
                    <a:path w="10893" h="3047" extrusionOk="0">
                      <a:moveTo>
                        <a:pt x="10724" y="1"/>
                      </a:moveTo>
                      <a:cubicBezTo>
                        <a:pt x="10708" y="1"/>
                        <a:pt x="10691" y="2"/>
                        <a:pt x="10673" y="6"/>
                      </a:cubicBezTo>
                      <a:cubicBezTo>
                        <a:pt x="7605" y="1140"/>
                        <a:pt x="4302" y="1640"/>
                        <a:pt x="1100" y="1674"/>
                      </a:cubicBezTo>
                      <a:cubicBezTo>
                        <a:pt x="35" y="1674"/>
                        <a:pt x="0" y="3046"/>
                        <a:pt x="1055" y="3046"/>
                      </a:cubicBezTo>
                      <a:cubicBezTo>
                        <a:pt x="1091" y="3046"/>
                        <a:pt x="1128" y="3045"/>
                        <a:pt x="1167" y="3041"/>
                      </a:cubicBezTo>
                      <a:cubicBezTo>
                        <a:pt x="4569" y="2708"/>
                        <a:pt x="7805" y="1674"/>
                        <a:pt x="10773" y="173"/>
                      </a:cubicBezTo>
                      <a:cubicBezTo>
                        <a:pt x="10892" y="113"/>
                        <a:pt x="10852" y="1"/>
                        <a:pt x="10724"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6" name="Google Shape;1896;p11"/>
                <p:cNvSpPr/>
                <p:nvPr/>
              </p:nvSpPr>
              <p:spPr>
                <a:xfrm>
                  <a:off x="4362800" y="2519350"/>
                  <a:ext cx="178750" cy="260800"/>
                </a:xfrm>
                <a:custGeom>
                  <a:avLst/>
                  <a:gdLst/>
                  <a:ahLst/>
                  <a:cxnLst/>
                  <a:rect l="l" t="t" r="r" b="b"/>
                  <a:pathLst>
                    <a:path w="7150" h="10432" extrusionOk="0">
                      <a:moveTo>
                        <a:pt x="85" y="1"/>
                      </a:moveTo>
                      <a:cubicBezTo>
                        <a:pt x="38" y="1"/>
                        <a:pt x="1" y="53"/>
                        <a:pt x="20" y="150"/>
                      </a:cubicBezTo>
                      <a:cubicBezTo>
                        <a:pt x="1521" y="3552"/>
                        <a:pt x="3322" y="6888"/>
                        <a:pt x="5524" y="9957"/>
                      </a:cubicBezTo>
                      <a:cubicBezTo>
                        <a:pt x="5756" y="10294"/>
                        <a:pt x="6027" y="10431"/>
                        <a:pt x="6266" y="10431"/>
                      </a:cubicBezTo>
                      <a:cubicBezTo>
                        <a:pt x="6784" y="10431"/>
                        <a:pt x="7150" y="9785"/>
                        <a:pt x="6625" y="9123"/>
                      </a:cubicBezTo>
                      <a:cubicBezTo>
                        <a:pt x="4223" y="6321"/>
                        <a:pt x="2021" y="3319"/>
                        <a:pt x="187" y="83"/>
                      </a:cubicBezTo>
                      <a:cubicBezTo>
                        <a:pt x="159" y="27"/>
                        <a:pt x="119" y="1"/>
                        <a:pt x="85"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7" name="Google Shape;1897;p11"/>
                <p:cNvSpPr/>
                <p:nvPr/>
              </p:nvSpPr>
              <p:spPr>
                <a:xfrm>
                  <a:off x="4323125" y="2592125"/>
                  <a:ext cx="199950" cy="198200"/>
                </a:xfrm>
                <a:custGeom>
                  <a:avLst/>
                  <a:gdLst/>
                  <a:ahLst/>
                  <a:cxnLst/>
                  <a:rect l="l" t="t" r="r" b="b"/>
                  <a:pathLst>
                    <a:path w="7998" h="7928" extrusionOk="0">
                      <a:moveTo>
                        <a:pt x="104" y="0"/>
                      </a:moveTo>
                      <a:cubicBezTo>
                        <a:pt x="32" y="0"/>
                        <a:pt x="1" y="79"/>
                        <a:pt x="73" y="174"/>
                      </a:cubicBezTo>
                      <a:cubicBezTo>
                        <a:pt x="2207" y="2609"/>
                        <a:pt x="4242" y="5178"/>
                        <a:pt x="6410" y="7613"/>
                      </a:cubicBezTo>
                      <a:cubicBezTo>
                        <a:pt x="6607" y="7836"/>
                        <a:pt x="6827" y="7928"/>
                        <a:pt x="7029" y="7928"/>
                      </a:cubicBezTo>
                      <a:cubicBezTo>
                        <a:pt x="7582" y="7928"/>
                        <a:pt x="7997" y="7241"/>
                        <a:pt x="7411" y="6679"/>
                      </a:cubicBezTo>
                      <a:cubicBezTo>
                        <a:pt x="5043" y="4411"/>
                        <a:pt x="2608" y="2242"/>
                        <a:pt x="206" y="41"/>
                      </a:cubicBezTo>
                      <a:cubicBezTo>
                        <a:pt x="168" y="12"/>
                        <a:pt x="133" y="0"/>
                        <a:pt x="10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8" name="Google Shape;1898;p11"/>
                <p:cNvSpPr/>
                <p:nvPr/>
              </p:nvSpPr>
              <p:spPr>
                <a:xfrm>
                  <a:off x="4279600" y="2644450"/>
                  <a:ext cx="229575" cy="147875"/>
                </a:xfrm>
                <a:custGeom>
                  <a:avLst/>
                  <a:gdLst/>
                  <a:ahLst/>
                  <a:cxnLst/>
                  <a:rect l="l" t="t" r="r" b="b"/>
                  <a:pathLst>
                    <a:path w="9183" h="5915" extrusionOk="0">
                      <a:moveTo>
                        <a:pt x="120" y="0"/>
                      </a:moveTo>
                      <a:cubicBezTo>
                        <a:pt x="29" y="0"/>
                        <a:pt x="0" y="127"/>
                        <a:pt x="112" y="183"/>
                      </a:cubicBezTo>
                      <a:cubicBezTo>
                        <a:pt x="2647" y="2017"/>
                        <a:pt x="5149" y="3952"/>
                        <a:pt x="7684" y="5753"/>
                      </a:cubicBezTo>
                      <a:cubicBezTo>
                        <a:pt x="7848" y="5866"/>
                        <a:pt x="8008" y="5914"/>
                        <a:pt x="8156" y="5914"/>
                      </a:cubicBezTo>
                      <a:cubicBezTo>
                        <a:pt x="8793" y="5914"/>
                        <a:pt x="9183" y="5019"/>
                        <a:pt x="8452" y="4586"/>
                      </a:cubicBezTo>
                      <a:cubicBezTo>
                        <a:pt x="5716" y="3018"/>
                        <a:pt x="2948" y="1584"/>
                        <a:pt x="179" y="16"/>
                      </a:cubicBezTo>
                      <a:cubicBezTo>
                        <a:pt x="158" y="5"/>
                        <a:pt x="138" y="0"/>
                        <a:pt x="12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99" name="Google Shape;1899;p11"/>
                <p:cNvSpPr/>
                <p:nvPr/>
              </p:nvSpPr>
              <p:spPr>
                <a:xfrm>
                  <a:off x="4399081" y="2659390"/>
                  <a:ext cx="321900" cy="221075"/>
                </a:xfrm>
                <a:custGeom>
                  <a:avLst/>
                  <a:gdLst/>
                  <a:ahLst/>
                  <a:cxnLst/>
                  <a:rect l="l" t="t" r="r" b="b"/>
                  <a:pathLst>
                    <a:path w="12876" h="8843" extrusionOk="0">
                      <a:moveTo>
                        <a:pt x="7147" y="1"/>
                      </a:moveTo>
                      <a:cubicBezTo>
                        <a:pt x="6676" y="1"/>
                        <a:pt x="6329" y="387"/>
                        <a:pt x="6104" y="803"/>
                      </a:cubicBezTo>
                      <a:cubicBezTo>
                        <a:pt x="5270" y="2138"/>
                        <a:pt x="4870" y="3705"/>
                        <a:pt x="4970" y="5307"/>
                      </a:cubicBezTo>
                      <a:cubicBezTo>
                        <a:pt x="4336" y="3972"/>
                        <a:pt x="3136" y="2871"/>
                        <a:pt x="1701" y="2471"/>
                      </a:cubicBezTo>
                      <a:cubicBezTo>
                        <a:pt x="1515" y="2425"/>
                        <a:pt x="1313" y="2394"/>
                        <a:pt x="1119" y="2394"/>
                      </a:cubicBezTo>
                      <a:cubicBezTo>
                        <a:pt x="755" y="2394"/>
                        <a:pt x="419" y="2500"/>
                        <a:pt x="267" y="2805"/>
                      </a:cubicBezTo>
                      <a:cubicBezTo>
                        <a:pt x="0" y="3272"/>
                        <a:pt x="334" y="3805"/>
                        <a:pt x="667" y="4172"/>
                      </a:cubicBezTo>
                      <a:cubicBezTo>
                        <a:pt x="2102" y="5840"/>
                        <a:pt x="3669" y="7441"/>
                        <a:pt x="5337" y="8842"/>
                      </a:cubicBezTo>
                      <a:cubicBezTo>
                        <a:pt x="7605" y="7942"/>
                        <a:pt x="9507" y="6841"/>
                        <a:pt x="11341" y="5507"/>
                      </a:cubicBezTo>
                      <a:cubicBezTo>
                        <a:pt x="11842" y="5206"/>
                        <a:pt x="12309" y="4873"/>
                        <a:pt x="12609" y="4373"/>
                      </a:cubicBezTo>
                      <a:cubicBezTo>
                        <a:pt x="12876" y="3872"/>
                        <a:pt x="12843" y="3172"/>
                        <a:pt x="12376" y="2838"/>
                      </a:cubicBezTo>
                      <a:cubicBezTo>
                        <a:pt x="12184" y="2716"/>
                        <a:pt x="11955" y="2667"/>
                        <a:pt x="11724" y="2667"/>
                      </a:cubicBezTo>
                      <a:cubicBezTo>
                        <a:pt x="11513" y="2667"/>
                        <a:pt x="11299" y="2708"/>
                        <a:pt x="11108" y="2771"/>
                      </a:cubicBezTo>
                      <a:cubicBezTo>
                        <a:pt x="9473" y="3172"/>
                        <a:pt x="8039" y="4272"/>
                        <a:pt x="7272" y="5673"/>
                      </a:cubicBezTo>
                      <a:cubicBezTo>
                        <a:pt x="7772" y="4373"/>
                        <a:pt x="8006" y="2972"/>
                        <a:pt x="8039" y="1604"/>
                      </a:cubicBezTo>
                      <a:cubicBezTo>
                        <a:pt x="8106" y="903"/>
                        <a:pt x="7872" y="69"/>
                        <a:pt x="7205" y="3"/>
                      </a:cubicBezTo>
                      <a:cubicBezTo>
                        <a:pt x="7186" y="1"/>
                        <a:pt x="7166" y="1"/>
                        <a:pt x="7147"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900" name="Google Shape;1900;p11"/>
              <p:cNvGrpSpPr/>
              <p:nvPr/>
            </p:nvGrpSpPr>
            <p:grpSpPr>
              <a:xfrm>
                <a:off x="5418571" y="4342521"/>
                <a:ext cx="954154" cy="975956"/>
                <a:chOff x="1356975" y="1865675"/>
                <a:chExt cx="1024100" cy="1047500"/>
              </a:xfrm>
            </p:grpSpPr>
            <p:sp>
              <p:nvSpPr>
                <p:cNvPr id="1901" name="Google Shape;1901;p11"/>
                <p:cNvSpPr/>
                <p:nvPr/>
              </p:nvSpPr>
              <p:spPr>
                <a:xfrm>
                  <a:off x="1655525" y="1865675"/>
                  <a:ext cx="306900" cy="499075"/>
                </a:xfrm>
                <a:custGeom>
                  <a:avLst/>
                  <a:gdLst/>
                  <a:ahLst/>
                  <a:cxnLst/>
                  <a:rect l="l" t="t" r="r" b="b"/>
                  <a:pathLst>
                    <a:path w="12276" h="19963" extrusionOk="0">
                      <a:moveTo>
                        <a:pt x="5425" y="0"/>
                      </a:moveTo>
                      <a:cubicBezTo>
                        <a:pt x="3840" y="0"/>
                        <a:pt x="2276" y="737"/>
                        <a:pt x="1401" y="2146"/>
                      </a:cubicBezTo>
                      <a:cubicBezTo>
                        <a:pt x="0" y="4548"/>
                        <a:pt x="734" y="7750"/>
                        <a:pt x="1868" y="10319"/>
                      </a:cubicBezTo>
                      <a:cubicBezTo>
                        <a:pt x="2936" y="12787"/>
                        <a:pt x="4337" y="15089"/>
                        <a:pt x="5938" y="17124"/>
                      </a:cubicBezTo>
                      <a:cubicBezTo>
                        <a:pt x="6605" y="17991"/>
                        <a:pt x="7372" y="18825"/>
                        <a:pt x="8273" y="19392"/>
                      </a:cubicBezTo>
                      <a:cubicBezTo>
                        <a:pt x="8898" y="19735"/>
                        <a:pt x="9581" y="19962"/>
                        <a:pt x="10295" y="19962"/>
                      </a:cubicBezTo>
                      <a:cubicBezTo>
                        <a:pt x="10344" y="19962"/>
                        <a:pt x="10392" y="19961"/>
                        <a:pt x="10441" y="19959"/>
                      </a:cubicBezTo>
                      <a:cubicBezTo>
                        <a:pt x="11075" y="19926"/>
                        <a:pt x="11609" y="19392"/>
                        <a:pt x="11675" y="18658"/>
                      </a:cubicBezTo>
                      <a:cubicBezTo>
                        <a:pt x="11775" y="16623"/>
                        <a:pt x="12076" y="14588"/>
                        <a:pt x="12176" y="12554"/>
                      </a:cubicBezTo>
                      <a:cubicBezTo>
                        <a:pt x="12276" y="10119"/>
                        <a:pt x="12209" y="7650"/>
                        <a:pt x="11442" y="5415"/>
                      </a:cubicBezTo>
                      <a:cubicBezTo>
                        <a:pt x="10708" y="3147"/>
                        <a:pt x="9207" y="1112"/>
                        <a:pt x="7172" y="311"/>
                      </a:cubicBezTo>
                      <a:cubicBezTo>
                        <a:pt x="6610" y="103"/>
                        <a:pt x="6016" y="0"/>
                        <a:pt x="542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2" name="Google Shape;1902;p11"/>
                <p:cNvSpPr/>
                <p:nvPr/>
              </p:nvSpPr>
              <p:spPr>
                <a:xfrm>
                  <a:off x="1356975" y="2109675"/>
                  <a:ext cx="530400" cy="328125"/>
                </a:xfrm>
                <a:custGeom>
                  <a:avLst/>
                  <a:gdLst/>
                  <a:ahLst/>
                  <a:cxnLst/>
                  <a:rect l="l" t="t" r="r" b="b"/>
                  <a:pathLst>
                    <a:path w="21216" h="13125" extrusionOk="0">
                      <a:moveTo>
                        <a:pt x="5199" y="1"/>
                      </a:moveTo>
                      <a:cubicBezTo>
                        <a:pt x="3983" y="1"/>
                        <a:pt x="2806" y="300"/>
                        <a:pt x="1868" y="1159"/>
                      </a:cubicBezTo>
                      <a:cubicBezTo>
                        <a:pt x="434" y="2493"/>
                        <a:pt x="0" y="4895"/>
                        <a:pt x="634" y="6897"/>
                      </a:cubicBezTo>
                      <a:cubicBezTo>
                        <a:pt x="1268" y="8865"/>
                        <a:pt x="2702" y="10399"/>
                        <a:pt x="4437" y="11333"/>
                      </a:cubicBezTo>
                      <a:cubicBezTo>
                        <a:pt x="6105" y="12234"/>
                        <a:pt x="8006" y="12634"/>
                        <a:pt x="9841" y="12834"/>
                      </a:cubicBezTo>
                      <a:cubicBezTo>
                        <a:pt x="11428" y="13033"/>
                        <a:pt x="13028" y="13125"/>
                        <a:pt x="14625" y="13125"/>
                      </a:cubicBezTo>
                      <a:cubicBezTo>
                        <a:pt x="15712" y="13125"/>
                        <a:pt x="16799" y="13082"/>
                        <a:pt x="17880" y="13001"/>
                      </a:cubicBezTo>
                      <a:cubicBezTo>
                        <a:pt x="18680" y="12901"/>
                        <a:pt x="19548" y="12834"/>
                        <a:pt x="20182" y="12234"/>
                      </a:cubicBezTo>
                      <a:cubicBezTo>
                        <a:pt x="20782" y="11667"/>
                        <a:pt x="21216" y="10232"/>
                        <a:pt x="20515" y="9232"/>
                      </a:cubicBezTo>
                      <a:cubicBezTo>
                        <a:pt x="17313" y="4828"/>
                        <a:pt x="12710" y="1659"/>
                        <a:pt x="7773" y="359"/>
                      </a:cubicBezTo>
                      <a:cubicBezTo>
                        <a:pt x="6943" y="151"/>
                        <a:pt x="6061" y="1"/>
                        <a:pt x="5199"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3" name="Google Shape;1903;p11"/>
                <p:cNvSpPr/>
                <p:nvPr/>
              </p:nvSpPr>
              <p:spPr>
                <a:xfrm>
                  <a:off x="1488725" y="2413475"/>
                  <a:ext cx="412825" cy="350875"/>
                </a:xfrm>
                <a:custGeom>
                  <a:avLst/>
                  <a:gdLst/>
                  <a:ahLst/>
                  <a:cxnLst/>
                  <a:rect l="l" t="t" r="r" b="b"/>
                  <a:pathLst>
                    <a:path w="16513" h="14035" extrusionOk="0">
                      <a:moveTo>
                        <a:pt x="12243" y="0"/>
                      </a:moveTo>
                      <a:cubicBezTo>
                        <a:pt x="10317" y="0"/>
                        <a:pt x="8420" y="232"/>
                        <a:pt x="6606" y="916"/>
                      </a:cubicBezTo>
                      <a:cubicBezTo>
                        <a:pt x="3770" y="2016"/>
                        <a:pt x="1235" y="4418"/>
                        <a:pt x="435" y="7687"/>
                      </a:cubicBezTo>
                      <a:cubicBezTo>
                        <a:pt x="1" y="9588"/>
                        <a:pt x="334" y="11890"/>
                        <a:pt x="1702" y="13091"/>
                      </a:cubicBezTo>
                      <a:cubicBezTo>
                        <a:pt x="2410" y="13750"/>
                        <a:pt x="3333" y="14034"/>
                        <a:pt x="4261" y="14034"/>
                      </a:cubicBezTo>
                      <a:cubicBezTo>
                        <a:pt x="4601" y="14034"/>
                        <a:pt x="4941" y="13996"/>
                        <a:pt x="5271" y="13925"/>
                      </a:cubicBezTo>
                      <a:cubicBezTo>
                        <a:pt x="6539" y="13691"/>
                        <a:pt x="7673" y="13024"/>
                        <a:pt x="8707" y="12257"/>
                      </a:cubicBezTo>
                      <a:cubicBezTo>
                        <a:pt x="11109" y="10556"/>
                        <a:pt x="13277" y="8421"/>
                        <a:pt x="15112" y="5986"/>
                      </a:cubicBezTo>
                      <a:cubicBezTo>
                        <a:pt x="15612" y="5319"/>
                        <a:pt x="16079" y="4585"/>
                        <a:pt x="16346" y="3751"/>
                      </a:cubicBezTo>
                      <a:cubicBezTo>
                        <a:pt x="16513" y="2984"/>
                        <a:pt x="16413" y="1983"/>
                        <a:pt x="15512" y="182"/>
                      </a:cubicBezTo>
                      <a:cubicBezTo>
                        <a:pt x="14419" y="74"/>
                        <a:pt x="13326" y="0"/>
                        <a:pt x="12243"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4" name="Google Shape;1904;p11"/>
                <p:cNvSpPr/>
                <p:nvPr/>
              </p:nvSpPr>
              <p:spPr>
                <a:xfrm>
                  <a:off x="1830650" y="2424000"/>
                  <a:ext cx="252700" cy="489175"/>
                </a:xfrm>
                <a:custGeom>
                  <a:avLst/>
                  <a:gdLst/>
                  <a:ahLst/>
                  <a:cxnLst/>
                  <a:rect l="l" t="t" r="r" b="b"/>
                  <a:pathLst>
                    <a:path w="10108" h="19567" extrusionOk="0">
                      <a:moveTo>
                        <a:pt x="3667" y="1"/>
                      </a:moveTo>
                      <a:cubicBezTo>
                        <a:pt x="3059" y="1"/>
                        <a:pt x="2479" y="380"/>
                        <a:pt x="2235" y="1062"/>
                      </a:cubicBezTo>
                      <a:cubicBezTo>
                        <a:pt x="868" y="4598"/>
                        <a:pt x="100" y="8434"/>
                        <a:pt x="34" y="12270"/>
                      </a:cubicBezTo>
                      <a:cubicBezTo>
                        <a:pt x="0" y="13971"/>
                        <a:pt x="100" y="15806"/>
                        <a:pt x="934" y="17273"/>
                      </a:cubicBezTo>
                      <a:cubicBezTo>
                        <a:pt x="1775" y="18722"/>
                        <a:pt x="3295" y="19567"/>
                        <a:pt x="4838" y="19567"/>
                      </a:cubicBezTo>
                      <a:cubicBezTo>
                        <a:pt x="5072" y="19567"/>
                        <a:pt x="5305" y="19548"/>
                        <a:pt x="5538" y="19508"/>
                      </a:cubicBezTo>
                      <a:cubicBezTo>
                        <a:pt x="7272" y="19241"/>
                        <a:pt x="8840" y="17807"/>
                        <a:pt x="9440" y="15972"/>
                      </a:cubicBezTo>
                      <a:cubicBezTo>
                        <a:pt x="10108" y="14071"/>
                        <a:pt x="9841" y="11936"/>
                        <a:pt x="9374" y="9935"/>
                      </a:cubicBezTo>
                      <a:cubicBezTo>
                        <a:pt x="8773" y="7500"/>
                        <a:pt x="7906" y="5165"/>
                        <a:pt x="6772" y="2996"/>
                      </a:cubicBezTo>
                      <a:cubicBezTo>
                        <a:pt x="6205" y="1929"/>
                        <a:pt x="5404" y="795"/>
                        <a:pt x="4337" y="161"/>
                      </a:cubicBezTo>
                      <a:cubicBezTo>
                        <a:pt x="4120" y="53"/>
                        <a:pt x="3892" y="1"/>
                        <a:pt x="3667"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5" name="Google Shape;1905;p11"/>
                <p:cNvSpPr/>
                <p:nvPr/>
              </p:nvSpPr>
              <p:spPr>
                <a:xfrm>
                  <a:off x="1918200" y="1947800"/>
                  <a:ext cx="381975" cy="416350"/>
                </a:xfrm>
                <a:custGeom>
                  <a:avLst/>
                  <a:gdLst/>
                  <a:ahLst/>
                  <a:cxnLst/>
                  <a:rect l="l" t="t" r="r" b="b"/>
                  <a:pathLst>
                    <a:path w="15279" h="16654" extrusionOk="0">
                      <a:moveTo>
                        <a:pt x="11475" y="0"/>
                      </a:moveTo>
                      <a:cubicBezTo>
                        <a:pt x="10014" y="0"/>
                        <a:pt x="8497" y="981"/>
                        <a:pt x="7373" y="2130"/>
                      </a:cubicBezTo>
                      <a:cubicBezTo>
                        <a:pt x="3870" y="5633"/>
                        <a:pt x="2002" y="10636"/>
                        <a:pt x="234" y="15473"/>
                      </a:cubicBezTo>
                      <a:cubicBezTo>
                        <a:pt x="1" y="16140"/>
                        <a:pt x="901" y="16607"/>
                        <a:pt x="1535" y="16641"/>
                      </a:cubicBezTo>
                      <a:cubicBezTo>
                        <a:pt x="1616" y="16649"/>
                        <a:pt x="1697" y="16654"/>
                        <a:pt x="1778" y="16654"/>
                      </a:cubicBezTo>
                      <a:cubicBezTo>
                        <a:pt x="2305" y="16654"/>
                        <a:pt x="2850" y="16480"/>
                        <a:pt x="3370" y="16307"/>
                      </a:cubicBezTo>
                      <a:cubicBezTo>
                        <a:pt x="6105" y="15340"/>
                        <a:pt x="8907" y="14372"/>
                        <a:pt x="11209" y="12471"/>
                      </a:cubicBezTo>
                      <a:cubicBezTo>
                        <a:pt x="13477" y="10603"/>
                        <a:pt x="15278" y="7534"/>
                        <a:pt x="15045" y="4332"/>
                      </a:cubicBezTo>
                      <a:cubicBezTo>
                        <a:pt x="14911" y="2697"/>
                        <a:pt x="14211" y="1096"/>
                        <a:pt x="12910" y="362"/>
                      </a:cubicBezTo>
                      <a:cubicBezTo>
                        <a:pt x="12449" y="111"/>
                        <a:pt x="11965" y="0"/>
                        <a:pt x="1147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6" name="Google Shape;1906;p11"/>
                <p:cNvSpPr/>
                <p:nvPr/>
              </p:nvSpPr>
              <p:spPr>
                <a:xfrm>
                  <a:off x="1902375" y="2322900"/>
                  <a:ext cx="478700" cy="270975"/>
                </a:xfrm>
                <a:custGeom>
                  <a:avLst/>
                  <a:gdLst/>
                  <a:ahLst/>
                  <a:cxnLst/>
                  <a:rect l="l" t="t" r="r" b="b"/>
                  <a:pathLst>
                    <a:path w="19148" h="10839" extrusionOk="0">
                      <a:moveTo>
                        <a:pt x="11198" y="0"/>
                      </a:moveTo>
                      <a:cubicBezTo>
                        <a:pt x="6786" y="0"/>
                        <a:pt x="774" y="669"/>
                        <a:pt x="467" y="1436"/>
                      </a:cubicBezTo>
                      <a:cubicBezTo>
                        <a:pt x="0" y="2437"/>
                        <a:pt x="300" y="3638"/>
                        <a:pt x="867" y="4505"/>
                      </a:cubicBezTo>
                      <a:cubicBezTo>
                        <a:pt x="1468" y="5439"/>
                        <a:pt x="2335" y="6106"/>
                        <a:pt x="3236" y="6673"/>
                      </a:cubicBezTo>
                      <a:cubicBezTo>
                        <a:pt x="5704" y="8441"/>
                        <a:pt x="8373" y="9976"/>
                        <a:pt x="11341" y="10610"/>
                      </a:cubicBezTo>
                      <a:cubicBezTo>
                        <a:pt x="11965" y="10751"/>
                        <a:pt x="12607" y="10839"/>
                        <a:pt x="13239" y="10839"/>
                      </a:cubicBezTo>
                      <a:cubicBezTo>
                        <a:pt x="14094" y="10839"/>
                        <a:pt x="14930" y="10679"/>
                        <a:pt x="15678" y="10276"/>
                      </a:cubicBezTo>
                      <a:cubicBezTo>
                        <a:pt x="17012" y="9509"/>
                        <a:pt x="17813" y="8108"/>
                        <a:pt x="18313" y="6673"/>
                      </a:cubicBezTo>
                      <a:cubicBezTo>
                        <a:pt x="18847" y="5172"/>
                        <a:pt x="19147" y="3371"/>
                        <a:pt x="18213" y="2037"/>
                      </a:cubicBezTo>
                      <a:cubicBezTo>
                        <a:pt x="17412" y="869"/>
                        <a:pt x="15978" y="469"/>
                        <a:pt x="14577" y="202"/>
                      </a:cubicBezTo>
                      <a:cubicBezTo>
                        <a:pt x="13736" y="62"/>
                        <a:pt x="12541" y="0"/>
                        <a:pt x="1119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7" name="Google Shape;1907;p11"/>
                <p:cNvSpPr/>
                <p:nvPr/>
              </p:nvSpPr>
              <p:spPr>
                <a:xfrm>
                  <a:off x="1869700" y="2451250"/>
                  <a:ext cx="96075" cy="331825"/>
                </a:xfrm>
                <a:custGeom>
                  <a:avLst/>
                  <a:gdLst/>
                  <a:ahLst/>
                  <a:cxnLst/>
                  <a:rect l="l" t="t" r="r" b="b"/>
                  <a:pathLst>
                    <a:path w="3843" h="13273" extrusionOk="0">
                      <a:moveTo>
                        <a:pt x="1330" y="0"/>
                      </a:moveTo>
                      <a:cubicBezTo>
                        <a:pt x="684" y="0"/>
                        <a:pt x="1" y="623"/>
                        <a:pt x="340" y="1406"/>
                      </a:cubicBezTo>
                      <a:cubicBezTo>
                        <a:pt x="1941" y="5075"/>
                        <a:pt x="3042" y="9045"/>
                        <a:pt x="3342" y="13148"/>
                      </a:cubicBezTo>
                      <a:cubicBezTo>
                        <a:pt x="3342" y="13231"/>
                        <a:pt x="3409" y="13273"/>
                        <a:pt x="3475" y="13273"/>
                      </a:cubicBezTo>
                      <a:cubicBezTo>
                        <a:pt x="3542" y="13273"/>
                        <a:pt x="3609" y="13231"/>
                        <a:pt x="3609" y="13148"/>
                      </a:cubicBezTo>
                      <a:cubicBezTo>
                        <a:pt x="3842" y="9011"/>
                        <a:pt x="3509" y="4742"/>
                        <a:pt x="2208" y="706"/>
                      </a:cubicBezTo>
                      <a:cubicBezTo>
                        <a:pt x="2061" y="206"/>
                        <a:pt x="1702" y="0"/>
                        <a:pt x="133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8" name="Google Shape;1908;p11"/>
                <p:cNvSpPr/>
                <p:nvPr/>
              </p:nvSpPr>
              <p:spPr>
                <a:xfrm>
                  <a:off x="1883925" y="2435975"/>
                  <a:ext cx="127700" cy="283850"/>
                </a:xfrm>
                <a:custGeom>
                  <a:avLst/>
                  <a:gdLst/>
                  <a:ahLst/>
                  <a:cxnLst/>
                  <a:rect l="l" t="t" r="r" b="b"/>
                  <a:pathLst>
                    <a:path w="5108" h="11354" extrusionOk="0">
                      <a:moveTo>
                        <a:pt x="1536" y="1"/>
                      </a:moveTo>
                      <a:cubicBezTo>
                        <a:pt x="805" y="1"/>
                        <a:pt x="1" y="899"/>
                        <a:pt x="538" y="1583"/>
                      </a:cubicBezTo>
                      <a:cubicBezTo>
                        <a:pt x="2606" y="4352"/>
                        <a:pt x="4241" y="7654"/>
                        <a:pt x="4874" y="11257"/>
                      </a:cubicBezTo>
                      <a:cubicBezTo>
                        <a:pt x="4888" y="11324"/>
                        <a:pt x="4928" y="11354"/>
                        <a:pt x="4972" y="11354"/>
                      </a:cubicBezTo>
                      <a:cubicBezTo>
                        <a:pt x="5037" y="11354"/>
                        <a:pt x="5108" y="11290"/>
                        <a:pt x="5108" y="11190"/>
                      </a:cubicBezTo>
                      <a:cubicBezTo>
                        <a:pt x="5008" y="7521"/>
                        <a:pt x="4140" y="3752"/>
                        <a:pt x="2239" y="416"/>
                      </a:cubicBezTo>
                      <a:cubicBezTo>
                        <a:pt x="2060" y="121"/>
                        <a:pt x="1803" y="1"/>
                        <a:pt x="153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09" name="Google Shape;1909;p11"/>
                <p:cNvSpPr/>
                <p:nvPr/>
              </p:nvSpPr>
              <p:spPr>
                <a:xfrm>
                  <a:off x="1866925" y="2472000"/>
                  <a:ext cx="52150" cy="281900"/>
                </a:xfrm>
                <a:custGeom>
                  <a:avLst/>
                  <a:gdLst/>
                  <a:ahLst/>
                  <a:cxnLst/>
                  <a:rect l="l" t="t" r="r" b="b"/>
                  <a:pathLst>
                    <a:path w="2086" h="11276" extrusionOk="0">
                      <a:moveTo>
                        <a:pt x="1047" y="1"/>
                      </a:moveTo>
                      <a:cubicBezTo>
                        <a:pt x="526" y="1"/>
                        <a:pt x="0" y="293"/>
                        <a:pt x="50" y="876"/>
                      </a:cubicBezTo>
                      <a:cubicBezTo>
                        <a:pt x="251" y="4312"/>
                        <a:pt x="651" y="7714"/>
                        <a:pt x="918" y="11150"/>
                      </a:cubicBezTo>
                      <a:cubicBezTo>
                        <a:pt x="918" y="11234"/>
                        <a:pt x="976" y="11275"/>
                        <a:pt x="1034" y="11275"/>
                      </a:cubicBezTo>
                      <a:cubicBezTo>
                        <a:pt x="1093" y="11275"/>
                        <a:pt x="1151" y="11234"/>
                        <a:pt x="1151" y="11150"/>
                      </a:cubicBezTo>
                      <a:cubicBezTo>
                        <a:pt x="1451" y="7714"/>
                        <a:pt x="1818" y="4312"/>
                        <a:pt x="2018" y="876"/>
                      </a:cubicBezTo>
                      <a:cubicBezTo>
                        <a:pt x="2085" y="293"/>
                        <a:pt x="1568" y="1"/>
                        <a:pt x="1047"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0" name="Google Shape;1910;p11"/>
                <p:cNvSpPr/>
                <p:nvPr/>
              </p:nvSpPr>
              <p:spPr>
                <a:xfrm>
                  <a:off x="1662925" y="2440750"/>
                  <a:ext cx="226250" cy="182975"/>
                </a:xfrm>
                <a:custGeom>
                  <a:avLst/>
                  <a:gdLst/>
                  <a:ahLst/>
                  <a:cxnLst/>
                  <a:rect l="l" t="t" r="r" b="b"/>
                  <a:pathLst>
                    <a:path w="9050" h="7319" extrusionOk="0">
                      <a:moveTo>
                        <a:pt x="7780" y="0"/>
                      </a:moveTo>
                      <a:cubicBezTo>
                        <a:pt x="7685" y="0"/>
                        <a:pt x="7584" y="18"/>
                        <a:pt x="7477" y="58"/>
                      </a:cubicBezTo>
                      <a:cubicBezTo>
                        <a:pt x="4141" y="1426"/>
                        <a:pt x="1572" y="4094"/>
                        <a:pt x="71" y="7130"/>
                      </a:cubicBezTo>
                      <a:cubicBezTo>
                        <a:pt x="0" y="7224"/>
                        <a:pt x="96" y="7319"/>
                        <a:pt x="182" y="7319"/>
                      </a:cubicBezTo>
                      <a:cubicBezTo>
                        <a:pt x="218" y="7319"/>
                        <a:pt x="252" y="7302"/>
                        <a:pt x="271" y="7263"/>
                      </a:cubicBezTo>
                      <a:cubicBezTo>
                        <a:pt x="2239" y="4561"/>
                        <a:pt x="5142" y="2760"/>
                        <a:pt x="8110" y="1993"/>
                      </a:cubicBezTo>
                      <a:cubicBezTo>
                        <a:pt x="9050" y="1781"/>
                        <a:pt x="8723" y="0"/>
                        <a:pt x="778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1" name="Google Shape;1911;p11"/>
                <p:cNvSpPr/>
                <p:nvPr/>
              </p:nvSpPr>
              <p:spPr>
                <a:xfrm>
                  <a:off x="1766975" y="2428350"/>
                  <a:ext cx="161400" cy="174750"/>
                </a:xfrm>
                <a:custGeom>
                  <a:avLst/>
                  <a:gdLst/>
                  <a:ahLst/>
                  <a:cxnLst/>
                  <a:rect l="l" t="t" r="r" b="b"/>
                  <a:pathLst>
                    <a:path w="6456" h="6990" extrusionOk="0">
                      <a:moveTo>
                        <a:pt x="4804" y="0"/>
                      </a:moveTo>
                      <a:cubicBezTo>
                        <a:pt x="4634" y="0"/>
                        <a:pt x="4483" y="65"/>
                        <a:pt x="4382" y="221"/>
                      </a:cubicBezTo>
                      <a:cubicBezTo>
                        <a:pt x="2881" y="2389"/>
                        <a:pt x="1547" y="4624"/>
                        <a:pt x="79" y="6792"/>
                      </a:cubicBezTo>
                      <a:cubicBezTo>
                        <a:pt x="1" y="6870"/>
                        <a:pt x="127" y="6990"/>
                        <a:pt x="217" y="6990"/>
                      </a:cubicBezTo>
                      <a:cubicBezTo>
                        <a:pt x="242" y="6990"/>
                        <a:pt x="265" y="6980"/>
                        <a:pt x="279" y="6959"/>
                      </a:cubicBezTo>
                      <a:cubicBezTo>
                        <a:pt x="2147" y="5124"/>
                        <a:pt x="4115" y="3389"/>
                        <a:pt x="5950" y="1488"/>
                      </a:cubicBezTo>
                      <a:cubicBezTo>
                        <a:pt x="6455" y="1009"/>
                        <a:pt x="5476" y="0"/>
                        <a:pt x="480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2" name="Google Shape;1912;p11"/>
                <p:cNvSpPr/>
                <p:nvPr/>
              </p:nvSpPr>
              <p:spPr>
                <a:xfrm>
                  <a:off x="1576750" y="2416975"/>
                  <a:ext cx="313875" cy="164950"/>
                </a:xfrm>
                <a:custGeom>
                  <a:avLst/>
                  <a:gdLst/>
                  <a:ahLst/>
                  <a:cxnLst/>
                  <a:rect l="l" t="t" r="r" b="b"/>
                  <a:pathLst>
                    <a:path w="12555" h="6598" extrusionOk="0">
                      <a:moveTo>
                        <a:pt x="11160" y="0"/>
                      </a:moveTo>
                      <a:cubicBezTo>
                        <a:pt x="11035" y="0"/>
                        <a:pt x="10901" y="24"/>
                        <a:pt x="10757" y="75"/>
                      </a:cubicBezTo>
                      <a:cubicBezTo>
                        <a:pt x="6821" y="1509"/>
                        <a:pt x="3218" y="3744"/>
                        <a:pt x="82" y="6380"/>
                      </a:cubicBezTo>
                      <a:cubicBezTo>
                        <a:pt x="1" y="6489"/>
                        <a:pt x="52" y="6598"/>
                        <a:pt x="165" y="6598"/>
                      </a:cubicBezTo>
                      <a:cubicBezTo>
                        <a:pt x="190" y="6598"/>
                        <a:pt x="219" y="6592"/>
                        <a:pt x="249" y="6580"/>
                      </a:cubicBezTo>
                      <a:cubicBezTo>
                        <a:pt x="3685" y="4412"/>
                        <a:pt x="7521" y="2944"/>
                        <a:pt x="11357" y="2043"/>
                      </a:cubicBezTo>
                      <a:cubicBezTo>
                        <a:pt x="12554" y="1774"/>
                        <a:pt x="12248" y="0"/>
                        <a:pt x="11160"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3" name="Google Shape;1913;p11"/>
                <p:cNvSpPr/>
                <p:nvPr/>
              </p:nvSpPr>
              <p:spPr>
                <a:xfrm>
                  <a:off x="1658575" y="2411150"/>
                  <a:ext cx="218875" cy="101050"/>
                </a:xfrm>
                <a:custGeom>
                  <a:avLst/>
                  <a:gdLst/>
                  <a:ahLst/>
                  <a:cxnLst/>
                  <a:rect l="l" t="t" r="r" b="b"/>
                  <a:pathLst>
                    <a:path w="8755" h="4042" extrusionOk="0">
                      <a:moveTo>
                        <a:pt x="7370" y="1"/>
                      </a:moveTo>
                      <a:cubicBezTo>
                        <a:pt x="5899" y="1"/>
                        <a:pt x="4518" y="390"/>
                        <a:pt x="3281" y="1009"/>
                      </a:cubicBezTo>
                      <a:cubicBezTo>
                        <a:pt x="1980" y="1742"/>
                        <a:pt x="879" y="2676"/>
                        <a:pt x="78" y="3844"/>
                      </a:cubicBezTo>
                      <a:cubicBezTo>
                        <a:pt x="0" y="3922"/>
                        <a:pt x="106" y="4042"/>
                        <a:pt x="203" y="4042"/>
                      </a:cubicBezTo>
                      <a:cubicBezTo>
                        <a:pt x="230" y="4042"/>
                        <a:pt x="257" y="4032"/>
                        <a:pt x="279" y="4011"/>
                      </a:cubicBezTo>
                      <a:cubicBezTo>
                        <a:pt x="1246" y="3077"/>
                        <a:pt x="2480" y="2443"/>
                        <a:pt x="3748" y="2109"/>
                      </a:cubicBezTo>
                      <a:cubicBezTo>
                        <a:pt x="4420" y="1928"/>
                        <a:pt x="5111" y="1845"/>
                        <a:pt x="5791" y="1845"/>
                      </a:cubicBezTo>
                      <a:cubicBezTo>
                        <a:pt x="6359" y="1845"/>
                        <a:pt x="6919" y="1903"/>
                        <a:pt x="7450" y="2009"/>
                      </a:cubicBezTo>
                      <a:cubicBezTo>
                        <a:pt x="7493" y="2025"/>
                        <a:pt x="7535" y="2032"/>
                        <a:pt x="7577" y="2032"/>
                      </a:cubicBezTo>
                      <a:cubicBezTo>
                        <a:pt x="8252" y="2032"/>
                        <a:pt x="8754" y="102"/>
                        <a:pt x="7717" y="8"/>
                      </a:cubicBezTo>
                      <a:cubicBezTo>
                        <a:pt x="7601" y="3"/>
                        <a:pt x="7485" y="1"/>
                        <a:pt x="7370"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4" name="Google Shape;1914;p11"/>
                <p:cNvSpPr/>
                <p:nvPr/>
              </p:nvSpPr>
              <p:spPr>
                <a:xfrm>
                  <a:off x="1513750" y="2351700"/>
                  <a:ext cx="371700" cy="91375"/>
                </a:xfrm>
                <a:custGeom>
                  <a:avLst/>
                  <a:gdLst/>
                  <a:ahLst/>
                  <a:cxnLst/>
                  <a:rect l="l" t="t" r="r" b="b"/>
                  <a:pathLst>
                    <a:path w="14868" h="3655" extrusionOk="0">
                      <a:moveTo>
                        <a:pt x="3659" y="1"/>
                      </a:moveTo>
                      <a:cubicBezTo>
                        <a:pt x="2496" y="1"/>
                        <a:pt x="1341" y="63"/>
                        <a:pt x="201" y="184"/>
                      </a:cubicBezTo>
                      <a:cubicBezTo>
                        <a:pt x="1" y="184"/>
                        <a:pt x="34" y="451"/>
                        <a:pt x="201" y="451"/>
                      </a:cubicBezTo>
                      <a:cubicBezTo>
                        <a:pt x="4604" y="518"/>
                        <a:pt x="8940" y="1685"/>
                        <a:pt x="12776" y="3520"/>
                      </a:cubicBezTo>
                      <a:cubicBezTo>
                        <a:pt x="12963" y="3614"/>
                        <a:pt x="13143" y="3655"/>
                        <a:pt x="13310" y="3655"/>
                      </a:cubicBezTo>
                      <a:cubicBezTo>
                        <a:pt x="14333" y="3655"/>
                        <a:pt x="14867" y="2111"/>
                        <a:pt x="13577" y="1652"/>
                      </a:cubicBezTo>
                      <a:cubicBezTo>
                        <a:pt x="10363" y="515"/>
                        <a:pt x="6985" y="1"/>
                        <a:pt x="365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5" name="Google Shape;1915;p11"/>
                <p:cNvSpPr/>
                <p:nvPr/>
              </p:nvSpPr>
              <p:spPr>
                <a:xfrm>
                  <a:off x="1658275" y="2294500"/>
                  <a:ext cx="248700" cy="137250"/>
                </a:xfrm>
                <a:custGeom>
                  <a:avLst/>
                  <a:gdLst/>
                  <a:ahLst/>
                  <a:cxnLst/>
                  <a:rect l="l" t="t" r="r" b="b"/>
                  <a:pathLst>
                    <a:path w="9948" h="5490" extrusionOk="0">
                      <a:moveTo>
                        <a:pt x="194" y="0"/>
                      </a:moveTo>
                      <a:cubicBezTo>
                        <a:pt x="77" y="0"/>
                        <a:pt x="0" y="178"/>
                        <a:pt x="124" y="271"/>
                      </a:cubicBezTo>
                      <a:cubicBezTo>
                        <a:pt x="2959" y="1638"/>
                        <a:pt x="5561" y="3440"/>
                        <a:pt x="7963" y="5341"/>
                      </a:cubicBezTo>
                      <a:cubicBezTo>
                        <a:pt x="8092" y="5444"/>
                        <a:pt x="8232" y="5489"/>
                        <a:pt x="8373" y="5489"/>
                      </a:cubicBezTo>
                      <a:cubicBezTo>
                        <a:pt x="9145" y="5489"/>
                        <a:pt x="9948" y="4147"/>
                        <a:pt x="9130" y="3640"/>
                      </a:cubicBezTo>
                      <a:cubicBezTo>
                        <a:pt x="6328" y="2005"/>
                        <a:pt x="3293" y="838"/>
                        <a:pt x="224" y="4"/>
                      </a:cubicBezTo>
                      <a:cubicBezTo>
                        <a:pt x="214" y="1"/>
                        <a:pt x="204" y="0"/>
                        <a:pt x="194"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6" name="Google Shape;1916;p11"/>
                <p:cNvSpPr/>
                <p:nvPr/>
              </p:nvSpPr>
              <p:spPr>
                <a:xfrm>
                  <a:off x="1654425" y="2238100"/>
                  <a:ext cx="269025" cy="181900"/>
                </a:xfrm>
                <a:custGeom>
                  <a:avLst/>
                  <a:gdLst/>
                  <a:ahLst/>
                  <a:cxnLst/>
                  <a:rect l="l" t="t" r="r" b="b"/>
                  <a:pathLst>
                    <a:path w="10761" h="7276" extrusionOk="0">
                      <a:moveTo>
                        <a:pt x="166" y="1"/>
                      </a:moveTo>
                      <a:cubicBezTo>
                        <a:pt x="50" y="1"/>
                        <a:pt x="0" y="175"/>
                        <a:pt x="111" y="258"/>
                      </a:cubicBezTo>
                      <a:cubicBezTo>
                        <a:pt x="3213" y="2260"/>
                        <a:pt x="5982" y="4595"/>
                        <a:pt x="8617" y="7063"/>
                      </a:cubicBezTo>
                      <a:cubicBezTo>
                        <a:pt x="8778" y="7212"/>
                        <a:pt x="8960" y="7276"/>
                        <a:pt x="9142" y="7276"/>
                      </a:cubicBezTo>
                      <a:cubicBezTo>
                        <a:pt x="9943" y="7276"/>
                        <a:pt x="10760" y="6054"/>
                        <a:pt x="9918" y="5429"/>
                      </a:cubicBezTo>
                      <a:cubicBezTo>
                        <a:pt x="6883" y="3261"/>
                        <a:pt x="3580" y="1526"/>
                        <a:pt x="244" y="25"/>
                      </a:cubicBezTo>
                      <a:cubicBezTo>
                        <a:pt x="216" y="8"/>
                        <a:pt x="190" y="1"/>
                        <a:pt x="16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7" name="Google Shape;1917;p11"/>
                <p:cNvSpPr/>
                <p:nvPr/>
              </p:nvSpPr>
              <p:spPr>
                <a:xfrm>
                  <a:off x="1776825" y="2068350"/>
                  <a:ext cx="136275" cy="348800"/>
                </a:xfrm>
                <a:custGeom>
                  <a:avLst/>
                  <a:gdLst/>
                  <a:ahLst/>
                  <a:cxnLst/>
                  <a:rect l="l" t="t" r="r" b="b"/>
                  <a:pathLst>
                    <a:path w="5451" h="13952" extrusionOk="0">
                      <a:moveTo>
                        <a:pt x="128" y="1"/>
                      </a:moveTo>
                      <a:cubicBezTo>
                        <a:pt x="62" y="1"/>
                        <a:pt x="0" y="52"/>
                        <a:pt x="18" y="144"/>
                      </a:cubicBezTo>
                      <a:cubicBezTo>
                        <a:pt x="752" y="4513"/>
                        <a:pt x="1720" y="8883"/>
                        <a:pt x="3154" y="13153"/>
                      </a:cubicBezTo>
                      <a:cubicBezTo>
                        <a:pt x="3355" y="13717"/>
                        <a:pt x="3763" y="13951"/>
                        <a:pt x="4160" y="13951"/>
                      </a:cubicBezTo>
                      <a:cubicBezTo>
                        <a:pt x="4820" y="13951"/>
                        <a:pt x="5451" y="13306"/>
                        <a:pt x="5055" y="12452"/>
                      </a:cubicBezTo>
                      <a:cubicBezTo>
                        <a:pt x="3221" y="8449"/>
                        <a:pt x="1520" y="4347"/>
                        <a:pt x="252" y="110"/>
                      </a:cubicBezTo>
                      <a:cubicBezTo>
                        <a:pt x="237" y="35"/>
                        <a:pt x="181" y="1"/>
                        <a:pt x="128"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8" name="Google Shape;1918;p11"/>
                <p:cNvSpPr/>
                <p:nvPr/>
              </p:nvSpPr>
              <p:spPr>
                <a:xfrm>
                  <a:off x="1835175" y="2088850"/>
                  <a:ext cx="105500" cy="340575"/>
                </a:xfrm>
                <a:custGeom>
                  <a:avLst/>
                  <a:gdLst/>
                  <a:ahLst/>
                  <a:cxnLst/>
                  <a:rect l="l" t="t" r="r" b="b"/>
                  <a:pathLst>
                    <a:path w="4220" h="13623" extrusionOk="0">
                      <a:moveTo>
                        <a:pt x="135" y="1"/>
                      </a:moveTo>
                      <a:cubicBezTo>
                        <a:pt x="67" y="1"/>
                        <a:pt x="1" y="63"/>
                        <a:pt x="19" y="157"/>
                      </a:cubicBezTo>
                      <a:cubicBezTo>
                        <a:pt x="687" y="4360"/>
                        <a:pt x="1254" y="8563"/>
                        <a:pt x="1988" y="12733"/>
                      </a:cubicBezTo>
                      <a:cubicBezTo>
                        <a:pt x="2086" y="13354"/>
                        <a:pt x="2531" y="13623"/>
                        <a:pt x="2981" y="13623"/>
                      </a:cubicBezTo>
                      <a:cubicBezTo>
                        <a:pt x="3596" y="13623"/>
                        <a:pt x="4220" y="13122"/>
                        <a:pt x="3989" y="12333"/>
                      </a:cubicBezTo>
                      <a:cubicBezTo>
                        <a:pt x="2821" y="8230"/>
                        <a:pt x="1487" y="4194"/>
                        <a:pt x="253" y="124"/>
                      </a:cubicBezTo>
                      <a:cubicBezTo>
                        <a:pt x="238" y="37"/>
                        <a:pt x="186" y="1"/>
                        <a:pt x="135"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19" name="Google Shape;1919;p11"/>
                <p:cNvSpPr/>
                <p:nvPr/>
              </p:nvSpPr>
              <p:spPr>
                <a:xfrm>
                  <a:off x="1890150" y="2113150"/>
                  <a:ext cx="64750" cy="310975"/>
                </a:xfrm>
                <a:custGeom>
                  <a:avLst/>
                  <a:gdLst/>
                  <a:ahLst/>
                  <a:cxnLst/>
                  <a:rect l="l" t="t" r="r" b="b"/>
                  <a:pathLst>
                    <a:path w="2590" h="12439" extrusionOk="0">
                      <a:moveTo>
                        <a:pt x="172" y="0"/>
                      </a:moveTo>
                      <a:cubicBezTo>
                        <a:pt x="88" y="0"/>
                        <a:pt x="1" y="80"/>
                        <a:pt x="22" y="186"/>
                      </a:cubicBezTo>
                      <a:cubicBezTo>
                        <a:pt x="789" y="3922"/>
                        <a:pt x="856" y="7725"/>
                        <a:pt x="522" y="11428"/>
                      </a:cubicBezTo>
                      <a:cubicBezTo>
                        <a:pt x="453" y="12086"/>
                        <a:pt x="1022" y="12438"/>
                        <a:pt x="1576" y="12438"/>
                      </a:cubicBezTo>
                      <a:cubicBezTo>
                        <a:pt x="2089" y="12438"/>
                        <a:pt x="2589" y="12136"/>
                        <a:pt x="2557" y="11494"/>
                      </a:cubicBezTo>
                      <a:cubicBezTo>
                        <a:pt x="2457" y="7558"/>
                        <a:pt x="1556" y="3689"/>
                        <a:pt x="289" y="86"/>
                      </a:cubicBezTo>
                      <a:cubicBezTo>
                        <a:pt x="265" y="26"/>
                        <a:pt x="219" y="0"/>
                        <a:pt x="172"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0" name="Google Shape;1920;p11"/>
                <p:cNvSpPr/>
                <p:nvPr/>
              </p:nvSpPr>
              <p:spPr>
                <a:xfrm>
                  <a:off x="1906050" y="2108375"/>
                  <a:ext cx="209275" cy="286675"/>
                </a:xfrm>
                <a:custGeom>
                  <a:avLst/>
                  <a:gdLst/>
                  <a:ahLst/>
                  <a:cxnLst/>
                  <a:rect l="l" t="t" r="r" b="b"/>
                  <a:pathLst>
                    <a:path w="8371" h="11467" extrusionOk="0">
                      <a:moveTo>
                        <a:pt x="8209" y="0"/>
                      </a:moveTo>
                      <a:cubicBezTo>
                        <a:pt x="8168" y="0"/>
                        <a:pt x="8125" y="23"/>
                        <a:pt x="8092" y="77"/>
                      </a:cubicBezTo>
                      <a:cubicBezTo>
                        <a:pt x="5657" y="3379"/>
                        <a:pt x="3055" y="6548"/>
                        <a:pt x="587" y="9884"/>
                      </a:cubicBezTo>
                      <a:cubicBezTo>
                        <a:pt x="1" y="10634"/>
                        <a:pt x="733" y="11467"/>
                        <a:pt x="1475" y="11467"/>
                      </a:cubicBezTo>
                      <a:cubicBezTo>
                        <a:pt x="1788" y="11467"/>
                        <a:pt x="2103" y="11318"/>
                        <a:pt x="2321" y="10951"/>
                      </a:cubicBezTo>
                      <a:cubicBezTo>
                        <a:pt x="4356" y="7416"/>
                        <a:pt x="6258" y="3780"/>
                        <a:pt x="8326" y="210"/>
                      </a:cubicBezTo>
                      <a:cubicBezTo>
                        <a:pt x="8371" y="98"/>
                        <a:pt x="8294" y="0"/>
                        <a:pt x="8209"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1" name="Google Shape;1921;p11"/>
                <p:cNvSpPr/>
                <p:nvPr/>
              </p:nvSpPr>
              <p:spPr>
                <a:xfrm>
                  <a:off x="1897500" y="2189475"/>
                  <a:ext cx="242575" cy="246475"/>
                </a:xfrm>
                <a:custGeom>
                  <a:avLst/>
                  <a:gdLst/>
                  <a:ahLst/>
                  <a:cxnLst/>
                  <a:rect l="l" t="t" r="r" b="b"/>
                  <a:pathLst>
                    <a:path w="9703" h="9859" extrusionOk="0">
                      <a:moveTo>
                        <a:pt x="9505" y="0"/>
                      </a:moveTo>
                      <a:cubicBezTo>
                        <a:pt x="9471" y="0"/>
                        <a:pt x="9434" y="11"/>
                        <a:pt x="9402" y="35"/>
                      </a:cubicBezTo>
                      <a:cubicBezTo>
                        <a:pt x="6533" y="2771"/>
                        <a:pt x="3597" y="5372"/>
                        <a:pt x="762" y="8141"/>
                      </a:cubicBezTo>
                      <a:cubicBezTo>
                        <a:pt x="1" y="8826"/>
                        <a:pt x="764" y="9858"/>
                        <a:pt x="1555" y="9858"/>
                      </a:cubicBezTo>
                      <a:cubicBezTo>
                        <a:pt x="1804" y="9858"/>
                        <a:pt x="2056" y="9756"/>
                        <a:pt x="2263" y="9509"/>
                      </a:cubicBezTo>
                      <a:cubicBezTo>
                        <a:pt x="4765" y="6473"/>
                        <a:pt x="7167" y="3304"/>
                        <a:pt x="9602" y="202"/>
                      </a:cubicBezTo>
                      <a:cubicBezTo>
                        <a:pt x="9703" y="101"/>
                        <a:pt x="9613" y="0"/>
                        <a:pt x="950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2" name="Google Shape;1922;p11"/>
                <p:cNvSpPr/>
                <p:nvPr/>
              </p:nvSpPr>
              <p:spPr>
                <a:xfrm>
                  <a:off x="1886375" y="2237950"/>
                  <a:ext cx="267325" cy="198325"/>
                </a:xfrm>
                <a:custGeom>
                  <a:avLst/>
                  <a:gdLst/>
                  <a:ahLst/>
                  <a:cxnLst/>
                  <a:rect l="l" t="t" r="r" b="b"/>
                  <a:pathLst>
                    <a:path w="10693" h="7933" extrusionOk="0">
                      <a:moveTo>
                        <a:pt x="10517" y="0"/>
                      </a:moveTo>
                      <a:cubicBezTo>
                        <a:pt x="10493" y="0"/>
                        <a:pt x="10468" y="10"/>
                        <a:pt x="10447" y="31"/>
                      </a:cubicBezTo>
                      <a:cubicBezTo>
                        <a:pt x="7378" y="2233"/>
                        <a:pt x="4143" y="4167"/>
                        <a:pt x="940" y="6035"/>
                      </a:cubicBezTo>
                      <a:cubicBezTo>
                        <a:pt x="1" y="6560"/>
                        <a:pt x="664" y="7933"/>
                        <a:pt x="1507" y="7933"/>
                      </a:cubicBezTo>
                      <a:cubicBezTo>
                        <a:pt x="1681" y="7933"/>
                        <a:pt x="1864" y="7874"/>
                        <a:pt x="2041" y="7736"/>
                      </a:cubicBezTo>
                      <a:cubicBezTo>
                        <a:pt x="5110" y="5435"/>
                        <a:pt x="7879" y="2866"/>
                        <a:pt x="10614" y="231"/>
                      </a:cubicBezTo>
                      <a:cubicBezTo>
                        <a:pt x="10693" y="126"/>
                        <a:pt x="10606" y="0"/>
                        <a:pt x="1051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3" name="Google Shape;1923;p11"/>
                <p:cNvSpPr/>
                <p:nvPr/>
              </p:nvSpPr>
              <p:spPr>
                <a:xfrm>
                  <a:off x="1892725" y="2371875"/>
                  <a:ext cx="352400" cy="66200"/>
                </a:xfrm>
                <a:custGeom>
                  <a:avLst/>
                  <a:gdLst/>
                  <a:ahLst/>
                  <a:cxnLst/>
                  <a:rect l="l" t="t" r="r" b="b"/>
                  <a:pathLst>
                    <a:path w="14096" h="2648" extrusionOk="0">
                      <a:moveTo>
                        <a:pt x="7111" y="1"/>
                      </a:moveTo>
                      <a:cubicBezTo>
                        <a:pt x="5185" y="1"/>
                        <a:pt x="3242" y="206"/>
                        <a:pt x="1320" y="645"/>
                      </a:cubicBezTo>
                      <a:cubicBezTo>
                        <a:pt x="0" y="945"/>
                        <a:pt x="461" y="2648"/>
                        <a:pt x="1513" y="2648"/>
                      </a:cubicBezTo>
                      <a:cubicBezTo>
                        <a:pt x="1631" y="2648"/>
                        <a:pt x="1756" y="2627"/>
                        <a:pt x="1887" y="2580"/>
                      </a:cubicBezTo>
                      <a:cubicBezTo>
                        <a:pt x="4871" y="1567"/>
                        <a:pt x="8110" y="959"/>
                        <a:pt x="11400" y="959"/>
                      </a:cubicBezTo>
                      <a:cubicBezTo>
                        <a:pt x="12230" y="959"/>
                        <a:pt x="13063" y="998"/>
                        <a:pt x="13896" y="1079"/>
                      </a:cubicBezTo>
                      <a:cubicBezTo>
                        <a:pt x="14062" y="1079"/>
                        <a:pt x="14096" y="878"/>
                        <a:pt x="13929" y="845"/>
                      </a:cubicBezTo>
                      <a:cubicBezTo>
                        <a:pt x="11724" y="298"/>
                        <a:pt x="9430" y="1"/>
                        <a:pt x="711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4" name="Google Shape;1924;p11"/>
                <p:cNvSpPr/>
                <p:nvPr/>
              </p:nvSpPr>
              <p:spPr>
                <a:xfrm>
                  <a:off x="1903150" y="2430675"/>
                  <a:ext cx="303625" cy="52000"/>
                </a:xfrm>
                <a:custGeom>
                  <a:avLst/>
                  <a:gdLst/>
                  <a:ahLst/>
                  <a:cxnLst/>
                  <a:rect l="l" t="t" r="r" b="b"/>
                  <a:pathLst>
                    <a:path w="12145" h="2080" extrusionOk="0">
                      <a:moveTo>
                        <a:pt x="2381" y="1"/>
                      </a:moveTo>
                      <a:cubicBezTo>
                        <a:pt x="1989" y="1"/>
                        <a:pt x="1596" y="10"/>
                        <a:pt x="1203" y="27"/>
                      </a:cubicBezTo>
                      <a:cubicBezTo>
                        <a:pt x="0" y="122"/>
                        <a:pt x="239" y="2080"/>
                        <a:pt x="1265" y="2080"/>
                      </a:cubicBezTo>
                      <a:cubicBezTo>
                        <a:pt x="1320" y="2080"/>
                        <a:pt x="1377" y="2074"/>
                        <a:pt x="1437" y="2062"/>
                      </a:cubicBezTo>
                      <a:cubicBezTo>
                        <a:pt x="3498" y="1719"/>
                        <a:pt x="5609" y="1510"/>
                        <a:pt x="7746" y="1510"/>
                      </a:cubicBezTo>
                      <a:cubicBezTo>
                        <a:pt x="9136" y="1510"/>
                        <a:pt x="10538" y="1598"/>
                        <a:pt x="11944" y="1795"/>
                      </a:cubicBezTo>
                      <a:cubicBezTo>
                        <a:pt x="12111" y="1795"/>
                        <a:pt x="12144" y="1562"/>
                        <a:pt x="11978" y="1529"/>
                      </a:cubicBezTo>
                      <a:cubicBezTo>
                        <a:pt x="8910" y="605"/>
                        <a:pt x="5655" y="1"/>
                        <a:pt x="2381"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5" name="Google Shape;1925;p11"/>
                <p:cNvSpPr/>
                <p:nvPr/>
              </p:nvSpPr>
              <p:spPr>
                <a:xfrm>
                  <a:off x="1896500" y="2399750"/>
                  <a:ext cx="261075" cy="55550"/>
                </a:xfrm>
                <a:custGeom>
                  <a:avLst/>
                  <a:gdLst/>
                  <a:ahLst/>
                  <a:cxnLst/>
                  <a:rect l="l" t="t" r="r" b="b"/>
                  <a:pathLst>
                    <a:path w="10443" h="2222" extrusionOk="0">
                      <a:moveTo>
                        <a:pt x="4278" y="0"/>
                      </a:moveTo>
                      <a:cubicBezTo>
                        <a:pt x="3214" y="0"/>
                        <a:pt x="2143" y="70"/>
                        <a:pt x="1069" y="230"/>
                      </a:cubicBezTo>
                      <a:cubicBezTo>
                        <a:pt x="0" y="293"/>
                        <a:pt x="412" y="2221"/>
                        <a:pt x="1272" y="2221"/>
                      </a:cubicBezTo>
                      <a:cubicBezTo>
                        <a:pt x="1325" y="2221"/>
                        <a:pt x="1380" y="2214"/>
                        <a:pt x="1436" y="2198"/>
                      </a:cubicBezTo>
                      <a:cubicBezTo>
                        <a:pt x="4023" y="1429"/>
                        <a:pt x="6780" y="886"/>
                        <a:pt x="9577" y="886"/>
                      </a:cubicBezTo>
                      <a:cubicBezTo>
                        <a:pt x="9810" y="886"/>
                        <a:pt x="10042" y="890"/>
                        <a:pt x="10276" y="898"/>
                      </a:cubicBezTo>
                      <a:cubicBezTo>
                        <a:pt x="10409" y="898"/>
                        <a:pt x="10442" y="631"/>
                        <a:pt x="10309" y="631"/>
                      </a:cubicBezTo>
                      <a:cubicBezTo>
                        <a:pt x="8335" y="258"/>
                        <a:pt x="6319" y="0"/>
                        <a:pt x="4278"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6" name="Google Shape;1926;p11"/>
                <p:cNvSpPr/>
                <p:nvPr/>
              </p:nvSpPr>
              <p:spPr>
                <a:xfrm>
                  <a:off x="1881150" y="2440525"/>
                  <a:ext cx="262825" cy="81850"/>
                </a:xfrm>
                <a:custGeom>
                  <a:avLst/>
                  <a:gdLst/>
                  <a:ahLst/>
                  <a:cxnLst/>
                  <a:rect l="l" t="t" r="r" b="b"/>
                  <a:pathLst>
                    <a:path w="10513" h="3274" extrusionOk="0">
                      <a:moveTo>
                        <a:pt x="1123" y="0"/>
                      </a:moveTo>
                      <a:cubicBezTo>
                        <a:pt x="0" y="0"/>
                        <a:pt x="87" y="2103"/>
                        <a:pt x="1102" y="2103"/>
                      </a:cubicBezTo>
                      <a:cubicBezTo>
                        <a:pt x="1118" y="2103"/>
                        <a:pt x="1133" y="2103"/>
                        <a:pt x="1149" y="2102"/>
                      </a:cubicBezTo>
                      <a:cubicBezTo>
                        <a:pt x="1746" y="2062"/>
                        <a:pt x="2349" y="2041"/>
                        <a:pt x="2956" y="2041"/>
                      </a:cubicBezTo>
                      <a:cubicBezTo>
                        <a:pt x="5402" y="2041"/>
                        <a:pt x="7904" y="2387"/>
                        <a:pt x="10256" y="3269"/>
                      </a:cubicBezTo>
                      <a:cubicBezTo>
                        <a:pt x="10266" y="3272"/>
                        <a:pt x="10276" y="3273"/>
                        <a:pt x="10286" y="3273"/>
                      </a:cubicBezTo>
                      <a:cubicBezTo>
                        <a:pt x="10408" y="3273"/>
                        <a:pt x="10513" y="3095"/>
                        <a:pt x="10389" y="3003"/>
                      </a:cubicBezTo>
                      <a:cubicBezTo>
                        <a:pt x="7654" y="1435"/>
                        <a:pt x="4485" y="267"/>
                        <a:pt x="1149" y="0"/>
                      </a:cubicBezTo>
                      <a:cubicBezTo>
                        <a:pt x="1140" y="0"/>
                        <a:pt x="1132" y="0"/>
                        <a:pt x="1123"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7" name="Google Shape;1927;p11"/>
                <p:cNvSpPr/>
                <p:nvPr/>
              </p:nvSpPr>
              <p:spPr>
                <a:xfrm>
                  <a:off x="1778950" y="2225375"/>
                  <a:ext cx="256250" cy="292100"/>
                </a:xfrm>
                <a:custGeom>
                  <a:avLst/>
                  <a:gdLst/>
                  <a:ahLst/>
                  <a:cxnLst/>
                  <a:rect l="l" t="t" r="r" b="b"/>
                  <a:pathLst>
                    <a:path w="10250" h="11684" extrusionOk="0">
                      <a:moveTo>
                        <a:pt x="4270" y="0"/>
                      </a:moveTo>
                      <a:cubicBezTo>
                        <a:pt x="3970" y="34"/>
                        <a:pt x="3836" y="401"/>
                        <a:pt x="3803" y="701"/>
                      </a:cubicBezTo>
                      <a:cubicBezTo>
                        <a:pt x="3696" y="1505"/>
                        <a:pt x="3739" y="2352"/>
                        <a:pt x="3951" y="3155"/>
                      </a:cubicBezTo>
                      <a:lnTo>
                        <a:pt x="3951" y="3155"/>
                      </a:lnTo>
                      <a:cubicBezTo>
                        <a:pt x="3665" y="2303"/>
                        <a:pt x="3417" y="1752"/>
                        <a:pt x="3169" y="1201"/>
                      </a:cubicBezTo>
                      <a:cubicBezTo>
                        <a:pt x="3020" y="962"/>
                        <a:pt x="2844" y="724"/>
                        <a:pt x="2618" y="724"/>
                      </a:cubicBezTo>
                      <a:cubicBezTo>
                        <a:pt x="2591" y="724"/>
                        <a:pt x="2563" y="727"/>
                        <a:pt x="2535" y="734"/>
                      </a:cubicBezTo>
                      <a:cubicBezTo>
                        <a:pt x="2369" y="767"/>
                        <a:pt x="2268" y="1034"/>
                        <a:pt x="2268" y="1234"/>
                      </a:cubicBezTo>
                      <a:cubicBezTo>
                        <a:pt x="2268" y="1435"/>
                        <a:pt x="2335" y="1635"/>
                        <a:pt x="2435" y="1868"/>
                      </a:cubicBezTo>
                      <a:cubicBezTo>
                        <a:pt x="2675" y="2396"/>
                        <a:pt x="2933" y="2907"/>
                        <a:pt x="3232" y="3401"/>
                      </a:cubicBezTo>
                      <a:lnTo>
                        <a:pt x="3232" y="3401"/>
                      </a:lnTo>
                      <a:cubicBezTo>
                        <a:pt x="2810" y="2773"/>
                        <a:pt x="2434" y="2329"/>
                        <a:pt x="1835" y="2068"/>
                      </a:cubicBezTo>
                      <a:cubicBezTo>
                        <a:pt x="1722" y="2021"/>
                        <a:pt x="1601" y="1998"/>
                        <a:pt x="1482" y="1998"/>
                      </a:cubicBezTo>
                      <a:cubicBezTo>
                        <a:pt x="1179" y="1998"/>
                        <a:pt x="887" y="2148"/>
                        <a:pt x="767" y="2435"/>
                      </a:cubicBezTo>
                      <a:cubicBezTo>
                        <a:pt x="601" y="2802"/>
                        <a:pt x="767" y="3236"/>
                        <a:pt x="968" y="3569"/>
                      </a:cubicBezTo>
                      <a:cubicBezTo>
                        <a:pt x="1435" y="4237"/>
                        <a:pt x="2102" y="4704"/>
                        <a:pt x="2769" y="5104"/>
                      </a:cubicBezTo>
                      <a:cubicBezTo>
                        <a:pt x="2437" y="4999"/>
                        <a:pt x="2088" y="4949"/>
                        <a:pt x="1739" y="4949"/>
                      </a:cubicBezTo>
                      <a:cubicBezTo>
                        <a:pt x="1421" y="4949"/>
                        <a:pt x="1103" y="4991"/>
                        <a:pt x="801" y="5071"/>
                      </a:cubicBezTo>
                      <a:cubicBezTo>
                        <a:pt x="534" y="5137"/>
                        <a:pt x="300" y="5237"/>
                        <a:pt x="167" y="5471"/>
                      </a:cubicBezTo>
                      <a:cubicBezTo>
                        <a:pt x="0" y="5871"/>
                        <a:pt x="200" y="6371"/>
                        <a:pt x="534" y="6538"/>
                      </a:cubicBezTo>
                      <a:cubicBezTo>
                        <a:pt x="864" y="6694"/>
                        <a:pt x="1318" y="6781"/>
                        <a:pt x="1785" y="6781"/>
                      </a:cubicBezTo>
                      <a:cubicBezTo>
                        <a:pt x="2109" y="6781"/>
                        <a:pt x="2438" y="6739"/>
                        <a:pt x="2737" y="6648"/>
                      </a:cubicBezTo>
                      <a:lnTo>
                        <a:pt x="2737" y="6648"/>
                      </a:lnTo>
                      <a:cubicBezTo>
                        <a:pt x="1983" y="6888"/>
                        <a:pt x="1329" y="7450"/>
                        <a:pt x="968" y="8239"/>
                      </a:cubicBezTo>
                      <a:cubicBezTo>
                        <a:pt x="834" y="8473"/>
                        <a:pt x="767" y="8773"/>
                        <a:pt x="834" y="9040"/>
                      </a:cubicBezTo>
                      <a:cubicBezTo>
                        <a:pt x="913" y="9328"/>
                        <a:pt x="1177" y="9472"/>
                        <a:pt x="1448" y="9472"/>
                      </a:cubicBezTo>
                      <a:cubicBezTo>
                        <a:pt x="1522" y="9472"/>
                        <a:pt x="1597" y="9462"/>
                        <a:pt x="1668" y="9440"/>
                      </a:cubicBezTo>
                      <a:cubicBezTo>
                        <a:pt x="2002" y="9374"/>
                        <a:pt x="2869" y="8706"/>
                        <a:pt x="3336" y="8206"/>
                      </a:cubicBezTo>
                      <a:lnTo>
                        <a:pt x="3336" y="8206"/>
                      </a:lnTo>
                      <a:cubicBezTo>
                        <a:pt x="3102" y="8840"/>
                        <a:pt x="2836" y="9540"/>
                        <a:pt x="2969" y="10208"/>
                      </a:cubicBezTo>
                      <a:cubicBezTo>
                        <a:pt x="3078" y="10781"/>
                        <a:pt x="3545" y="11288"/>
                        <a:pt x="4004" y="11288"/>
                      </a:cubicBezTo>
                      <a:cubicBezTo>
                        <a:pt x="4105" y="11288"/>
                        <a:pt x="4206" y="11263"/>
                        <a:pt x="4303" y="11208"/>
                      </a:cubicBezTo>
                      <a:cubicBezTo>
                        <a:pt x="4704" y="11008"/>
                        <a:pt x="4870" y="10408"/>
                        <a:pt x="4870" y="9874"/>
                      </a:cubicBezTo>
                      <a:cubicBezTo>
                        <a:pt x="4870" y="9340"/>
                        <a:pt x="4804" y="8773"/>
                        <a:pt x="4870" y="8273"/>
                      </a:cubicBezTo>
                      <a:cubicBezTo>
                        <a:pt x="4870" y="9240"/>
                        <a:pt x="5171" y="10208"/>
                        <a:pt x="5671" y="11008"/>
                      </a:cubicBezTo>
                      <a:cubicBezTo>
                        <a:pt x="5838" y="11242"/>
                        <a:pt x="6105" y="11508"/>
                        <a:pt x="6338" y="11609"/>
                      </a:cubicBezTo>
                      <a:cubicBezTo>
                        <a:pt x="6434" y="11657"/>
                        <a:pt x="6544" y="11683"/>
                        <a:pt x="6652" y="11683"/>
                      </a:cubicBezTo>
                      <a:cubicBezTo>
                        <a:pt x="6844" y="11683"/>
                        <a:pt x="7032" y="11600"/>
                        <a:pt x="7139" y="11408"/>
                      </a:cubicBezTo>
                      <a:cubicBezTo>
                        <a:pt x="7305" y="11108"/>
                        <a:pt x="7205" y="10741"/>
                        <a:pt x="7139" y="10408"/>
                      </a:cubicBezTo>
                      <a:cubicBezTo>
                        <a:pt x="6917" y="9688"/>
                        <a:pt x="6696" y="8992"/>
                        <a:pt x="6399" y="8319"/>
                      </a:cubicBezTo>
                      <a:lnTo>
                        <a:pt x="6399" y="8319"/>
                      </a:lnTo>
                      <a:cubicBezTo>
                        <a:pt x="6747" y="8958"/>
                        <a:pt x="7259" y="9464"/>
                        <a:pt x="7839" y="9741"/>
                      </a:cubicBezTo>
                      <a:cubicBezTo>
                        <a:pt x="7994" y="9811"/>
                        <a:pt x="8186" y="9858"/>
                        <a:pt x="8370" y="9858"/>
                      </a:cubicBezTo>
                      <a:cubicBezTo>
                        <a:pt x="8620" y="9858"/>
                        <a:pt x="8858" y="9771"/>
                        <a:pt x="8973" y="9540"/>
                      </a:cubicBezTo>
                      <a:cubicBezTo>
                        <a:pt x="9140" y="9240"/>
                        <a:pt x="9007" y="8907"/>
                        <a:pt x="8873" y="8606"/>
                      </a:cubicBezTo>
                      <a:cubicBezTo>
                        <a:pt x="8506" y="7839"/>
                        <a:pt x="8006" y="7072"/>
                        <a:pt x="7339" y="6538"/>
                      </a:cubicBezTo>
                      <a:lnTo>
                        <a:pt x="7339" y="6538"/>
                      </a:lnTo>
                      <a:cubicBezTo>
                        <a:pt x="7893" y="6672"/>
                        <a:pt x="8379" y="6735"/>
                        <a:pt x="8780" y="6735"/>
                      </a:cubicBezTo>
                      <a:cubicBezTo>
                        <a:pt x="9778" y="6735"/>
                        <a:pt x="10250" y="6347"/>
                        <a:pt x="9941" y="5704"/>
                      </a:cubicBezTo>
                      <a:cubicBezTo>
                        <a:pt x="9807" y="5504"/>
                        <a:pt x="9607" y="5371"/>
                        <a:pt x="9374" y="5271"/>
                      </a:cubicBezTo>
                      <a:cubicBezTo>
                        <a:pt x="8774" y="5031"/>
                        <a:pt x="8120" y="4899"/>
                        <a:pt x="7485" y="4899"/>
                      </a:cubicBezTo>
                      <a:cubicBezTo>
                        <a:pt x="7414" y="4899"/>
                        <a:pt x="7343" y="4900"/>
                        <a:pt x="7272" y="4904"/>
                      </a:cubicBezTo>
                      <a:cubicBezTo>
                        <a:pt x="8006" y="4737"/>
                        <a:pt x="8673" y="4337"/>
                        <a:pt x="9140" y="3670"/>
                      </a:cubicBezTo>
                      <a:cubicBezTo>
                        <a:pt x="9340" y="3336"/>
                        <a:pt x="9507" y="2869"/>
                        <a:pt x="9273" y="2602"/>
                      </a:cubicBezTo>
                      <a:cubicBezTo>
                        <a:pt x="9200" y="2514"/>
                        <a:pt x="9100" y="2484"/>
                        <a:pt x="8989" y="2484"/>
                      </a:cubicBezTo>
                      <a:cubicBezTo>
                        <a:pt x="8848" y="2484"/>
                        <a:pt x="8689" y="2531"/>
                        <a:pt x="8540" y="2569"/>
                      </a:cubicBezTo>
                      <a:cubicBezTo>
                        <a:pt x="7839" y="2869"/>
                        <a:pt x="7172" y="3369"/>
                        <a:pt x="6638" y="4003"/>
                      </a:cubicBezTo>
                      <a:cubicBezTo>
                        <a:pt x="7005" y="3236"/>
                        <a:pt x="7272" y="2369"/>
                        <a:pt x="7339" y="1501"/>
                      </a:cubicBezTo>
                      <a:cubicBezTo>
                        <a:pt x="7372" y="1168"/>
                        <a:pt x="7372" y="767"/>
                        <a:pt x="7139" y="601"/>
                      </a:cubicBezTo>
                      <a:cubicBezTo>
                        <a:pt x="7081" y="551"/>
                        <a:pt x="7013" y="530"/>
                        <a:pt x="6941" y="530"/>
                      </a:cubicBezTo>
                      <a:cubicBezTo>
                        <a:pt x="6720" y="530"/>
                        <a:pt x="6455" y="725"/>
                        <a:pt x="6305" y="901"/>
                      </a:cubicBezTo>
                      <a:cubicBezTo>
                        <a:pt x="5671" y="1601"/>
                        <a:pt x="5304" y="2535"/>
                        <a:pt x="5237" y="3503"/>
                      </a:cubicBezTo>
                      <a:cubicBezTo>
                        <a:pt x="5137" y="2535"/>
                        <a:pt x="5004" y="1568"/>
                        <a:pt x="4770" y="667"/>
                      </a:cubicBezTo>
                      <a:cubicBezTo>
                        <a:pt x="4737" y="334"/>
                        <a:pt x="4570" y="0"/>
                        <a:pt x="427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28" name="Google Shape;1928;p11"/>
                <p:cNvSpPr/>
                <p:nvPr/>
              </p:nvSpPr>
              <p:spPr>
                <a:xfrm>
                  <a:off x="1854000" y="2320150"/>
                  <a:ext cx="101750" cy="105950"/>
                </a:xfrm>
                <a:custGeom>
                  <a:avLst/>
                  <a:gdLst/>
                  <a:ahLst/>
                  <a:cxnLst/>
                  <a:rect l="l" t="t" r="r" b="b"/>
                  <a:pathLst>
                    <a:path w="4070" h="4238" extrusionOk="0">
                      <a:moveTo>
                        <a:pt x="1725" y="1"/>
                      </a:moveTo>
                      <a:cubicBezTo>
                        <a:pt x="1624" y="1"/>
                        <a:pt x="1525" y="27"/>
                        <a:pt x="1435" y="79"/>
                      </a:cubicBezTo>
                      <a:cubicBezTo>
                        <a:pt x="1168" y="212"/>
                        <a:pt x="1001" y="479"/>
                        <a:pt x="1001" y="779"/>
                      </a:cubicBezTo>
                      <a:cubicBezTo>
                        <a:pt x="634" y="813"/>
                        <a:pt x="267" y="1146"/>
                        <a:pt x="134" y="1580"/>
                      </a:cubicBezTo>
                      <a:cubicBezTo>
                        <a:pt x="0" y="1980"/>
                        <a:pt x="134" y="2480"/>
                        <a:pt x="401" y="2781"/>
                      </a:cubicBezTo>
                      <a:cubicBezTo>
                        <a:pt x="267" y="3181"/>
                        <a:pt x="401" y="3748"/>
                        <a:pt x="734" y="3981"/>
                      </a:cubicBezTo>
                      <a:cubicBezTo>
                        <a:pt x="896" y="4111"/>
                        <a:pt x="1097" y="4178"/>
                        <a:pt x="1292" y="4178"/>
                      </a:cubicBezTo>
                      <a:cubicBezTo>
                        <a:pt x="1498" y="4178"/>
                        <a:pt x="1698" y="4103"/>
                        <a:pt x="1835" y="3948"/>
                      </a:cubicBezTo>
                      <a:cubicBezTo>
                        <a:pt x="2028" y="4141"/>
                        <a:pt x="2276" y="4238"/>
                        <a:pt x="2517" y="4238"/>
                      </a:cubicBezTo>
                      <a:cubicBezTo>
                        <a:pt x="2651" y="4238"/>
                        <a:pt x="2783" y="4208"/>
                        <a:pt x="2902" y="4148"/>
                      </a:cubicBezTo>
                      <a:cubicBezTo>
                        <a:pt x="3236" y="3981"/>
                        <a:pt x="3469" y="3581"/>
                        <a:pt x="3436" y="3114"/>
                      </a:cubicBezTo>
                      <a:cubicBezTo>
                        <a:pt x="3803" y="2914"/>
                        <a:pt x="4070" y="2480"/>
                        <a:pt x="4070" y="2080"/>
                      </a:cubicBezTo>
                      <a:cubicBezTo>
                        <a:pt x="4070" y="1613"/>
                        <a:pt x="3836" y="1213"/>
                        <a:pt x="3503" y="979"/>
                      </a:cubicBezTo>
                      <a:cubicBezTo>
                        <a:pt x="3503" y="712"/>
                        <a:pt x="3336" y="412"/>
                        <a:pt x="3136" y="279"/>
                      </a:cubicBezTo>
                      <a:cubicBezTo>
                        <a:pt x="3019" y="201"/>
                        <a:pt x="2867" y="168"/>
                        <a:pt x="2668" y="168"/>
                      </a:cubicBezTo>
                      <a:cubicBezTo>
                        <a:pt x="2527" y="168"/>
                        <a:pt x="2362" y="184"/>
                        <a:pt x="2169" y="212"/>
                      </a:cubicBezTo>
                      <a:cubicBezTo>
                        <a:pt x="2045" y="69"/>
                        <a:pt x="1885" y="1"/>
                        <a:pt x="1725"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sp>
          <p:nvSpPr>
            <p:cNvPr id="1929" name="Google Shape;1929;p11"/>
            <p:cNvSpPr/>
            <p:nvPr/>
          </p:nvSpPr>
          <p:spPr>
            <a:xfrm>
              <a:off x="1104874" y="145672"/>
              <a:ext cx="592207" cy="329511"/>
            </a:xfrm>
            <a:custGeom>
              <a:avLst/>
              <a:gdLst/>
              <a:ahLst/>
              <a:cxnLst/>
              <a:rect l="l" t="t" r="r" b="b"/>
              <a:pathLst>
                <a:path w="30756" h="17113" extrusionOk="0">
                  <a:moveTo>
                    <a:pt x="21949" y="0"/>
                  </a:moveTo>
                  <a:cubicBezTo>
                    <a:pt x="20615" y="0"/>
                    <a:pt x="19314" y="434"/>
                    <a:pt x="18246" y="1168"/>
                  </a:cubicBezTo>
                  <a:cubicBezTo>
                    <a:pt x="17446" y="1735"/>
                    <a:pt x="16812" y="2469"/>
                    <a:pt x="16479" y="3269"/>
                  </a:cubicBezTo>
                  <a:cubicBezTo>
                    <a:pt x="16412" y="3469"/>
                    <a:pt x="16312" y="3670"/>
                    <a:pt x="16245" y="3936"/>
                  </a:cubicBezTo>
                  <a:cubicBezTo>
                    <a:pt x="16212" y="4137"/>
                    <a:pt x="16145" y="4337"/>
                    <a:pt x="16112" y="4637"/>
                  </a:cubicBezTo>
                  <a:cubicBezTo>
                    <a:pt x="16078" y="4904"/>
                    <a:pt x="16112" y="5171"/>
                    <a:pt x="16112" y="5437"/>
                  </a:cubicBezTo>
                  <a:cubicBezTo>
                    <a:pt x="15911" y="5304"/>
                    <a:pt x="15645" y="5237"/>
                    <a:pt x="15378" y="5171"/>
                  </a:cubicBezTo>
                  <a:lnTo>
                    <a:pt x="15111" y="5171"/>
                  </a:lnTo>
                  <a:cubicBezTo>
                    <a:pt x="14777" y="5171"/>
                    <a:pt x="14410" y="5271"/>
                    <a:pt x="14077" y="5437"/>
                  </a:cubicBezTo>
                  <a:cubicBezTo>
                    <a:pt x="13710" y="5638"/>
                    <a:pt x="13376" y="5938"/>
                    <a:pt x="13109" y="6338"/>
                  </a:cubicBezTo>
                  <a:cubicBezTo>
                    <a:pt x="13043" y="6105"/>
                    <a:pt x="12943" y="5838"/>
                    <a:pt x="12809" y="5604"/>
                  </a:cubicBezTo>
                  <a:cubicBezTo>
                    <a:pt x="12642" y="5304"/>
                    <a:pt x="12476" y="5004"/>
                    <a:pt x="12242" y="4737"/>
                  </a:cubicBezTo>
                  <a:cubicBezTo>
                    <a:pt x="12042" y="4470"/>
                    <a:pt x="11775" y="4270"/>
                    <a:pt x="11475" y="4003"/>
                  </a:cubicBezTo>
                  <a:cubicBezTo>
                    <a:pt x="10975" y="3636"/>
                    <a:pt x="10307" y="3336"/>
                    <a:pt x="9640" y="3169"/>
                  </a:cubicBezTo>
                  <a:cubicBezTo>
                    <a:pt x="9273" y="3102"/>
                    <a:pt x="8906" y="3069"/>
                    <a:pt x="8473" y="3069"/>
                  </a:cubicBezTo>
                  <a:cubicBezTo>
                    <a:pt x="8139" y="3069"/>
                    <a:pt x="7839" y="3102"/>
                    <a:pt x="7505" y="3136"/>
                  </a:cubicBezTo>
                  <a:cubicBezTo>
                    <a:pt x="6805" y="3269"/>
                    <a:pt x="6104" y="3503"/>
                    <a:pt x="5471" y="3903"/>
                  </a:cubicBezTo>
                  <a:cubicBezTo>
                    <a:pt x="4804" y="4270"/>
                    <a:pt x="4236" y="4804"/>
                    <a:pt x="3736" y="5471"/>
                  </a:cubicBezTo>
                  <a:cubicBezTo>
                    <a:pt x="2735" y="6772"/>
                    <a:pt x="2135" y="8340"/>
                    <a:pt x="2102" y="9907"/>
                  </a:cubicBezTo>
                  <a:cubicBezTo>
                    <a:pt x="2102" y="10808"/>
                    <a:pt x="2302" y="11742"/>
                    <a:pt x="2735" y="12509"/>
                  </a:cubicBezTo>
                  <a:cubicBezTo>
                    <a:pt x="3001" y="13108"/>
                    <a:pt x="3433" y="13640"/>
                    <a:pt x="3965" y="14106"/>
                  </a:cubicBezTo>
                  <a:lnTo>
                    <a:pt x="3965" y="14106"/>
                  </a:lnTo>
                  <a:cubicBezTo>
                    <a:pt x="3927" y="14077"/>
                    <a:pt x="3835" y="14077"/>
                    <a:pt x="3803" y="14077"/>
                  </a:cubicBezTo>
                  <a:cubicBezTo>
                    <a:pt x="3636" y="14077"/>
                    <a:pt x="3469" y="14077"/>
                    <a:pt x="3302" y="14110"/>
                  </a:cubicBezTo>
                  <a:cubicBezTo>
                    <a:pt x="2669" y="14144"/>
                    <a:pt x="2102" y="14310"/>
                    <a:pt x="1568" y="14511"/>
                  </a:cubicBezTo>
                  <a:cubicBezTo>
                    <a:pt x="1168" y="14677"/>
                    <a:pt x="634" y="15011"/>
                    <a:pt x="300" y="15578"/>
                  </a:cubicBezTo>
                  <a:cubicBezTo>
                    <a:pt x="267" y="15645"/>
                    <a:pt x="167" y="15778"/>
                    <a:pt x="134" y="15945"/>
                  </a:cubicBezTo>
                  <a:cubicBezTo>
                    <a:pt x="100" y="16078"/>
                    <a:pt x="67" y="16245"/>
                    <a:pt x="67" y="16345"/>
                  </a:cubicBezTo>
                  <a:cubicBezTo>
                    <a:pt x="0" y="16579"/>
                    <a:pt x="67" y="16846"/>
                    <a:pt x="100" y="17112"/>
                  </a:cubicBezTo>
                  <a:lnTo>
                    <a:pt x="30355" y="17112"/>
                  </a:lnTo>
                  <a:cubicBezTo>
                    <a:pt x="30655" y="16645"/>
                    <a:pt x="30755" y="16078"/>
                    <a:pt x="30689" y="15478"/>
                  </a:cubicBezTo>
                  <a:cubicBezTo>
                    <a:pt x="30655" y="14844"/>
                    <a:pt x="30455" y="14244"/>
                    <a:pt x="30122" y="13743"/>
                  </a:cubicBezTo>
                  <a:cubicBezTo>
                    <a:pt x="29955" y="13477"/>
                    <a:pt x="29755" y="13243"/>
                    <a:pt x="29521" y="13076"/>
                  </a:cubicBezTo>
                  <a:cubicBezTo>
                    <a:pt x="29288" y="12843"/>
                    <a:pt x="29021" y="12743"/>
                    <a:pt x="28754" y="12643"/>
                  </a:cubicBezTo>
                  <a:cubicBezTo>
                    <a:pt x="28520" y="12576"/>
                    <a:pt x="28320" y="12576"/>
                    <a:pt x="28120" y="12576"/>
                  </a:cubicBezTo>
                  <a:lnTo>
                    <a:pt x="27853" y="12576"/>
                  </a:lnTo>
                  <a:cubicBezTo>
                    <a:pt x="27820" y="12576"/>
                    <a:pt x="27753" y="12576"/>
                    <a:pt x="27687" y="12609"/>
                  </a:cubicBezTo>
                  <a:cubicBezTo>
                    <a:pt x="28520" y="11075"/>
                    <a:pt x="28854" y="9240"/>
                    <a:pt x="28754" y="7305"/>
                  </a:cubicBezTo>
                  <a:cubicBezTo>
                    <a:pt x="28621" y="5471"/>
                    <a:pt x="28020" y="3836"/>
                    <a:pt x="27086" y="2569"/>
                  </a:cubicBezTo>
                  <a:cubicBezTo>
                    <a:pt x="26586" y="1902"/>
                    <a:pt x="25952" y="1301"/>
                    <a:pt x="25251" y="901"/>
                  </a:cubicBezTo>
                  <a:cubicBezTo>
                    <a:pt x="24518" y="434"/>
                    <a:pt x="23684" y="134"/>
                    <a:pt x="228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0" name="Google Shape;1930;p11"/>
            <p:cNvSpPr/>
            <p:nvPr/>
          </p:nvSpPr>
          <p:spPr>
            <a:xfrm>
              <a:off x="92175" y="1030086"/>
              <a:ext cx="762227" cy="372918"/>
            </a:xfrm>
            <a:custGeom>
              <a:avLst/>
              <a:gdLst/>
              <a:ahLst/>
              <a:cxnLst/>
              <a:rect l="l" t="t" r="r" b="b"/>
              <a:pathLst>
                <a:path w="26320" h="12877" extrusionOk="0">
                  <a:moveTo>
                    <a:pt x="9173" y="0"/>
                  </a:moveTo>
                  <a:cubicBezTo>
                    <a:pt x="8306" y="34"/>
                    <a:pt x="7506" y="234"/>
                    <a:pt x="6705" y="634"/>
                  </a:cubicBezTo>
                  <a:cubicBezTo>
                    <a:pt x="6038" y="968"/>
                    <a:pt x="5404" y="1468"/>
                    <a:pt x="4870" y="2068"/>
                  </a:cubicBezTo>
                  <a:cubicBezTo>
                    <a:pt x="3870" y="3236"/>
                    <a:pt x="3336" y="4837"/>
                    <a:pt x="3303" y="6505"/>
                  </a:cubicBezTo>
                  <a:cubicBezTo>
                    <a:pt x="3303" y="7005"/>
                    <a:pt x="3336" y="7506"/>
                    <a:pt x="3403" y="8006"/>
                  </a:cubicBezTo>
                  <a:cubicBezTo>
                    <a:pt x="3303" y="7906"/>
                    <a:pt x="3069" y="7873"/>
                    <a:pt x="2902" y="7873"/>
                  </a:cubicBezTo>
                  <a:lnTo>
                    <a:pt x="2869" y="7873"/>
                  </a:lnTo>
                  <a:cubicBezTo>
                    <a:pt x="2369" y="7873"/>
                    <a:pt x="1868" y="8106"/>
                    <a:pt x="1368" y="8606"/>
                  </a:cubicBezTo>
                  <a:cubicBezTo>
                    <a:pt x="901" y="9040"/>
                    <a:pt x="534" y="9574"/>
                    <a:pt x="267" y="10241"/>
                  </a:cubicBezTo>
                  <a:cubicBezTo>
                    <a:pt x="167" y="10541"/>
                    <a:pt x="67" y="10875"/>
                    <a:pt x="34" y="11175"/>
                  </a:cubicBezTo>
                  <a:cubicBezTo>
                    <a:pt x="0" y="11342"/>
                    <a:pt x="0" y="11508"/>
                    <a:pt x="0" y="11675"/>
                  </a:cubicBezTo>
                  <a:cubicBezTo>
                    <a:pt x="0" y="11842"/>
                    <a:pt x="0" y="12042"/>
                    <a:pt x="34" y="12176"/>
                  </a:cubicBezTo>
                  <a:cubicBezTo>
                    <a:pt x="67" y="12409"/>
                    <a:pt x="167" y="12643"/>
                    <a:pt x="267" y="12876"/>
                  </a:cubicBezTo>
                  <a:lnTo>
                    <a:pt x="25719" y="12876"/>
                  </a:lnTo>
                  <a:cubicBezTo>
                    <a:pt x="25819" y="12743"/>
                    <a:pt x="25885" y="12643"/>
                    <a:pt x="25985" y="12543"/>
                  </a:cubicBezTo>
                  <a:cubicBezTo>
                    <a:pt x="26052" y="12409"/>
                    <a:pt x="26086" y="12309"/>
                    <a:pt x="26186" y="12142"/>
                  </a:cubicBezTo>
                  <a:cubicBezTo>
                    <a:pt x="26252" y="11875"/>
                    <a:pt x="26319" y="11575"/>
                    <a:pt x="26252" y="11342"/>
                  </a:cubicBezTo>
                  <a:cubicBezTo>
                    <a:pt x="26219" y="11075"/>
                    <a:pt x="26152" y="10841"/>
                    <a:pt x="26019" y="10641"/>
                  </a:cubicBezTo>
                  <a:cubicBezTo>
                    <a:pt x="25885" y="10408"/>
                    <a:pt x="25719" y="10241"/>
                    <a:pt x="25485" y="10074"/>
                  </a:cubicBezTo>
                  <a:cubicBezTo>
                    <a:pt x="25218" y="9907"/>
                    <a:pt x="24918" y="9807"/>
                    <a:pt x="24751" y="9707"/>
                  </a:cubicBezTo>
                  <a:cubicBezTo>
                    <a:pt x="24518" y="9640"/>
                    <a:pt x="24251" y="9540"/>
                    <a:pt x="23984" y="9507"/>
                  </a:cubicBezTo>
                  <a:cubicBezTo>
                    <a:pt x="23751" y="9474"/>
                    <a:pt x="23550" y="9474"/>
                    <a:pt x="23350" y="9474"/>
                  </a:cubicBezTo>
                  <a:lnTo>
                    <a:pt x="23217" y="9374"/>
                  </a:lnTo>
                  <a:cubicBezTo>
                    <a:pt x="23417" y="9207"/>
                    <a:pt x="23584" y="8973"/>
                    <a:pt x="23717" y="8706"/>
                  </a:cubicBezTo>
                  <a:cubicBezTo>
                    <a:pt x="23984" y="8306"/>
                    <a:pt x="24084" y="7839"/>
                    <a:pt x="24151" y="7339"/>
                  </a:cubicBezTo>
                  <a:cubicBezTo>
                    <a:pt x="24184" y="6905"/>
                    <a:pt x="24084" y="6505"/>
                    <a:pt x="23917" y="6071"/>
                  </a:cubicBezTo>
                  <a:cubicBezTo>
                    <a:pt x="23751" y="5671"/>
                    <a:pt x="23517" y="5304"/>
                    <a:pt x="23217" y="4970"/>
                  </a:cubicBezTo>
                  <a:cubicBezTo>
                    <a:pt x="22917" y="4637"/>
                    <a:pt x="22583" y="4337"/>
                    <a:pt x="22183" y="4070"/>
                  </a:cubicBezTo>
                  <a:cubicBezTo>
                    <a:pt x="21816" y="3836"/>
                    <a:pt x="21349" y="3636"/>
                    <a:pt x="20882" y="3469"/>
                  </a:cubicBezTo>
                  <a:cubicBezTo>
                    <a:pt x="20315" y="3236"/>
                    <a:pt x="19714" y="3169"/>
                    <a:pt x="19181" y="3169"/>
                  </a:cubicBezTo>
                  <a:cubicBezTo>
                    <a:pt x="18814" y="3169"/>
                    <a:pt x="18480" y="3203"/>
                    <a:pt x="18147" y="3303"/>
                  </a:cubicBezTo>
                  <a:cubicBezTo>
                    <a:pt x="17413" y="3469"/>
                    <a:pt x="16746" y="3870"/>
                    <a:pt x="16312" y="4403"/>
                  </a:cubicBezTo>
                  <a:cubicBezTo>
                    <a:pt x="16045" y="4737"/>
                    <a:pt x="15845" y="5071"/>
                    <a:pt x="15678" y="5504"/>
                  </a:cubicBezTo>
                  <a:cubicBezTo>
                    <a:pt x="15645" y="5638"/>
                    <a:pt x="15578" y="5838"/>
                    <a:pt x="15511" y="6005"/>
                  </a:cubicBezTo>
                  <a:cubicBezTo>
                    <a:pt x="15411" y="5871"/>
                    <a:pt x="15345" y="5738"/>
                    <a:pt x="15178" y="5638"/>
                  </a:cubicBezTo>
                  <a:cubicBezTo>
                    <a:pt x="14978" y="5471"/>
                    <a:pt x="14711" y="5337"/>
                    <a:pt x="14477" y="5304"/>
                  </a:cubicBezTo>
                  <a:lnTo>
                    <a:pt x="14010" y="5304"/>
                  </a:lnTo>
                  <a:cubicBezTo>
                    <a:pt x="14044" y="5037"/>
                    <a:pt x="14077" y="4804"/>
                    <a:pt x="14077" y="4537"/>
                  </a:cubicBezTo>
                  <a:cubicBezTo>
                    <a:pt x="14077" y="4170"/>
                    <a:pt x="14077" y="3803"/>
                    <a:pt x="14010" y="3369"/>
                  </a:cubicBezTo>
                  <a:cubicBezTo>
                    <a:pt x="13877" y="2669"/>
                    <a:pt x="13643" y="2002"/>
                    <a:pt x="13210" y="1501"/>
                  </a:cubicBezTo>
                  <a:cubicBezTo>
                    <a:pt x="13076" y="1368"/>
                    <a:pt x="13010" y="1234"/>
                    <a:pt x="12876" y="1134"/>
                  </a:cubicBezTo>
                  <a:cubicBezTo>
                    <a:pt x="12743" y="1001"/>
                    <a:pt x="12576" y="867"/>
                    <a:pt x="12476" y="801"/>
                  </a:cubicBezTo>
                  <a:cubicBezTo>
                    <a:pt x="12209" y="567"/>
                    <a:pt x="11909" y="400"/>
                    <a:pt x="11542" y="300"/>
                  </a:cubicBezTo>
                  <a:cubicBezTo>
                    <a:pt x="11208" y="167"/>
                    <a:pt x="10875" y="67"/>
                    <a:pt x="1040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31" name="Google Shape;1931;p11"/>
            <p:cNvSpPr/>
            <p:nvPr/>
          </p:nvSpPr>
          <p:spPr>
            <a:xfrm>
              <a:off x="8119601" y="211092"/>
              <a:ext cx="839142" cy="413944"/>
            </a:xfrm>
            <a:custGeom>
              <a:avLst/>
              <a:gdLst/>
              <a:ahLst/>
              <a:cxnLst/>
              <a:rect l="l" t="t" r="r" b="b"/>
              <a:pathLst>
                <a:path w="19748" h="9741" extrusionOk="0">
                  <a:moveTo>
                    <a:pt x="13943" y="0"/>
                  </a:moveTo>
                  <a:cubicBezTo>
                    <a:pt x="13209" y="67"/>
                    <a:pt x="12442" y="234"/>
                    <a:pt x="11742" y="567"/>
                  </a:cubicBezTo>
                  <a:cubicBezTo>
                    <a:pt x="10407" y="1135"/>
                    <a:pt x="9407" y="2169"/>
                    <a:pt x="9073" y="3336"/>
                  </a:cubicBezTo>
                  <a:cubicBezTo>
                    <a:pt x="8840" y="2836"/>
                    <a:pt x="8539" y="2435"/>
                    <a:pt x="8206" y="2069"/>
                  </a:cubicBezTo>
                  <a:cubicBezTo>
                    <a:pt x="7906" y="1768"/>
                    <a:pt x="7605" y="1501"/>
                    <a:pt x="7272" y="1335"/>
                  </a:cubicBezTo>
                  <a:cubicBezTo>
                    <a:pt x="7105" y="1268"/>
                    <a:pt x="6938" y="1168"/>
                    <a:pt x="6772" y="1135"/>
                  </a:cubicBezTo>
                  <a:cubicBezTo>
                    <a:pt x="6605" y="1101"/>
                    <a:pt x="6438" y="1034"/>
                    <a:pt x="6204" y="1001"/>
                  </a:cubicBezTo>
                  <a:lnTo>
                    <a:pt x="5904" y="1001"/>
                  </a:lnTo>
                  <a:cubicBezTo>
                    <a:pt x="5604" y="1001"/>
                    <a:pt x="5337" y="1068"/>
                    <a:pt x="5004" y="1135"/>
                  </a:cubicBezTo>
                  <a:cubicBezTo>
                    <a:pt x="4570" y="1268"/>
                    <a:pt x="4170" y="1468"/>
                    <a:pt x="3669" y="1768"/>
                  </a:cubicBezTo>
                  <a:cubicBezTo>
                    <a:pt x="2769" y="2335"/>
                    <a:pt x="2202" y="3103"/>
                    <a:pt x="2001" y="3903"/>
                  </a:cubicBezTo>
                  <a:cubicBezTo>
                    <a:pt x="1901" y="4203"/>
                    <a:pt x="1868" y="4604"/>
                    <a:pt x="1901" y="5004"/>
                  </a:cubicBezTo>
                  <a:cubicBezTo>
                    <a:pt x="1935" y="5338"/>
                    <a:pt x="2068" y="5738"/>
                    <a:pt x="2268" y="6071"/>
                  </a:cubicBezTo>
                  <a:cubicBezTo>
                    <a:pt x="2435" y="6405"/>
                    <a:pt x="2702" y="6672"/>
                    <a:pt x="3036" y="7005"/>
                  </a:cubicBezTo>
                  <a:cubicBezTo>
                    <a:pt x="3102" y="7105"/>
                    <a:pt x="3202" y="7172"/>
                    <a:pt x="3336" y="7272"/>
                  </a:cubicBezTo>
                  <a:lnTo>
                    <a:pt x="3002" y="7272"/>
                  </a:lnTo>
                  <a:cubicBezTo>
                    <a:pt x="2402" y="7339"/>
                    <a:pt x="1901" y="7439"/>
                    <a:pt x="1501" y="7606"/>
                  </a:cubicBezTo>
                  <a:cubicBezTo>
                    <a:pt x="1234" y="7673"/>
                    <a:pt x="1034" y="7806"/>
                    <a:pt x="834" y="7939"/>
                  </a:cubicBezTo>
                  <a:cubicBezTo>
                    <a:pt x="600" y="8039"/>
                    <a:pt x="434" y="8206"/>
                    <a:pt x="267" y="8440"/>
                  </a:cubicBezTo>
                  <a:cubicBezTo>
                    <a:pt x="167" y="8607"/>
                    <a:pt x="67" y="8807"/>
                    <a:pt x="33" y="9007"/>
                  </a:cubicBezTo>
                  <a:cubicBezTo>
                    <a:pt x="0" y="9207"/>
                    <a:pt x="0" y="9474"/>
                    <a:pt x="67" y="9741"/>
                  </a:cubicBezTo>
                  <a:lnTo>
                    <a:pt x="19714" y="9741"/>
                  </a:lnTo>
                  <a:cubicBezTo>
                    <a:pt x="19714" y="9641"/>
                    <a:pt x="19747" y="9541"/>
                    <a:pt x="19747" y="9474"/>
                  </a:cubicBezTo>
                  <a:cubicBezTo>
                    <a:pt x="19747" y="9340"/>
                    <a:pt x="19747" y="9174"/>
                    <a:pt x="19714" y="8973"/>
                  </a:cubicBezTo>
                  <a:cubicBezTo>
                    <a:pt x="19681" y="8807"/>
                    <a:pt x="19614" y="8673"/>
                    <a:pt x="19547" y="8506"/>
                  </a:cubicBezTo>
                  <a:cubicBezTo>
                    <a:pt x="19447" y="8340"/>
                    <a:pt x="19381" y="8240"/>
                    <a:pt x="19280" y="8140"/>
                  </a:cubicBezTo>
                  <a:cubicBezTo>
                    <a:pt x="19114" y="7939"/>
                    <a:pt x="18880" y="7773"/>
                    <a:pt x="18580" y="7673"/>
                  </a:cubicBezTo>
                  <a:cubicBezTo>
                    <a:pt x="18513" y="7639"/>
                    <a:pt x="18413" y="7639"/>
                    <a:pt x="18280" y="7639"/>
                  </a:cubicBezTo>
                  <a:cubicBezTo>
                    <a:pt x="18880" y="6505"/>
                    <a:pt x="19047" y="5171"/>
                    <a:pt x="18780" y="3803"/>
                  </a:cubicBezTo>
                  <a:cubicBezTo>
                    <a:pt x="18680" y="3069"/>
                    <a:pt x="18346" y="2335"/>
                    <a:pt x="17913" y="1735"/>
                  </a:cubicBezTo>
                  <a:cubicBezTo>
                    <a:pt x="17446" y="1101"/>
                    <a:pt x="16845" y="601"/>
                    <a:pt x="16112" y="267"/>
                  </a:cubicBezTo>
                  <a:cubicBezTo>
                    <a:pt x="15578" y="134"/>
                    <a:pt x="14944" y="0"/>
                    <a:pt x="1427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32" name="Google Shape;1932;p11"/>
          <p:cNvSpPr txBox="1">
            <a:spLocks noGrp="1"/>
          </p:cNvSpPr>
          <p:nvPr>
            <p:ph type="title" hasCustomPrompt="1"/>
          </p:nvPr>
        </p:nvSpPr>
        <p:spPr>
          <a:xfrm>
            <a:off x="1712000" y="2022133"/>
            <a:ext cx="8768000" cy="2070400"/>
          </a:xfrm>
          <a:prstGeom prst="rect">
            <a:avLst/>
          </a:prstGeom>
        </p:spPr>
        <p:txBody>
          <a:bodyPr spcFirstLastPara="1" wrap="square" lIns="91425" tIns="91425" rIns="91425" bIns="91425" anchor="b" anchorCtr="0">
            <a:noAutofit/>
          </a:bodyPr>
          <a:lstStyle>
            <a:lvl1pPr lvl="0" algn="ctr" rtl="0">
              <a:spcBef>
                <a:spcPts val="0"/>
              </a:spcBef>
              <a:spcAft>
                <a:spcPts val="0"/>
              </a:spcAft>
              <a:buSzPts val="9600"/>
              <a:buNone/>
              <a:defRPr sz="12800"/>
            </a:lvl1pPr>
            <a:lvl2pPr lvl="1" algn="ctr" rtl="0">
              <a:spcBef>
                <a:spcPts val="0"/>
              </a:spcBef>
              <a:spcAft>
                <a:spcPts val="0"/>
              </a:spcAft>
              <a:buSzPts val="9600"/>
              <a:buNone/>
              <a:defRPr sz="12800"/>
            </a:lvl2pPr>
            <a:lvl3pPr lvl="2" algn="ctr" rtl="0">
              <a:spcBef>
                <a:spcPts val="0"/>
              </a:spcBef>
              <a:spcAft>
                <a:spcPts val="0"/>
              </a:spcAft>
              <a:buSzPts val="9600"/>
              <a:buNone/>
              <a:defRPr sz="12800"/>
            </a:lvl3pPr>
            <a:lvl4pPr lvl="3" algn="ctr" rtl="0">
              <a:spcBef>
                <a:spcPts val="0"/>
              </a:spcBef>
              <a:spcAft>
                <a:spcPts val="0"/>
              </a:spcAft>
              <a:buSzPts val="9600"/>
              <a:buNone/>
              <a:defRPr sz="12800"/>
            </a:lvl4pPr>
            <a:lvl5pPr lvl="4" algn="ctr" rtl="0">
              <a:spcBef>
                <a:spcPts val="0"/>
              </a:spcBef>
              <a:spcAft>
                <a:spcPts val="0"/>
              </a:spcAft>
              <a:buSzPts val="9600"/>
              <a:buNone/>
              <a:defRPr sz="12800"/>
            </a:lvl5pPr>
            <a:lvl6pPr lvl="5" algn="ctr" rtl="0">
              <a:spcBef>
                <a:spcPts val="0"/>
              </a:spcBef>
              <a:spcAft>
                <a:spcPts val="0"/>
              </a:spcAft>
              <a:buSzPts val="9600"/>
              <a:buNone/>
              <a:defRPr sz="12800"/>
            </a:lvl6pPr>
            <a:lvl7pPr lvl="6" algn="ctr" rtl="0">
              <a:spcBef>
                <a:spcPts val="0"/>
              </a:spcBef>
              <a:spcAft>
                <a:spcPts val="0"/>
              </a:spcAft>
              <a:buSzPts val="9600"/>
              <a:buNone/>
              <a:defRPr sz="12800"/>
            </a:lvl7pPr>
            <a:lvl8pPr lvl="7" algn="ctr" rtl="0">
              <a:spcBef>
                <a:spcPts val="0"/>
              </a:spcBef>
              <a:spcAft>
                <a:spcPts val="0"/>
              </a:spcAft>
              <a:buSzPts val="9600"/>
              <a:buNone/>
              <a:defRPr sz="12800"/>
            </a:lvl8pPr>
            <a:lvl9pPr lvl="8" algn="ctr" rtl="0">
              <a:spcBef>
                <a:spcPts val="0"/>
              </a:spcBef>
              <a:spcAft>
                <a:spcPts val="0"/>
              </a:spcAft>
              <a:buSzPts val="9600"/>
              <a:buNone/>
              <a:defRPr sz="12800"/>
            </a:lvl9pPr>
          </a:lstStyle>
          <a:p>
            <a:r>
              <a:t>xx%</a:t>
            </a:r>
          </a:p>
        </p:txBody>
      </p:sp>
      <p:sp>
        <p:nvSpPr>
          <p:cNvPr id="1933" name="Google Shape;1933;p11"/>
          <p:cNvSpPr txBox="1">
            <a:spLocks noGrp="1"/>
          </p:cNvSpPr>
          <p:nvPr>
            <p:ph type="subTitle" idx="1"/>
          </p:nvPr>
        </p:nvSpPr>
        <p:spPr>
          <a:xfrm>
            <a:off x="1712000" y="3998181"/>
            <a:ext cx="8768000" cy="5280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600"/>
              <a:buNone/>
              <a:defRPr sz="2133"/>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4105991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4F637CC-3B28-6318-C219-40125BC81B9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662F1F0C-35B8-B6F5-62DA-85B709E842B4}"/>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4" name="Footer Placeholder 3">
            <a:extLst>
              <a:ext uri="{FF2B5EF4-FFF2-40B4-BE49-F238E27FC236}">
                <a16:creationId xmlns:a16="http://schemas.microsoft.com/office/drawing/2014/main" id="{87AF8E93-FE86-0246-7FB8-7F7365DC462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E7387BE4-3C86-7852-E1A2-B620216768C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32118335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76"/>
        <p:cNvGrpSpPr/>
        <p:nvPr/>
      </p:nvGrpSpPr>
      <p:grpSpPr>
        <a:xfrm>
          <a:off x="0" y="0"/>
          <a:ext cx="0" cy="0"/>
          <a:chOff x="0" y="0"/>
          <a:chExt cx="0" cy="0"/>
        </a:xfrm>
      </p:grpSpPr>
      <p:sp>
        <p:nvSpPr>
          <p:cNvPr id="77" name="Google Shape;77;p10"/>
          <p:cNvSpPr txBox="1">
            <a:spLocks noGrp="1"/>
          </p:cNvSpPr>
          <p:nvPr>
            <p:ph type="title"/>
          </p:nvPr>
        </p:nvSpPr>
        <p:spPr>
          <a:xfrm>
            <a:off x="1297100" y="896733"/>
            <a:ext cx="9598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700"/>
              <a:buNone/>
              <a:defRPr/>
            </a:lvl1pPr>
            <a:lvl2pPr lvl="1" algn="ctr" rtl="0">
              <a:spcBef>
                <a:spcPts val="0"/>
              </a:spcBef>
              <a:spcAft>
                <a:spcPts val="0"/>
              </a:spcAft>
              <a:buSzPts val="3700"/>
              <a:buNone/>
              <a:defRPr/>
            </a:lvl2pPr>
            <a:lvl3pPr lvl="2" algn="ctr" rtl="0">
              <a:spcBef>
                <a:spcPts val="0"/>
              </a:spcBef>
              <a:spcAft>
                <a:spcPts val="0"/>
              </a:spcAft>
              <a:buSzPts val="3700"/>
              <a:buNone/>
              <a:defRPr/>
            </a:lvl3pPr>
            <a:lvl4pPr lvl="3" algn="ctr" rtl="0">
              <a:spcBef>
                <a:spcPts val="0"/>
              </a:spcBef>
              <a:spcAft>
                <a:spcPts val="0"/>
              </a:spcAft>
              <a:buSzPts val="3700"/>
              <a:buNone/>
              <a:defRPr/>
            </a:lvl4pPr>
            <a:lvl5pPr lvl="4" algn="ctr" rtl="0">
              <a:spcBef>
                <a:spcPts val="0"/>
              </a:spcBef>
              <a:spcAft>
                <a:spcPts val="0"/>
              </a:spcAft>
              <a:buSzPts val="3700"/>
              <a:buNone/>
              <a:defRPr/>
            </a:lvl5pPr>
            <a:lvl6pPr lvl="5" algn="ctr" rtl="0">
              <a:spcBef>
                <a:spcPts val="0"/>
              </a:spcBef>
              <a:spcAft>
                <a:spcPts val="0"/>
              </a:spcAft>
              <a:buSzPts val="3700"/>
              <a:buNone/>
              <a:defRPr/>
            </a:lvl6pPr>
            <a:lvl7pPr lvl="6" algn="ctr" rtl="0">
              <a:spcBef>
                <a:spcPts val="0"/>
              </a:spcBef>
              <a:spcAft>
                <a:spcPts val="0"/>
              </a:spcAft>
              <a:buSzPts val="3700"/>
              <a:buNone/>
              <a:defRPr/>
            </a:lvl7pPr>
            <a:lvl8pPr lvl="7" algn="ctr" rtl="0">
              <a:spcBef>
                <a:spcPts val="0"/>
              </a:spcBef>
              <a:spcAft>
                <a:spcPts val="0"/>
              </a:spcAft>
              <a:buSzPts val="3700"/>
              <a:buNone/>
              <a:defRPr/>
            </a:lvl8pPr>
            <a:lvl9pPr lvl="8" algn="ctr" rtl="0">
              <a:spcBef>
                <a:spcPts val="0"/>
              </a:spcBef>
              <a:spcAft>
                <a:spcPts val="0"/>
              </a:spcAft>
              <a:buSzPts val="3700"/>
              <a:buNone/>
              <a:defRPr/>
            </a:lvl9pPr>
          </a:lstStyle>
          <a:p>
            <a:endParaRPr/>
          </a:p>
        </p:txBody>
      </p:sp>
      <p:pic>
        <p:nvPicPr>
          <p:cNvPr id="78" name="Google Shape;78;p10"/>
          <p:cNvPicPr preferRelativeResize="0"/>
          <p:nvPr/>
        </p:nvPicPr>
        <p:blipFill>
          <a:blip r:embed="rId2">
            <a:alphaModFix/>
          </a:blip>
          <a:stretch>
            <a:fillRect/>
          </a:stretch>
        </p:blipFill>
        <p:spPr>
          <a:xfrm rot="622542" flipH="1">
            <a:off x="-961002" y="3841709"/>
            <a:ext cx="2621700" cy="3007985"/>
          </a:xfrm>
          <a:prstGeom prst="rect">
            <a:avLst/>
          </a:prstGeom>
          <a:noFill/>
          <a:ln>
            <a:noFill/>
          </a:ln>
        </p:spPr>
      </p:pic>
      <p:pic>
        <p:nvPicPr>
          <p:cNvPr id="79" name="Google Shape;79;p10"/>
          <p:cNvPicPr preferRelativeResize="0"/>
          <p:nvPr/>
        </p:nvPicPr>
        <p:blipFill>
          <a:blip r:embed="rId3">
            <a:alphaModFix/>
          </a:blip>
          <a:stretch>
            <a:fillRect/>
          </a:stretch>
        </p:blipFill>
        <p:spPr>
          <a:xfrm rot="493266" flipH="1">
            <a:off x="-699197" y="5024281"/>
            <a:ext cx="3508541" cy="2240799"/>
          </a:xfrm>
          <a:prstGeom prst="rect">
            <a:avLst/>
          </a:prstGeom>
          <a:noFill/>
          <a:ln>
            <a:noFill/>
          </a:ln>
        </p:spPr>
      </p:pic>
      <p:pic>
        <p:nvPicPr>
          <p:cNvPr id="80" name="Google Shape;80;p10"/>
          <p:cNvPicPr preferRelativeResize="0"/>
          <p:nvPr/>
        </p:nvPicPr>
        <p:blipFill>
          <a:blip r:embed="rId4">
            <a:alphaModFix/>
          </a:blip>
          <a:stretch>
            <a:fillRect/>
          </a:stretch>
        </p:blipFill>
        <p:spPr>
          <a:xfrm rot="-538046" flipH="1">
            <a:off x="11081725" y="3084978"/>
            <a:ext cx="2242225" cy="2570441"/>
          </a:xfrm>
          <a:prstGeom prst="rect">
            <a:avLst/>
          </a:prstGeom>
          <a:noFill/>
          <a:ln>
            <a:noFill/>
          </a:ln>
        </p:spPr>
      </p:pic>
      <p:pic>
        <p:nvPicPr>
          <p:cNvPr id="81" name="Google Shape;81;p10"/>
          <p:cNvPicPr preferRelativeResize="0"/>
          <p:nvPr/>
        </p:nvPicPr>
        <p:blipFill>
          <a:blip r:embed="rId5">
            <a:alphaModFix/>
          </a:blip>
          <a:stretch>
            <a:fillRect/>
          </a:stretch>
        </p:blipFill>
        <p:spPr>
          <a:xfrm flipH="1">
            <a:off x="10721902" y="4277167"/>
            <a:ext cx="1755961" cy="2920299"/>
          </a:xfrm>
          <a:prstGeom prst="rect">
            <a:avLst/>
          </a:prstGeom>
          <a:noFill/>
          <a:ln>
            <a:noFill/>
          </a:ln>
        </p:spPr>
      </p:pic>
      <p:pic>
        <p:nvPicPr>
          <p:cNvPr id="82" name="Google Shape;82;p10"/>
          <p:cNvPicPr preferRelativeResize="0"/>
          <p:nvPr/>
        </p:nvPicPr>
        <p:blipFill>
          <a:blip r:embed="rId6">
            <a:alphaModFix/>
          </a:blip>
          <a:stretch>
            <a:fillRect/>
          </a:stretch>
        </p:blipFill>
        <p:spPr>
          <a:xfrm flipH="1">
            <a:off x="8925987" y="5575533"/>
            <a:ext cx="1387199" cy="1928867"/>
          </a:xfrm>
          <a:prstGeom prst="rect">
            <a:avLst/>
          </a:prstGeom>
          <a:noFill/>
          <a:ln>
            <a:noFill/>
          </a:ln>
        </p:spPr>
      </p:pic>
    </p:spTree>
    <p:extLst>
      <p:ext uri="{BB962C8B-B14F-4D97-AF65-F5344CB8AC3E}">
        <p14:creationId xmlns:p14="http://schemas.microsoft.com/office/powerpoint/2010/main" val="345946705"/>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Section header" type="secHead">
  <p:cSld name="1_Section header">
    <p:spTree>
      <p:nvGrpSpPr>
        <p:cNvPr id="1" name="Shape 15"/>
        <p:cNvGrpSpPr/>
        <p:nvPr/>
      </p:nvGrpSpPr>
      <p:grpSpPr>
        <a:xfrm>
          <a:off x="0" y="0"/>
          <a:ext cx="0" cy="0"/>
          <a:chOff x="0" y="0"/>
          <a:chExt cx="0" cy="0"/>
        </a:xfrm>
      </p:grpSpPr>
      <p:pic>
        <p:nvPicPr>
          <p:cNvPr id="16" name="Google Shape;16;p3"/>
          <p:cNvPicPr preferRelativeResize="0"/>
          <p:nvPr/>
        </p:nvPicPr>
        <p:blipFill>
          <a:blip r:embed="rId2">
            <a:alphaModFix/>
          </a:blip>
          <a:stretch>
            <a:fillRect/>
          </a:stretch>
        </p:blipFill>
        <p:spPr>
          <a:xfrm>
            <a:off x="10136186" y="3390000"/>
            <a:ext cx="1387199" cy="1928867"/>
          </a:xfrm>
          <a:prstGeom prst="rect">
            <a:avLst/>
          </a:prstGeom>
          <a:noFill/>
          <a:ln>
            <a:noFill/>
          </a:ln>
        </p:spPr>
      </p:pic>
      <p:pic>
        <p:nvPicPr>
          <p:cNvPr id="17" name="Google Shape;17;p3"/>
          <p:cNvPicPr preferRelativeResize="0"/>
          <p:nvPr/>
        </p:nvPicPr>
        <p:blipFill>
          <a:blip r:embed="rId3">
            <a:alphaModFix/>
          </a:blip>
          <a:stretch>
            <a:fillRect/>
          </a:stretch>
        </p:blipFill>
        <p:spPr>
          <a:xfrm rot="425587">
            <a:off x="9430652" y="5093147"/>
            <a:ext cx="2798285" cy="903207"/>
          </a:xfrm>
          <a:prstGeom prst="rect">
            <a:avLst/>
          </a:prstGeom>
          <a:noFill/>
          <a:ln>
            <a:noFill/>
          </a:ln>
        </p:spPr>
      </p:pic>
      <p:sp>
        <p:nvSpPr>
          <p:cNvPr id="18" name="Google Shape;18;p3"/>
          <p:cNvSpPr/>
          <p:nvPr/>
        </p:nvSpPr>
        <p:spPr>
          <a:xfrm>
            <a:off x="2675567" y="1155933"/>
            <a:ext cx="6840800" cy="42124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pic>
        <p:nvPicPr>
          <p:cNvPr id="19" name="Google Shape;19;p3"/>
          <p:cNvPicPr preferRelativeResize="0"/>
          <p:nvPr/>
        </p:nvPicPr>
        <p:blipFill>
          <a:blip r:embed="rId4">
            <a:alphaModFix/>
          </a:blip>
          <a:stretch>
            <a:fillRect/>
          </a:stretch>
        </p:blipFill>
        <p:spPr>
          <a:xfrm flipH="1">
            <a:off x="-254463" y="5727484"/>
            <a:ext cx="12851979" cy="1882633"/>
          </a:xfrm>
          <a:prstGeom prst="rect">
            <a:avLst/>
          </a:prstGeom>
          <a:noFill/>
          <a:ln>
            <a:noFill/>
          </a:ln>
        </p:spPr>
      </p:pic>
      <p:sp>
        <p:nvSpPr>
          <p:cNvPr id="20" name="Google Shape;20;p3"/>
          <p:cNvSpPr txBox="1">
            <a:spLocks noGrp="1"/>
          </p:cNvSpPr>
          <p:nvPr>
            <p:ph type="title"/>
          </p:nvPr>
        </p:nvSpPr>
        <p:spPr>
          <a:xfrm>
            <a:off x="3780033" y="3070267"/>
            <a:ext cx="4632000" cy="869600"/>
          </a:xfrm>
          <a:prstGeom prst="rect">
            <a:avLst/>
          </a:prstGeom>
        </p:spPr>
        <p:txBody>
          <a:bodyPr spcFirstLastPara="1" wrap="square" lIns="91425" tIns="91425" rIns="91425" bIns="91425" anchor="ctr" anchorCtr="0">
            <a:noAutofit/>
          </a:bodyPr>
          <a:lstStyle>
            <a:lvl1pPr lvl="0" algn="ctr">
              <a:spcBef>
                <a:spcPts val="0"/>
              </a:spcBef>
              <a:spcAft>
                <a:spcPts val="0"/>
              </a:spcAft>
              <a:buSzPts val="3600"/>
              <a:buNone/>
              <a:defRPr sz="5600"/>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21" name="Google Shape;21;p3"/>
          <p:cNvSpPr txBox="1">
            <a:spLocks noGrp="1"/>
          </p:cNvSpPr>
          <p:nvPr>
            <p:ph type="title" idx="2" hasCustomPrompt="1"/>
          </p:nvPr>
        </p:nvSpPr>
        <p:spPr>
          <a:xfrm>
            <a:off x="3995400" y="1851500"/>
            <a:ext cx="42012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000"/>
              <a:buNone/>
              <a:defRPr sz="9600">
                <a:solidFill>
                  <a:schemeClr val="accent1"/>
                </a:solidFill>
              </a:defRPr>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2" name="Google Shape;22;p3"/>
          <p:cNvSpPr txBox="1">
            <a:spLocks noGrp="1"/>
          </p:cNvSpPr>
          <p:nvPr>
            <p:ph type="subTitle" idx="1"/>
          </p:nvPr>
        </p:nvSpPr>
        <p:spPr>
          <a:xfrm>
            <a:off x="4306800" y="4036233"/>
            <a:ext cx="3578800" cy="63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23" name="Google Shape;23;p3"/>
          <p:cNvPicPr preferRelativeResize="0"/>
          <p:nvPr/>
        </p:nvPicPr>
        <p:blipFill>
          <a:blip r:embed="rId5">
            <a:alphaModFix/>
          </a:blip>
          <a:stretch>
            <a:fillRect/>
          </a:stretch>
        </p:blipFill>
        <p:spPr>
          <a:xfrm>
            <a:off x="1427400" y="4672647"/>
            <a:ext cx="3359232" cy="1847928"/>
          </a:xfrm>
          <a:prstGeom prst="rect">
            <a:avLst/>
          </a:prstGeom>
          <a:noFill/>
          <a:ln>
            <a:noFill/>
          </a:ln>
        </p:spPr>
      </p:pic>
      <p:pic>
        <p:nvPicPr>
          <p:cNvPr id="24" name="Google Shape;24;p3"/>
          <p:cNvPicPr preferRelativeResize="0"/>
          <p:nvPr/>
        </p:nvPicPr>
        <p:blipFill>
          <a:blip r:embed="rId6">
            <a:alphaModFix/>
          </a:blip>
          <a:stretch>
            <a:fillRect/>
          </a:stretch>
        </p:blipFill>
        <p:spPr>
          <a:xfrm rot="442380">
            <a:off x="259462" y="3936036"/>
            <a:ext cx="1902197" cy="2182461"/>
          </a:xfrm>
          <a:prstGeom prst="rect">
            <a:avLst/>
          </a:prstGeom>
          <a:noFill/>
          <a:ln>
            <a:noFill/>
          </a:ln>
        </p:spPr>
      </p:pic>
      <p:pic>
        <p:nvPicPr>
          <p:cNvPr id="25" name="Google Shape;25;p3"/>
          <p:cNvPicPr preferRelativeResize="0"/>
          <p:nvPr/>
        </p:nvPicPr>
        <p:blipFill>
          <a:blip r:embed="rId7">
            <a:alphaModFix/>
          </a:blip>
          <a:stretch>
            <a:fillRect/>
          </a:stretch>
        </p:blipFill>
        <p:spPr>
          <a:xfrm>
            <a:off x="157233" y="5239066"/>
            <a:ext cx="3359232" cy="1618924"/>
          </a:xfrm>
          <a:prstGeom prst="rect">
            <a:avLst/>
          </a:prstGeom>
          <a:noFill/>
          <a:ln>
            <a:noFill/>
          </a:ln>
        </p:spPr>
      </p:pic>
      <p:pic>
        <p:nvPicPr>
          <p:cNvPr id="26" name="Google Shape;26;p3"/>
          <p:cNvPicPr preferRelativeResize="0"/>
          <p:nvPr/>
        </p:nvPicPr>
        <p:blipFill>
          <a:blip r:embed="rId8">
            <a:alphaModFix/>
          </a:blip>
          <a:stretch>
            <a:fillRect/>
          </a:stretch>
        </p:blipFill>
        <p:spPr>
          <a:xfrm>
            <a:off x="8740176" y="5472936"/>
            <a:ext cx="3197269" cy="2042001"/>
          </a:xfrm>
          <a:prstGeom prst="rect">
            <a:avLst/>
          </a:prstGeom>
          <a:noFill/>
          <a:ln>
            <a:noFill/>
          </a:ln>
        </p:spPr>
      </p:pic>
    </p:spTree>
    <p:extLst>
      <p:ext uri="{BB962C8B-B14F-4D97-AF65-F5344CB8AC3E}">
        <p14:creationId xmlns:p14="http://schemas.microsoft.com/office/powerpoint/2010/main" val="2435830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203"/>
        <p:cNvGrpSpPr/>
        <p:nvPr/>
      </p:nvGrpSpPr>
      <p:grpSpPr>
        <a:xfrm>
          <a:off x="0" y="0"/>
          <a:ext cx="0" cy="0"/>
          <a:chOff x="0" y="0"/>
          <a:chExt cx="0" cy="0"/>
        </a:xfrm>
      </p:grpSpPr>
      <p:pic>
        <p:nvPicPr>
          <p:cNvPr id="204" name="Google Shape;204;p23"/>
          <p:cNvPicPr preferRelativeResize="0"/>
          <p:nvPr/>
        </p:nvPicPr>
        <p:blipFill>
          <a:blip r:embed="rId2">
            <a:alphaModFix/>
          </a:blip>
          <a:stretch>
            <a:fillRect/>
          </a:stretch>
        </p:blipFill>
        <p:spPr>
          <a:xfrm>
            <a:off x="-394163" y="5638584"/>
            <a:ext cx="12851979" cy="1882633"/>
          </a:xfrm>
          <a:prstGeom prst="rect">
            <a:avLst/>
          </a:prstGeom>
          <a:noFill/>
          <a:ln>
            <a:noFill/>
          </a:ln>
        </p:spPr>
      </p:pic>
      <p:sp>
        <p:nvSpPr>
          <p:cNvPr id="205" name="Google Shape;205;p23"/>
          <p:cNvSpPr/>
          <p:nvPr/>
        </p:nvSpPr>
        <p:spPr>
          <a:xfrm>
            <a:off x="483800" y="372433"/>
            <a:ext cx="11224400" cy="6113200"/>
          </a:xfrm>
          <a:prstGeom prst="roundRect">
            <a:avLst>
              <a:gd name="adj" fmla="val 16667"/>
            </a:avLst>
          </a:pr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6" name="Google Shape;206;p23"/>
          <p:cNvSpPr txBox="1">
            <a:spLocks noGrp="1"/>
          </p:cNvSpPr>
          <p:nvPr>
            <p:ph type="title"/>
          </p:nvPr>
        </p:nvSpPr>
        <p:spPr>
          <a:xfrm>
            <a:off x="960000" y="593367"/>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3700"/>
              <a:buNone/>
              <a:defRPr/>
            </a:lvl1pPr>
            <a:lvl2pPr lvl="1" rtl="0">
              <a:spcBef>
                <a:spcPts val="0"/>
              </a:spcBef>
              <a:spcAft>
                <a:spcPts val="0"/>
              </a:spcAft>
              <a:buSzPts val="3700"/>
              <a:buNone/>
              <a:defRPr/>
            </a:lvl2pPr>
            <a:lvl3pPr lvl="2" rtl="0">
              <a:spcBef>
                <a:spcPts val="0"/>
              </a:spcBef>
              <a:spcAft>
                <a:spcPts val="0"/>
              </a:spcAft>
              <a:buSzPts val="3700"/>
              <a:buNone/>
              <a:defRPr/>
            </a:lvl3pPr>
            <a:lvl4pPr lvl="3" rtl="0">
              <a:spcBef>
                <a:spcPts val="0"/>
              </a:spcBef>
              <a:spcAft>
                <a:spcPts val="0"/>
              </a:spcAft>
              <a:buSzPts val="3700"/>
              <a:buNone/>
              <a:defRPr/>
            </a:lvl4pPr>
            <a:lvl5pPr lvl="4" rtl="0">
              <a:spcBef>
                <a:spcPts val="0"/>
              </a:spcBef>
              <a:spcAft>
                <a:spcPts val="0"/>
              </a:spcAft>
              <a:buSzPts val="3700"/>
              <a:buNone/>
              <a:defRPr/>
            </a:lvl5pPr>
            <a:lvl6pPr lvl="5" rtl="0">
              <a:spcBef>
                <a:spcPts val="0"/>
              </a:spcBef>
              <a:spcAft>
                <a:spcPts val="0"/>
              </a:spcAft>
              <a:buSzPts val="3700"/>
              <a:buNone/>
              <a:defRPr/>
            </a:lvl6pPr>
            <a:lvl7pPr lvl="6" rtl="0">
              <a:spcBef>
                <a:spcPts val="0"/>
              </a:spcBef>
              <a:spcAft>
                <a:spcPts val="0"/>
              </a:spcAft>
              <a:buSzPts val="3700"/>
              <a:buNone/>
              <a:defRPr/>
            </a:lvl7pPr>
            <a:lvl8pPr lvl="7" rtl="0">
              <a:spcBef>
                <a:spcPts val="0"/>
              </a:spcBef>
              <a:spcAft>
                <a:spcPts val="0"/>
              </a:spcAft>
              <a:buSzPts val="3700"/>
              <a:buNone/>
              <a:defRPr/>
            </a:lvl8pPr>
            <a:lvl9pPr lvl="8" rtl="0">
              <a:spcBef>
                <a:spcPts val="0"/>
              </a:spcBef>
              <a:spcAft>
                <a:spcPts val="0"/>
              </a:spcAft>
              <a:buSzPts val="3700"/>
              <a:buNone/>
              <a:defRPr/>
            </a:lvl9pPr>
          </a:lstStyle>
          <a:p>
            <a:endParaRPr/>
          </a:p>
        </p:txBody>
      </p:sp>
      <p:sp>
        <p:nvSpPr>
          <p:cNvPr id="207" name="Google Shape;207;p23"/>
          <p:cNvSpPr txBox="1">
            <a:spLocks noGrp="1"/>
          </p:cNvSpPr>
          <p:nvPr>
            <p:ph type="subTitle" idx="1"/>
          </p:nvPr>
        </p:nvSpPr>
        <p:spPr>
          <a:xfrm>
            <a:off x="1284775"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8" name="Google Shape;208;p23"/>
          <p:cNvSpPr txBox="1">
            <a:spLocks noGrp="1"/>
          </p:cNvSpPr>
          <p:nvPr>
            <p:ph type="subTitle" idx="2"/>
          </p:nvPr>
        </p:nvSpPr>
        <p:spPr>
          <a:xfrm>
            <a:off x="4642788" y="2839863"/>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09" name="Google Shape;209;p23"/>
          <p:cNvSpPr txBox="1">
            <a:spLocks noGrp="1"/>
          </p:cNvSpPr>
          <p:nvPr>
            <p:ph type="subTitle" idx="3"/>
          </p:nvPr>
        </p:nvSpPr>
        <p:spPr>
          <a:xfrm>
            <a:off x="8011239" y="2839863"/>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0" name="Google Shape;210;p23"/>
          <p:cNvSpPr txBox="1">
            <a:spLocks noGrp="1"/>
          </p:cNvSpPr>
          <p:nvPr>
            <p:ph type="subTitle" idx="4"/>
          </p:nvPr>
        </p:nvSpPr>
        <p:spPr>
          <a:xfrm>
            <a:off x="1284775"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1" name="Google Shape;211;p23"/>
          <p:cNvSpPr txBox="1">
            <a:spLocks noGrp="1"/>
          </p:cNvSpPr>
          <p:nvPr>
            <p:ph type="subTitle" idx="5"/>
          </p:nvPr>
        </p:nvSpPr>
        <p:spPr>
          <a:xfrm>
            <a:off x="4642788" y="5046016"/>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2" name="Google Shape;212;p23"/>
          <p:cNvSpPr txBox="1">
            <a:spLocks noGrp="1"/>
          </p:cNvSpPr>
          <p:nvPr>
            <p:ph type="subTitle" idx="6"/>
          </p:nvPr>
        </p:nvSpPr>
        <p:spPr>
          <a:xfrm>
            <a:off x="8011239" y="5046016"/>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867"/>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13" name="Google Shape;213;p23"/>
          <p:cNvSpPr txBox="1">
            <a:spLocks noGrp="1"/>
          </p:cNvSpPr>
          <p:nvPr>
            <p:ph type="subTitle" idx="7"/>
          </p:nvPr>
        </p:nvSpPr>
        <p:spPr>
          <a:xfrm>
            <a:off x="12786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4" name="Google Shape;214;p23"/>
          <p:cNvSpPr txBox="1">
            <a:spLocks noGrp="1"/>
          </p:cNvSpPr>
          <p:nvPr>
            <p:ph type="subTitle" idx="8"/>
          </p:nvPr>
        </p:nvSpPr>
        <p:spPr>
          <a:xfrm>
            <a:off x="4642788" y="2261500"/>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5" name="Google Shape;215;p23"/>
          <p:cNvSpPr txBox="1">
            <a:spLocks noGrp="1"/>
          </p:cNvSpPr>
          <p:nvPr>
            <p:ph type="subTitle" idx="9"/>
          </p:nvPr>
        </p:nvSpPr>
        <p:spPr>
          <a:xfrm>
            <a:off x="8017312" y="2261500"/>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6" name="Google Shape;216;p23"/>
          <p:cNvSpPr txBox="1">
            <a:spLocks noGrp="1"/>
          </p:cNvSpPr>
          <p:nvPr>
            <p:ph type="subTitle" idx="13"/>
          </p:nvPr>
        </p:nvSpPr>
        <p:spPr>
          <a:xfrm>
            <a:off x="12786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7" name="Google Shape;217;p23"/>
          <p:cNvSpPr txBox="1">
            <a:spLocks noGrp="1"/>
          </p:cNvSpPr>
          <p:nvPr>
            <p:ph type="subTitle" idx="14"/>
          </p:nvPr>
        </p:nvSpPr>
        <p:spPr>
          <a:xfrm>
            <a:off x="4642788" y="4461597"/>
            <a:ext cx="2902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sp>
        <p:nvSpPr>
          <p:cNvPr id="218" name="Google Shape;218;p23"/>
          <p:cNvSpPr txBox="1">
            <a:spLocks noGrp="1"/>
          </p:cNvSpPr>
          <p:nvPr>
            <p:ph type="subTitle" idx="15"/>
          </p:nvPr>
        </p:nvSpPr>
        <p:spPr>
          <a:xfrm>
            <a:off x="8017312" y="4461597"/>
            <a:ext cx="2896000" cy="646400"/>
          </a:xfrm>
          <a:prstGeom prst="rect">
            <a:avLst/>
          </a:prstGeom>
          <a:ln>
            <a:noFill/>
          </a:ln>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400"/>
              <a:buFont typeface="Bebas Neue"/>
              <a:buNone/>
              <a:defRPr sz="3200" b="1">
                <a:solidFill>
                  <a:schemeClr val="dk1"/>
                </a:solidFill>
                <a:latin typeface="Handlee"/>
                <a:ea typeface="Handlee"/>
                <a:cs typeface="Handlee"/>
                <a:sym typeface="Handlee"/>
              </a:defRPr>
            </a:lvl1pPr>
            <a:lvl2pPr lvl="1"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2pPr>
            <a:lvl3pPr lvl="2"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3pPr>
            <a:lvl4pPr lvl="3"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4pPr>
            <a:lvl5pPr lvl="4"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5pPr>
            <a:lvl6pPr lvl="5"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6pPr>
            <a:lvl7pPr lvl="6"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7pPr>
            <a:lvl8pPr lvl="7"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8pPr>
            <a:lvl9pPr lvl="8" algn="ctr" rtl="0">
              <a:lnSpc>
                <a:spcPct val="100000"/>
              </a:lnSpc>
              <a:spcBef>
                <a:spcPts val="0"/>
              </a:spcBef>
              <a:spcAft>
                <a:spcPts val="0"/>
              </a:spcAft>
              <a:buClr>
                <a:schemeClr val="dk1"/>
              </a:buClr>
              <a:buSzPts val="2400"/>
              <a:buFont typeface="Bebas Neue"/>
              <a:buNone/>
              <a:defRPr sz="3200">
                <a:solidFill>
                  <a:schemeClr val="dk1"/>
                </a:solidFill>
                <a:latin typeface="Bebas Neue"/>
                <a:ea typeface="Bebas Neue"/>
                <a:cs typeface="Bebas Neue"/>
                <a:sym typeface="Bebas Neue"/>
              </a:defRPr>
            </a:lvl9pPr>
          </a:lstStyle>
          <a:p>
            <a:endParaRPr/>
          </a:p>
        </p:txBody>
      </p:sp>
      <p:pic>
        <p:nvPicPr>
          <p:cNvPr id="219" name="Google Shape;219;p23"/>
          <p:cNvPicPr preferRelativeResize="0"/>
          <p:nvPr/>
        </p:nvPicPr>
        <p:blipFill>
          <a:blip r:embed="rId3">
            <a:alphaModFix/>
          </a:blip>
          <a:stretch>
            <a:fillRect/>
          </a:stretch>
        </p:blipFill>
        <p:spPr>
          <a:xfrm rot="-717833">
            <a:off x="10957497" y="5314217"/>
            <a:ext cx="1781260" cy="2042000"/>
          </a:xfrm>
          <a:prstGeom prst="rect">
            <a:avLst/>
          </a:prstGeom>
          <a:noFill/>
          <a:ln>
            <a:noFill/>
          </a:ln>
        </p:spPr>
      </p:pic>
      <p:pic>
        <p:nvPicPr>
          <p:cNvPr id="220" name="Google Shape;220;p23"/>
          <p:cNvPicPr preferRelativeResize="0"/>
          <p:nvPr/>
        </p:nvPicPr>
        <p:blipFill>
          <a:blip r:embed="rId4">
            <a:alphaModFix/>
          </a:blip>
          <a:stretch>
            <a:fillRect/>
          </a:stretch>
        </p:blipFill>
        <p:spPr>
          <a:xfrm flipH="1">
            <a:off x="-715062" y="5390447"/>
            <a:ext cx="2679999" cy="1711636"/>
          </a:xfrm>
          <a:prstGeom prst="rect">
            <a:avLst/>
          </a:prstGeom>
          <a:noFill/>
          <a:ln>
            <a:noFill/>
          </a:ln>
        </p:spPr>
      </p:pic>
      <p:pic>
        <p:nvPicPr>
          <p:cNvPr id="221" name="Google Shape;221;p23"/>
          <p:cNvPicPr preferRelativeResize="0"/>
          <p:nvPr/>
        </p:nvPicPr>
        <p:blipFill>
          <a:blip r:embed="rId5">
            <a:alphaModFix/>
          </a:blip>
          <a:stretch>
            <a:fillRect/>
          </a:stretch>
        </p:blipFill>
        <p:spPr>
          <a:xfrm rot="-121022" flipH="1">
            <a:off x="9270191" y="6157081"/>
            <a:ext cx="2673320" cy="862873"/>
          </a:xfrm>
          <a:prstGeom prst="rect">
            <a:avLst/>
          </a:prstGeom>
          <a:noFill/>
          <a:ln>
            <a:noFill/>
          </a:ln>
        </p:spPr>
      </p:pic>
    </p:spTree>
    <p:extLst>
      <p:ext uri="{BB962C8B-B14F-4D97-AF65-F5344CB8AC3E}">
        <p14:creationId xmlns:p14="http://schemas.microsoft.com/office/powerpoint/2010/main" val="123096831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290CA35-B2A7-86F7-E8C6-4065BBD1FA69}"/>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3" name="Footer Placeholder 2">
            <a:extLst>
              <a:ext uri="{FF2B5EF4-FFF2-40B4-BE49-F238E27FC236}">
                <a16:creationId xmlns:a16="http://schemas.microsoft.com/office/drawing/2014/main" id="{7E32D763-7FC3-5663-FAE4-59E9294EA70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CCFD2146-EA1C-7B04-32CF-3EA3B452F597}"/>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365346006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C26AFB6-7025-64BA-C270-13E65627E8F3}"/>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EE2C77ED-F675-9AC7-7F07-72D9F3DB7DAE}"/>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98526764-6ACD-C591-E4BD-26FB858C2C33}"/>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DB4A013-496A-F8DD-9C2B-B16301B3A6C1}"/>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382D1ED4-F26F-8ACE-3AE7-2F1D015B16C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AA732C47-341D-30AC-E824-E212B2310C51}"/>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411770882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8BB893-DEB6-705C-B445-C2D1E4A04D4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337D7C85-5579-73CC-3828-F949D4FAFE8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1AE581A4-B37D-23D9-5B2E-84509625AB18}"/>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446AA997-ADB5-CF34-3A41-BDF9FF05CE8B}"/>
              </a:ext>
            </a:extLst>
          </p:cNvPr>
          <p:cNvSpPr>
            <a:spLocks noGrp="1"/>
          </p:cNvSpPr>
          <p:nvPr>
            <p:ph type="dt" sz="half" idx="10"/>
          </p:nvPr>
        </p:nvSpPr>
        <p:spPr>
          <a:xfrm>
            <a:off x="838200" y="6356350"/>
            <a:ext cx="2743200" cy="365125"/>
          </a:xfrm>
          <a:prstGeom prst="rect">
            <a:avLst/>
          </a:prstGeom>
        </p:spPr>
        <p:txBody>
          <a:bodyPr/>
          <a:lstStyle/>
          <a:p>
            <a:fld id="{7875F4F3-97BF-425F-86F7-2D4B286B4933}" type="datetimeFigureOut">
              <a:rPr lang="en-US" smtClean="0"/>
              <a:t>5/13/2025</a:t>
            </a:fld>
            <a:endParaRPr lang="en-US"/>
          </a:p>
        </p:txBody>
      </p:sp>
      <p:sp>
        <p:nvSpPr>
          <p:cNvPr id="6" name="Footer Placeholder 5">
            <a:extLst>
              <a:ext uri="{FF2B5EF4-FFF2-40B4-BE49-F238E27FC236}">
                <a16:creationId xmlns:a16="http://schemas.microsoft.com/office/drawing/2014/main" id="{850849DA-CA19-3027-4CEF-EA2FE2A804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633885D7-4714-D06A-ED30-9D5C426D8313}"/>
              </a:ext>
            </a:extLst>
          </p:cNvPr>
          <p:cNvSpPr>
            <a:spLocks noGrp="1"/>
          </p:cNvSpPr>
          <p:nvPr>
            <p:ph type="sldNum" sz="quarter" idx="12"/>
          </p:nvPr>
        </p:nvSpPr>
        <p:spPr>
          <a:xfrm>
            <a:off x="8610600" y="6356350"/>
            <a:ext cx="2743200" cy="365125"/>
          </a:xfrm>
          <a:prstGeom prst="rect">
            <a:avLst/>
          </a:prstGeom>
        </p:spPr>
        <p:txBody>
          <a:bodyPr/>
          <a:lstStyle/>
          <a:p>
            <a:fld id="{08A61386-6BAD-47E0-AD34-EC78418C17FB}" type="slidenum">
              <a:rPr lang="en-US" smtClean="0"/>
              <a:t>‹#›</a:t>
            </a:fld>
            <a:endParaRPr lang="en-US"/>
          </a:p>
        </p:txBody>
      </p:sp>
    </p:spTree>
    <p:extLst>
      <p:ext uri="{BB962C8B-B14F-4D97-AF65-F5344CB8AC3E}">
        <p14:creationId xmlns:p14="http://schemas.microsoft.com/office/powerpoint/2010/main" val="55738672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image" Target="../media/image3.png"/><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3.sv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6" Type="http://schemas.openxmlformats.org/officeDocument/2006/relationships/image" Target="../media/image3.png"/><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5" Type="http://schemas.openxmlformats.org/officeDocument/2006/relationships/image" Target="../media/image3.svg"/><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 Id="rId14" Type="http://schemas.openxmlformats.org/officeDocument/2006/relationships/image" Target="../media/image2.pn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3.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jpe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5" Type="http://schemas.openxmlformats.org/officeDocument/2006/relationships/image" Target="../media/image3.svg"/><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 Id="rId14" Type="http://schemas.openxmlformats.org/officeDocument/2006/relationships/image" Target="../media/image2.png"/></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13" Type="http://schemas.openxmlformats.org/officeDocument/2006/relationships/slideLayout" Target="../slideLayouts/slideLayout57.xml"/><Relationship Id="rId18" Type="http://schemas.openxmlformats.org/officeDocument/2006/relationships/slideLayout" Target="../slideLayouts/slideLayout6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slideLayout" Target="../slideLayouts/slideLayout56.xml"/><Relationship Id="rId17" Type="http://schemas.openxmlformats.org/officeDocument/2006/relationships/slideLayout" Target="../slideLayouts/slideLayout61.xml"/><Relationship Id="rId2" Type="http://schemas.openxmlformats.org/officeDocument/2006/relationships/slideLayout" Target="../slideLayouts/slideLayout46.xml"/><Relationship Id="rId16" Type="http://schemas.openxmlformats.org/officeDocument/2006/relationships/slideLayout" Target="../slideLayouts/slideLayout60.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5" Type="http://schemas.openxmlformats.org/officeDocument/2006/relationships/slideLayout" Target="../slideLayouts/slideLayout59.xml"/><Relationship Id="rId10" Type="http://schemas.openxmlformats.org/officeDocument/2006/relationships/slideLayout" Target="../slideLayouts/slideLayout54.xml"/><Relationship Id="rId19" Type="http://schemas.openxmlformats.org/officeDocument/2006/relationships/theme" Target="../theme/theme5.xml"/><Relationship Id="rId4" Type="http://schemas.openxmlformats.org/officeDocument/2006/relationships/slideLayout" Target="../slideLayouts/slideLayout48.xml"/><Relationship Id="rId9" Type="http://schemas.openxmlformats.org/officeDocument/2006/relationships/slideLayout" Target="../slideLayouts/slideLayout53.xml"/><Relationship Id="rId14" Type="http://schemas.openxmlformats.org/officeDocument/2006/relationships/slideLayout" Target="../slideLayouts/slideLayout58.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Freeform 2">
            <a:extLst>
              <a:ext uri="{FF2B5EF4-FFF2-40B4-BE49-F238E27FC236}">
                <a16:creationId xmlns:a16="http://schemas.microsoft.com/office/drawing/2014/main" id="{EDD2D7DD-232A-63C1-CF8F-98D90B32747C}"/>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3" name="Freeform 3">
            <a:extLst>
              <a:ext uri="{FF2B5EF4-FFF2-40B4-BE49-F238E27FC236}">
                <a16:creationId xmlns:a16="http://schemas.microsoft.com/office/drawing/2014/main" id="{963BAEA3-2354-5CB0-BE3A-960193D4551C}"/>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sp>
        <p:nvSpPr>
          <p:cNvPr id="4" name="Freeform 3">
            <a:extLst>
              <a:ext uri="{FF2B5EF4-FFF2-40B4-BE49-F238E27FC236}">
                <a16:creationId xmlns:a16="http://schemas.microsoft.com/office/drawing/2014/main" id="{DCC5FB5E-338D-5F2C-F6BB-C1ADB387F0E5}"/>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pic>
        <p:nvPicPr>
          <p:cNvPr id="5" name="Picture 4" descr="A round pink label with white text and a black background&#10;&#10;Description automatically generated">
            <a:extLst>
              <a:ext uri="{FF2B5EF4-FFF2-40B4-BE49-F238E27FC236}">
                <a16:creationId xmlns:a16="http://schemas.microsoft.com/office/drawing/2014/main" id="{A544DD1E-449F-EF6E-5B5D-93567A33292B}"/>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484009809"/>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5A01FDEF-6A59-A414-61A5-4F7A5044C492}"/>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pic>
        <p:nvPicPr>
          <p:cNvPr id="3" name="Picture 2" descr="A round pink label with white text and a black background&#10;&#10;Description automatically generated">
            <a:extLst>
              <a:ext uri="{FF2B5EF4-FFF2-40B4-BE49-F238E27FC236}">
                <a16:creationId xmlns:a16="http://schemas.microsoft.com/office/drawing/2014/main" id="{CEF23B30-730A-0148-C418-38D33048D702}"/>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4299665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4DD9311-5C32-BC56-199D-5729E75F127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Chỗ dành sẵn cho Tiêu đề 1">
            <a:extLst>
              <a:ext uri="{FF2B5EF4-FFF2-40B4-BE49-F238E27FC236}">
                <a16:creationId xmlns:a16="http://schemas.microsoft.com/office/drawing/2014/main" id="{9CD955C4-7EF9-80FF-6DF1-B1D1D951B4F2}"/>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vi-VN"/>
              <a:t>Bấm để sửa kiểu tiêu đề Bản cái</a:t>
            </a:r>
            <a:endParaRPr lang="en-US"/>
          </a:p>
        </p:txBody>
      </p:sp>
      <p:sp>
        <p:nvSpPr>
          <p:cNvPr id="3" name="Chỗ dành sẵn cho Văn bản 2">
            <a:extLst>
              <a:ext uri="{FF2B5EF4-FFF2-40B4-BE49-F238E27FC236}">
                <a16:creationId xmlns:a16="http://schemas.microsoft.com/office/drawing/2014/main" id="{DBB7FE29-9476-7EB8-51CF-3770F3B28692}"/>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endParaRPr lang="en-US"/>
          </a:p>
        </p:txBody>
      </p:sp>
      <p:sp>
        <p:nvSpPr>
          <p:cNvPr id="4" name="Chỗ dành sẵn cho Ngày tháng 3">
            <a:extLst>
              <a:ext uri="{FF2B5EF4-FFF2-40B4-BE49-F238E27FC236}">
                <a16:creationId xmlns:a16="http://schemas.microsoft.com/office/drawing/2014/main" id="{633A9A4B-6186-740A-D55E-22C5D193E2C7}"/>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EB995BE-3FDD-4D8C-93BC-00982A533031}" type="datetimeFigureOut">
              <a:rPr lang="en-US" smtClean="0"/>
              <a:t>5/13/2025</a:t>
            </a:fld>
            <a:endParaRPr lang="en-US"/>
          </a:p>
        </p:txBody>
      </p:sp>
      <p:sp>
        <p:nvSpPr>
          <p:cNvPr id="5" name="Chỗ dành sẵn cho Chân trang 4">
            <a:extLst>
              <a:ext uri="{FF2B5EF4-FFF2-40B4-BE49-F238E27FC236}">
                <a16:creationId xmlns:a16="http://schemas.microsoft.com/office/drawing/2014/main" id="{A1E5D4B7-C152-541B-CE06-40464976A4E7}"/>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Chỗ dành sẵn cho Số hiệu Bản chiếu 5">
            <a:extLst>
              <a:ext uri="{FF2B5EF4-FFF2-40B4-BE49-F238E27FC236}">
                <a16:creationId xmlns:a16="http://schemas.microsoft.com/office/drawing/2014/main" id="{7492FD65-1850-9D88-2202-AF967159E927}"/>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33E3CC4-8326-4791-9804-0E65518D0853}"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58281492-1A61-6AED-9F71-A914D902B15A}"/>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797659819"/>
      </p:ext>
    </p:extLst>
  </p:cSld>
  <p:clrMap bg1="lt1" tx1="dk1" bg2="lt2" tx2="dk2" accent1="accent1" accent2="accent2" accent3="accent3" accent4="accent4" accent5="accent5" accent6="accent6" hlink="hlink" folHlink="folHlink"/>
  <p:sldLayoutIdLst>
    <p:sldLayoutId id="2147483687" r:id="rId1"/>
    <p:sldLayoutId id="2147483688" r:id="rId2"/>
    <p:sldLayoutId id="2147483689" r:id="rId3"/>
    <p:sldLayoutId id="2147483690" r:id="rId4"/>
    <p:sldLayoutId id="2147483691" r:id="rId5"/>
    <p:sldLayoutId id="2147483692" r:id="rId6"/>
    <p:sldLayoutId id="2147483693" r:id="rId7"/>
    <p:sldLayoutId id="2147483694" r:id="rId8"/>
    <p:sldLayoutId id="2147483695" r:id="rId9"/>
    <p:sldLayoutId id="2147483696" r:id="rId10"/>
    <p:sldLayoutId id="214748369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4" name="9Slide.vn - 2019">
            <a:extLst>
              <a:ext uri="{FF2B5EF4-FFF2-40B4-BE49-F238E27FC236}">
                <a16:creationId xmlns:a16="http://schemas.microsoft.com/office/drawing/2014/main" id="{3094D3A5-7847-E372-6001-58AEC3CA63F9}"/>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7" name="Freeform 2">
            <a:extLst>
              <a:ext uri="{FF2B5EF4-FFF2-40B4-BE49-F238E27FC236}">
                <a16:creationId xmlns:a16="http://schemas.microsoft.com/office/drawing/2014/main" id="{F96DEF39-BFB1-00DA-1E3D-3DB3392C70A0}"/>
              </a:ext>
            </a:extLst>
          </p:cNvPr>
          <p:cNvSpPr/>
          <p:nvPr userDrawn="1"/>
        </p:nvSpPr>
        <p:spPr>
          <a:xfrm>
            <a:off x="0" y="1"/>
            <a:ext cx="12192000" cy="6858000"/>
          </a:xfrm>
          <a:custGeom>
            <a:avLst/>
            <a:gdLst/>
            <a:ahLst/>
            <a:cxnLst/>
            <a:rect l="l" t="t" r="r" b="b"/>
            <a:pathLst>
              <a:path w="7553325" h="10696575">
                <a:moveTo>
                  <a:pt x="0" y="0"/>
                </a:moveTo>
                <a:lnTo>
                  <a:pt x="7553325" y="0"/>
                </a:lnTo>
                <a:lnTo>
                  <a:pt x="7553325" y="10696575"/>
                </a:lnTo>
                <a:lnTo>
                  <a:pt x="0" y="10696575"/>
                </a:lnTo>
                <a:lnTo>
                  <a:pt x="0" y="0"/>
                </a:lnTo>
                <a:close/>
              </a:path>
            </a:pathLst>
          </a:custGeom>
          <a:blipFill>
            <a:blip r:embed="rId13"/>
            <a:stretch>
              <a:fillRect l="-83720" t="-2137" r="-136920" b="42"/>
            </a:stretch>
          </a:blipFill>
        </p:spPr>
      </p:sp>
      <p:sp>
        <p:nvSpPr>
          <p:cNvPr id="8" name="Freeform 3">
            <a:extLst>
              <a:ext uri="{FF2B5EF4-FFF2-40B4-BE49-F238E27FC236}">
                <a16:creationId xmlns:a16="http://schemas.microsoft.com/office/drawing/2014/main" id="{558B64DC-CE05-A771-F9CB-176723350BA2}"/>
              </a:ext>
            </a:extLst>
          </p:cNvPr>
          <p:cNvSpPr/>
          <p:nvPr userDrawn="1"/>
        </p:nvSpPr>
        <p:spPr>
          <a:xfrm>
            <a:off x="0" y="4281580"/>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sp>
        <p:nvSpPr>
          <p:cNvPr id="9" name="Freeform 3">
            <a:extLst>
              <a:ext uri="{FF2B5EF4-FFF2-40B4-BE49-F238E27FC236}">
                <a16:creationId xmlns:a16="http://schemas.microsoft.com/office/drawing/2014/main" id="{4B864C26-D8ED-5E97-FD6B-A09D18464AA7}"/>
              </a:ext>
            </a:extLst>
          </p:cNvPr>
          <p:cNvSpPr/>
          <p:nvPr userDrawn="1"/>
        </p:nvSpPr>
        <p:spPr>
          <a:xfrm>
            <a:off x="6096000" y="4281579"/>
            <a:ext cx="6096000" cy="2576420"/>
          </a:xfrm>
          <a:custGeom>
            <a:avLst/>
            <a:gdLst/>
            <a:ahLst/>
            <a:cxnLst/>
            <a:rect l="l" t="t" r="r" b="b"/>
            <a:pathLst>
              <a:path w="8642134" h="3629295">
                <a:moveTo>
                  <a:pt x="0" y="0"/>
                </a:moveTo>
                <a:lnTo>
                  <a:pt x="8642134" y="0"/>
                </a:lnTo>
                <a:lnTo>
                  <a:pt x="8642134" y="3629295"/>
                </a:lnTo>
                <a:lnTo>
                  <a:pt x="0" y="3629295"/>
                </a:lnTo>
                <a:lnTo>
                  <a:pt x="0" y="0"/>
                </a:lnTo>
                <a:close/>
              </a:path>
            </a:pathLst>
          </a:custGeom>
          <a:blipFill>
            <a:blip r:embed="rId14">
              <a:extLst>
                <a:ext uri="{96DAC541-7B7A-43D3-8B79-37D633B846F1}">
                  <asvg:svgBlip xmlns:asvg="http://schemas.microsoft.com/office/drawing/2016/SVG/main" xmlns="" r:embed="rId15"/>
                </a:ext>
              </a:extLst>
            </a:blip>
            <a:stretch>
              <a:fillRect l="-1075" r="-2150" b="-7984"/>
            </a:stretch>
          </a:blipFill>
        </p:spPr>
      </p:sp>
    </p:spTree>
    <p:extLst>
      <p:ext uri="{BB962C8B-B14F-4D97-AF65-F5344CB8AC3E}">
        <p14:creationId xmlns:p14="http://schemas.microsoft.com/office/powerpoint/2010/main" val="2569317436"/>
      </p:ext>
    </p:extLst>
  </p:cSld>
  <p:clrMap bg1="lt1" tx1="dk1" bg2="lt2" tx2="dk2" accent1="accent1" accent2="accent2" accent3="accent3" accent4="accent4" accent5="accent5" accent6="accent6" hlink="hlink" folHlink="folHlink"/>
  <p:sldLayoutIdLst>
    <p:sldLayoutId id="2147483699" r:id="rId1"/>
    <p:sldLayoutId id="2147483700" r:id="rId2"/>
    <p:sldLayoutId id="2147483701" r:id="rId3"/>
    <p:sldLayoutId id="2147483702" r:id="rId4"/>
    <p:sldLayoutId id="2147483703" r:id="rId5"/>
    <p:sldLayoutId id="2147483704" r:id="rId6"/>
    <p:sldLayoutId id="2147483705" r:id="rId7"/>
    <p:sldLayoutId id="2147483706" r:id="rId8"/>
    <p:sldLayoutId id="2147483707" r:id="rId9"/>
    <p:sldLayoutId id="2147483708" r:id="rId10"/>
    <p:sldLayoutId id="21474837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p15:clr>
            <a:srgbClr val="F26B43"/>
          </p15:clr>
        </p15:guide>
        <p15:guide id="2" pos="3840">
          <p15:clr>
            <a:srgbClr val="F26B43"/>
          </p15:clr>
        </p15:guide>
      </p15:sldGuideLst>
    </p:ext>
  </p:extLst>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4784567"/>
      </p:ext>
    </p:extLst>
  </p:cSld>
  <p:clrMap bg1="lt1" tx1="dk1" bg2="lt2" tx2="dk2" accent1="accent1" accent2="accent2" accent3="accent3" accent4="accent4" accent5="accent5" accent6="accent6" hlink="hlink" folHlink="folHlink"/>
  <p:sldLayoutIdLst>
    <p:sldLayoutId id="2147483723" r:id="rId1"/>
    <p:sldLayoutId id="2147483724" r:id="rId2"/>
    <p:sldLayoutId id="2147483725" r:id="rId3"/>
    <p:sldLayoutId id="2147483726" r:id="rId4"/>
    <p:sldLayoutId id="2147483727" r:id="rId5"/>
    <p:sldLayoutId id="2147483728" r:id="rId6"/>
    <p:sldLayoutId id="2147483729" r:id="rId7"/>
    <p:sldLayoutId id="2147483730" r:id="rId8"/>
    <p:sldLayoutId id="2147483731" r:id="rId9"/>
    <p:sldLayoutId id="2147483732" r:id="rId10"/>
    <p:sldLayoutId id="2147483733" r:id="rId11"/>
    <p:sldLayoutId id="2147483734" r:id="rId12"/>
    <p:sldLayoutId id="2147483735" r:id="rId13"/>
    <p:sldLayoutId id="2147483736" r:id="rId14"/>
    <p:sldLayoutId id="2147483737" r:id="rId15"/>
    <p:sldLayoutId id="2147483738" r:id="rId16"/>
    <p:sldLayoutId id="2147483739" r:id="rId17"/>
    <p:sldLayoutId id="2147483740" r:id="rId18"/>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40.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microsoft.com/office/2007/relationships/hdphoto" Target="../media/hdphoto3.wdp"/></Relationships>
</file>

<file path=ppt/slides/_rels/slide12.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3.png"/><Relationship Id="rId2" Type="http://schemas.openxmlformats.org/officeDocument/2006/relationships/notesSlide" Target="../notesSlides/notesSlide4.xml"/><Relationship Id="rId1" Type="http://schemas.openxmlformats.org/officeDocument/2006/relationships/slideLayout" Target="../slideLayouts/slideLayout51.xml"/><Relationship Id="rId6" Type="http://schemas.openxmlformats.org/officeDocument/2006/relationships/image" Target="../media/image32.png"/><Relationship Id="rId5" Type="http://schemas.microsoft.com/office/2007/relationships/hdphoto" Target="../media/hdphoto4.wdp"/><Relationship Id="rId4" Type="http://schemas.openxmlformats.org/officeDocument/2006/relationships/image" Target="../media/image31.png"/></Relationships>
</file>

<file path=ppt/slides/_rels/slide13.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34.png"/><Relationship Id="rId4" Type="http://schemas.microsoft.com/office/2007/relationships/hdphoto" Target="../media/hdphoto3.wdp"/></Relationships>
</file>

<file path=ppt/slides/_rels/slide14.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3.wdp"/></Relationships>
</file>

<file path=ppt/slides/_rels/slide15.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image" Target="../media/image17.svg"/><Relationship Id="rId7" Type="http://schemas.openxmlformats.org/officeDocument/2006/relationships/image" Target="../media/image29.png"/><Relationship Id="rId2" Type="http://schemas.openxmlformats.org/officeDocument/2006/relationships/image" Target="../media/image21.png"/><Relationship Id="rId1" Type="http://schemas.openxmlformats.org/officeDocument/2006/relationships/slideLayout" Target="../slideLayouts/slideLayout18.xml"/><Relationship Id="rId6" Type="http://schemas.openxmlformats.org/officeDocument/2006/relationships/image" Target="../media/image26.png"/><Relationship Id="rId5" Type="http://schemas.microsoft.com/office/2007/relationships/hdphoto" Target="../media/hdphoto2.wdp"/><Relationship Id="rId4" Type="http://schemas.openxmlformats.org/officeDocument/2006/relationships/image" Target="../media/image27.png"/></Relationships>
</file>

<file path=ppt/slides/_rels/slide1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36.png"/><Relationship Id="rId4" Type="http://schemas.microsoft.com/office/2007/relationships/hdphoto" Target="../media/hdphoto3.wdp"/></Relationships>
</file>

<file path=ppt/slides/_rels/slide1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37.png"/><Relationship Id="rId4" Type="http://schemas.microsoft.com/office/2007/relationships/hdphoto" Target="../media/hdphoto3.wdp"/></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9.xml"/><Relationship Id="rId1" Type="http://schemas.openxmlformats.org/officeDocument/2006/relationships/slideLayout" Target="../slideLayouts/slideLayout2.xml"/><Relationship Id="rId5" Type="http://schemas.openxmlformats.org/officeDocument/2006/relationships/image" Target="../media/image38.png"/><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39.png"/><Relationship Id="rId4" Type="http://schemas.microsoft.com/office/2007/relationships/hdphoto" Target="../media/hdphoto3.wdp"/></Relationships>
</file>

<file path=ppt/slides/_rels/slide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1.xml"/><Relationship Id="rId1" Type="http://schemas.openxmlformats.org/officeDocument/2006/relationships/slideLayout" Target="../slideLayouts/slideLayout2.xml"/><Relationship Id="rId5" Type="http://schemas.openxmlformats.org/officeDocument/2006/relationships/image" Target="../media/image40.png"/><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2.xml"/><Relationship Id="rId1" Type="http://schemas.openxmlformats.org/officeDocument/2006/relationships/slideLayout" Target="../slideLayouts/slideLayout2.xml"/><Relationship Id="rId5" Type="http://schemas.openxmlformats.org/officeDocument/2006/relationships/image" Target="../media/image41.png"/><Relationship Id="rId4" Type="http://schemas.microsoft.com/office/2007/relationships/hdphoto" Target="../media/hdphoto3.wdp"/></Relationships>
</file>

<file path=ppt/slides/_rels/slide2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3.xml"/><Relationship Id="rId1" Type="http://schemas.openxmlformats.org/officeDocument/2006/relationships/slideLayout" Target="../slideLayouts/slideLayout2.xml"/><Relationship Id="rId5" Type="http://schemas.openxmlformats.org/officeDocument/2006/relationships/image" Target="../media/image42.png"/><Relationship Id="rId4" Type="http://schemas.microsoft.com/office/2007/relationships/hdphoto" Target="../media/hdphoto3.wdp"/></Relationships>
</file>

<file path=ppt/slides/_rels/slide2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43.png"/><Relationship Id="rId4" Type="http://schemas.openxmlformats.org/officeDocument/2006/relationships/image" Target="../media/image17.svg"/></Relationships>
</file>

<file path=ppt/slides/_rels/slide25.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4.png"/><Relationship Id="rId1" Type="http://schemas.openxmlformats.org/officeDocument/2006/relationships/slideLayout" Target="../slideLayouts/slideLayout51.xml"/><Relationship Id="rId5" Type="http://schemas.openxmlformats.org/officeDocument/2006/relationships/image" Target="../media/image46.png"/><Relationship Id="rId4" Type="http://schemas.microsoft.com/office/2007/relationships/hdphoto" Target="../media/hdphoto5.wdp"/></Relationships>
</file>

<file path=ppt/slides/_rels/slide26.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microsoft.com/office/2007/relationships/hdphoto" Target="../media/hdphoto3.wdp"/></Relationships>
</file>

<file path=ppt/slides/_rels/slide27.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2.xml"/><Relationship Id="rId4" Type="http://schemas.microsoft.com/office/2007/relationships/hdphoto" Target="../media/hdphoto3.wdp"/></Relationships>
</file>

<file path=ppt/slides/_rels/slide28.xml.rels><?xml version="1.0" encoding="UTF-8" standalone="yes"?>
<Relationships xmlns="http://schemas.openxmlformats.org/package/2006/relationships"><Relationship Id="rId3" Type="http://schemas.openxmlformats.org/officeDocument/2006/relationships/image" Target="../media/image17.svg"/><Relationship Id="rId2" Type="http://schemas.openxmlformats.org/officeDocument/2006/relationships/image" Target="../media/image21.png"/><Relationship Id="rId1" Type="http://schemas.openxmlformats.org/officeDocument/2006/relationships/slideLayout" Target="../slideLayouts/slideLayout7.xml"/><Relationship Id="rId6" Type="http://schemas.openxmlformats.org/officeDocument/2006/relationships/image" Target="../media/image48.png"/><Relationship Id="rId5" Type="http://schemas.microsoft.com/office/2007/relationships/hdphoto" Target="../media/hdphoto2.wdp"/><Relationship Id="rId4" Type="http://schemas.openxmlformats.org/officeDocument/2006/relationships/image" Target="../media/image47.png"/></Relationships>
</file>

<file path=ppt/slides/_rels/slide29.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49.png"/><Relationship Id="rId1" Type="http://schemas.openxmlformats.org/officeDocument/2006/relationships/slideLayout" Target="../slideLayouts/slideLayout2.xml"/><Relationship Id="rId6" Type="http://schemas.openxmlformats.org/officeDocument/2006/relationships/image" Target="../media/image55.svg"/><Relationship Id="rId5" Type="http://schemas.openxmlformats.org/officeDocument/2006/relationships/image" Target="../media/image17.svg"/><Relationship Id="rId4" Type="http://schemas.openxmlformats.org/officeDocument/2006/relationships/image" Target="../media/image21.png"/></Relationships>
</file>

<file path=ppt/slides/_rels/slide3.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50.png"/><Relationship Id="rId3" Type="http://schemas.microsoft.com/office/2007/relationships/hdphoto" Target="../media/hdphoto2.wdp"/><Relationship Id="rId7" Type="http://schemas.openxmlformats.org/officeDocument/2006/relationships/image" Target="../media/image55.svg"/><Relationship Id="rId2" Type="http://schemas.openxmlformats.org/officeDocument/2006/relationships/image" Target="../media/image26.png"/><Relationship Id="rId1" Type="http://schemas.openxmlformats.org/officeDocument/2006/relationships/slideLayout" Target="../slideLayouts/slideLayout1.xml"/><Relationship Id="rId6" Type="http://schemas.openxmlformats.org/officeDocument/2006/relationships/image" Target="../media/image17.svg"/><Relationship Id="rId5" Type="http://schemas.openxmlformats.org/officeDocument/2006/relationships/image" Target="../media/image21.png"/><Relationship Id="rId4" Type="http://schemas.openxmlformats.org/officeDocument/2006/relationships/image" Target="../media/image27.png"/></Relationships>
</file>

<file path=ppt/slides/_rels/slide4.xml.rels><?xml version="1.0" encoding="UTF-8" standalone="yes"?>
<Relationships xmlns="http://schemas.openxmlformats.org/package/2006/relationships"><Relationship Id="rId8" Type="http://schemas.openxmlformats.org/officeDocument/2006/relationships/image" Target="../media/image19.png"/><Relationship Id="rId3" Type="http://schemas.openxmlformats.org/officeDocument/2006/relationships/image" Target="../media/image15.png"/><Relationship Id="rId7" Type="http://schemas.openxmlformats.org/officeDocument/2006/relationships/image" Target="../media/image18.png"/><Relationship Id="rId2" Type="http://schemas.openxmlformats.org/officeDocument/2006/relationships/notesSlide" Target="../notesSlides/notesSlide1.xml"/><Relationship Id="rId1" Type="http://schemas.openxmlformats.org/officeDocument/2006/relationships/slideLayout" Target="../slideLayouts/slideLayout7.xml"/><Relationship Id="rId6" Type="http://schemas.openxmlformats.org/officeDocument/2006/relationships/image" Target="../media/image17.png"/><Relationship Id="rId5" Type="http://schemas.openxmlformats.org/officeDocument/2006/relationships/image" Target="../media/image23.svg"/><Relationship Id="rId4" Type="http://schemas.openxmlformats.org/officeDocument/2006/relationships/image" Target="../media/image16.png"/><Relationship Id="rId9" Type="http://schemas.openxmlformats.org/officeDocument/2006/relationships/image" Target="../media/image3.png"/></Relationships>
</file>

<file path=ppt/slides/_rels/slide5.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5" Type="http://schemas.openxmlformats.org/officeDocument/2006/relationships/image" Target="../media/image22.png"/><Relationship Id="rId4" Type="http://schemas.openxmlformats.org/officeDocument/2006/relationships/image" Target="../media/image17.svg"/></Relationships>
</file>

<file path=ppt/slides/_rels/slide6.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jpg"/><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5.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21.png"/><Relationship Id="rId7" Type="http://schemas.openxmlformats.org/officeDocument/2006/relationships/image" Target="../media/image27.png"/><Relationship Id="rId2" Type="http://schemas.openxmlformats.org/officeDocument/2006/relationships/notesSlide" Target="../notesSlides/notesSlide2.xml"/><Relationship Id="rId1" Type="http://schemas.openxmlformats.org/officeDocument/2006/relationships/slideLayout" Target="../slideLayouts/slideLayout7.xml"/><Relationship Id="rId6" Type="http://schemas.microsoft.com/office/2007/relationships/hdphoto" Target="../media/hdphoto2.wdp"/><Relationship Id="rId5" Type="http://schemas.openxmlformats.org/officeDocument/2006/relationships/image" Target="../media/image26.png"/><Relationship Id="rId4" Type="http://schemas.openxmlformats.org/officeDocument/2006/relationships/image" Target="../media/image17.svg"/></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28.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2974080" y="1449302"/>
            <a:ext cx="7934926" cy="1456692"/>
            <a:chOff x="7111227" y="2092672"/>
            <a:chExt cx="12019571" cy="520568"/>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111227" y="2096296"/>
              <a:ext cx="12019571"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Trong video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vừa</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rồi</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có</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những</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sinh</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vật</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r>
                <a:rPr kumimoji="0" lang="en-US" sz="4400" b="1" i="0" u="none" strike="noStrike" kern="1200" cap="none" spc="0" normalizeH="0" baseline="0" noProof="0" dirty="0" err="1">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nào</a:t>
              </a:r>
              <a:r>
                <a:rPr kumimoji="0" lang="en-US"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 </a:t>
              </a:r>
              <a:endPar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endParaRP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457321" y="4506991"/>
            <a:ext cx="7760028" cy="1734321"/>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algn="ctr">
              <a:spcBef>
                <a:spcPts val="1200"/>
              </a:spcBef>
            </a:pPr>
            <a:r>
              <a:rPr lang="vi-VN" sz="4000" b="1" dirty="0">
                <a:solidFill>
                  <a:srgbClr val="FF0000"/>
                </a:solidFill>
              </a:rPr>
              <a:t>Cây cối trong rừng và loài chà vá chân đen</a:t>
            </a: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957747030"/>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4AFA0644-D9F4-55A8-1BA1-B3FD1AB2616C}"/>
              </a:ext>
            </a:extLst>
          </p:cNvPr>
          <p:cNvPicPr>
            <a:picLocks noChangeAspect="1"/>
          </p:cNvPicPr>
          <p:nvPr/>
        </p:nvPicPr>
        <p:blipFill>
          <a:blip r:embed="rId7"/>
          <a:stretch>
            <a:fillRect/>
          </a:stretch>
        </p:blipFill>
        <p:spPr>
          <a:xfrm>
            <a:off x="1177290" y="341187"/>
            <a:ext cx="12192000" cy="1512186"/>
          </a:xfrm>
          <a:prstGeom prst="rect">
            <a:avLst/>
          </a:prstGeom>
        </p:spPr>
      </p:pic>
      <p:pic>
        <p:nvPicPr>
          <p:cNvPr id="9" name="Picture 8" descr="A round pink label with white text and a black background&#10;&#10;Description automatically generated">
            <a:extLst>
              <a:ext uri="{FF2B5EF4-FFF2-40B4-BE49-F238E27FC236}">
                <a16:creationId xmlns:a16="http://schemas.microsoft.com/office/drawing/2014/main" id="{54FEAF50-5E00-0A7E-9CD5-B8CE761E759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1355212303"/>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aphicFrame>
        <p:nvGraphicFramePr>
          <p:cNvPr id="2" name="Table 1">
            <a:extLst>
              <a:ext uri="{FF2B5EF4-FFF2-40B4-BE49-F238E27FC236}">
                <a16:creationId xmlns:a16="http://schemas.microsoft.com/office/drawing/2014/main" id="{04BFCC73-4BE0-A35F-3C7B-B7C2C93A30D7}"/>
              </a:ext>
            </a:extLst>
          </p:cNvPr>
          <p:cNvGraphicFramePr>
            <a:graphicFrameLocks noGrp="1"/>
          </p:cNvGraphicFramePr>
          <p:nvPr>
            <p:extLst>
              <p:ext uri="{D42A27DB-BD31-4B8C-83A1-F6EECF244321}">
                <p14:modId xmlns:p14="http://schemas.microsoft.com/office/powerpoint/2010/main" val="1089797641"/>
              </p:ext>
            </p:extLst>
          </p:nvPr>
        </p:nvGraphicFramePr>
        <p:xfrm>
          <a:off x="445770" y="777240"/>
          <a:ext cx="10938510" cy="4582851"/>
        </p:xfrm>
        <a:graphic>
          <a:graphicData uri="http://schemas.openxmlformats.org/drawingml/2006/table">
            <a:tbl>
              <a:tblPr firstRow="1" firstCol="1" bandRow="1">
                <a:tableStyleId>{5C22544A-7EE6-4342-B048-85BDC9FD1C3A}</a:tableStyleId>
              </a:tblPr>
              <a:tblGrid>
                <a:gridCol w="3646170">
                  <a:extLst>
                    <a:ext uri="{9D8B030D-6E8A-4147-A177-3AD203B41FA5}">
                      <a16:colId xmlns:a16="http://schemas.microsoft.com/office/drawing/2014/main" val="1028952382"/>
                    </a:ext>
                  </a:extLst>
                </a:gridCol>
                <a:gridCol w="3646170">
                  <a:extLst>
                    <a:ext uri="{9D8B030D-6E8A-4147-A177-3AD203B41FA5}">
                      <a16:colId xmlns:a16="http://schemas.microsoft.com/office/drawing/2014/main" val="4272497082"/>
                    </a:ext>
                  </a:extLst>
                </a:gridCol>
                <a:gridCol w="3646170">
                  <a:extLst>
                    <a:ext uri="{9D8B030D-6E8A-4147-A177-3AD203B41FA5}">
                      <a16:colId xmlns:a16="http://schemas.microsoft.com/office/drawing/2014/main" val="40206624"/>
                    </a:ext>
                  </a:extLst>
                </a:gridCol>
              </a:tblGrid>
              <a:tr h="845820">
                <a:tc gridSpan="3">
                  <a:txBody>
                    <a:bodyPr/>
                    <a:lstStyle/>
                    <a:p>
                      <a:pPr marL="0" marR="0" algn="ctr">
                        <a:lnSpc>
                          <a:spcPct val="120000"/>
                        </a:lnSpc>
                        <a:spcBef>
                          <a:spcPts val="0"/>
                        </a:spcBef>
                        <a:spcAft>
                          <a:spcPts val="1000"/>
                        </a:spcAft>
                      </a:pPr>
                      <a:r>
                        <a:rPr lang="en-US" sz="3600" kern="100" dirty="0" err="1">
                          <a:effectLst/>
                          <a:latin typeface="Cambria" panose="02040503050406030204" pitchFamily="18" charset="0"/>
                          <a:ea typeface="Cambria" panose="02040503050406030204" pitchFamily="18" charset="0"/>
                        </a:rPr>
                        <a:t>Tài</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nguyên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thiên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nhiên</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9648595"/>
                  </a:ext>
                </a:extLst>
              </a:tr>
              <a:tr h="742371">
                <a:tc>
                  <a:txBody>
                    <a:bodyPr/>
                    <a:lstStyle/>
                    <a:p>
                      <a:pPr marL="0" marR="0" algn="ctr">
                        <a:lnSpc>
                          <a:spcPct val="120000"/>
                        </a:lnSpc>
                        <a:spcBef>
                          <a:spcPts val="0"/>
                        </a:spcBef>
                        <a:spcAft>
                          <a:spcPts val="1000"/>
                        </a:spcAft>
                      </a:pPr>
                      <a:r>
                        <a:rPr lang="en-US" sz="2800" b="0" kern="100" dirty="0" err="1">
                          <a:solidFill>
                            <a:srgbClr val="002060"/>
                          </a:solidFill>
                          <a:effectLst/>
                          <a:latin typeface="Cambria" panose="02040503050406030204" pitchFamily="18" charset="0"/>
                          <a:ea typeface="Cambria" panose="02040503050406030204" pitchFamily="18" charset="0"/>
                        </a:rPr>
                        <a:t>Có</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thể</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cạn</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kiệt</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2800" b="0" kern="100" dirty="0" err="1">
                          <a:solidFill>
                            <a:srgbClr val="002060"/>
                          </a:solidFill>
                          <a:effectLst/>
                          <a:latin typeface="Cambria" panose="02040503050406030204" pitchFamily="18" charset="0"/>
                          <a:ea typeface="Cambria" panose="02040503050406030204" pitchFamily="18" charset="0"/>
                        </a:rPr>
                        <a:t>Sử</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dụng</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lâu</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dài</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được</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2800" b="0" kern="100" dirty="0">
                          <a:solidFill>
                            <a:srgbClr val="002060"/>
                          </a:solidFill>
                          <a:effectLst/>
                          <a:latin typeface="Cambria" panose="02040503050406030204" pitchFamily="18" charset="0"/>
                          <a:ea typeface="Cambria" panose="02040503050406030204" pitchFamily="18" charset="0"/>
                        </a:rPr>
                        <a:t>Vai </a:t>
                      </a:r>
                      <a:r>
                        <a:rPr lang="en-US" sz="2800" b="0" kern="100" dirty="0" err="1">
                          <a:solidFill>
                            <a:srgbClr val="002060"/>
                          </a:solidFill>
                          <a:effectLst/>
                          <a:latin typeface="Cambria" panose="02040503050406030204" pitchFamily="18" charset="0"/>
                          <a:ea typeface="Cambria" panose="02040503050406030204" pitchFamily="18" charset="0"/>
                        </a:rPr>
                        <a:t>trò</a:t>
                      </a:r>
                      <a:r>
                        <a:rPr lang="en-US" sz="2800" b="0" kern="100" dirty="0">
                          <a:solidFill>
                            <a:srgbClr val="002060"/>
                          </a:solidFill>
                          <a:effectLst/>
                          <a:latin typeface="Cambria" panose="02040503050406030204" pitchFamily="18" charset="0"/>
                          <a:ea typeface="Cambria" panose="02040503050406030204" pitchFamily="18" charset="0"/>
                        </a:rPr>
                        <a:t> </a:t>
                      </a:r>
                      <a:r>
                        <a:rPr lang="en-US" sz="2800" b="0" kern="100" dirty="0" err="1">
                          <a:solidFill>
                            <a:srgbClr val="002060"/>
                          </a:solidFill>
                          <a:effectLst/>
                          <a:latin typeface="Cambria" panose="02040503050406030204" pitchFamily="18" charset="0"/>
                          <a:ea typeface="Cambria" panose="02040503050406030204" pitchFamily="18" charset="0"/>
                        </a:rPr>
                        <a:t>với</a:t>
                      </a:r>
                      <a:r>
                        <a:rPr lang="en-US" sz="2800" b="0" kern="100" dirty="0">
                          <a:solidFill>
                            <a:srgbClr val="002060"/>
                          </a:solidFill>
                          <a:effectLst/>
                          <a:latin typeface="Cambria" panose="02040503050406030204" pitchFamily="18" charset="0"/>
                          <a:ea typeface="Cambria" panose="02040503050406030204" pitchFamily="18" charset="0"/>
                        </a:rPr>
                        <a:t> con </a:t>
                      </a:r>
                      <a:r>
                        <a:rPr lang="en-US" sz="2800" b="0" kern="100" dirty="0" err="1">
                          <a:solidFill>
                            <a:srgbClr val="002060"/>
                          </a:solidFill>
                          <a:effectLst/>
                          <a:latin typeface="Cambria" panose="02040503050406030204" pitchFamily="18" charset="0"/>
                          <a:ea typeface="Cambria" panose="02040503050406030204" pitchFamily="18" charset="0"/>
                        </a:rPr>
                        <a:t>người</a:t>
                      </a:r>
                      <a:endParaRPr lang="en-US" sz="20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0982713"/>
                  </a:ext>
                </a:extLst>
              </a:tr>
              <a:tr h="2994660">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364987"/>
                  </a:ext>
                </a:extLst>
              </a:tr>
            </a:tbl>
          </a:graphicData>
        </a:graphic>
      </p:graphicFrame>
      <p:sp>
        <p:nvSpPr>
          <p:cNvPr id="4" name="TextBox 3">
            <a:extLst>
              <a:ext uri="{FF2B5EF4-FFF2-40B4-BE49-F238E27FC236}">
                <a16:creationId xmlns:a16="http://schemas.microsoft.com/office/drawing/2014/main" id="{9503E041-7D60-5D09-D098-02DAA93917A6}"/>
              </a:ext>
            </a:extLst>
          </p:cNvPr>
          <p:cNvSpPr txBox="1"/>
          <p:nvPr/>
        </p:nvSpPr>
        <p:spPr>
          <a:xfrm>
            <a:off x="708660" y="2766060"/>
            <a:ext cx="3348990" cy="2062103"/>
          </a:xfrm>
          <a:prstGeom prst="rect">
            <a:avLst/>
          </a:prstGeom>
          <a:noFill/>
        </p:spPr>
        <p:txBody>
          <a:bodyPr wrap="square" rtlCol="0">
            <a:spAutoFit/>
          </a:bodyPr>
          <a:lstStyle/>
          <a:p>
            <a:pPr algn="ctr"/>
            <a:r>
              <a:rPr lang="vi-VN" sz="3200" dirty="0">
                <a:solidFill>
                  <a:srgbClr val="FF0000"/>
                </a:solidFill>
                <a:latin typeface="Cambria" panose="02040503050406030204" pitchFamily="18" charset="0"/>
                <a:ea typeface="Cambria" panose="02040503050406030204" pitchFamily="18" charset="0"/>
              </a:rPr>
              <a:t>Khoáng sản, dầu mỏ, khí đốt rừng, nước, cát, đá,động vật, thực vật,...</a:t>
            </a:r>
          </a:p>
        </p:txBody>
      </p:sp>
      <p:sp>
        <p:nvSpPr>
          <p:cNvPr id="7" name="TextBox 6">
            <a:extLst>
              <a:ext uri="{FF2B5EF4-FFF2-40B4-BE49-F238E27FC236}">
                <a16:creationId xmlns:a16="http://schemas.microsoft.com/office/drawing/2014/main" id="{E15F3367-47F9-A344-CCAF-8DF7D0D4304C}"/>
              </a:ext>
            </a:extLst>
          </p:cNvPr>
          <p:cNvSpPr txBox="1"/>
          <p:nvPr/>
        </p:nvSpPr>
        <p:spPr>
          <a:xfrm>
            <a:off x="4263390" y="2594610"/>
            <a:ext cx="3348990" cy="1200329"/>
          </a:xfrm>
          <a:prstGeom prst="rect">
            <a:avLst/>
          </a:prstGeom>
          <a:noFill/>
        </p:spPr>
        <p:txBody>
          <a:bodyPr wrap="square" rtlCol="0">
            <a:spAutoFit/>
          </a:bodyPr>
          <a:lstStyle/>
          <a:p>
            <a:pPr algn="ctr"/>
            <a:r>
              <a:rPr lang="vi-VN" sz="3600" dirty="0">
                <a:solidFill>
                  <a:srgbClr val="FF0000"/>
                </a:solidFill>
                <a:latin typeface="Cambria" panose="02040503050406030204" pitchFamily="18" charset="0"/>
                <a:ea typeface="Cambria" panose="02040503050406030204" pitchFamily="18" charset="0"/>
              </a:rPr>
              <a:t>Ánh sáng mặt</a:t>
            </a:r>
            <a:r>
              <a:rPr lang="en-US" sz="3600" dirty="0">
                <a:solidFill>
                  <a:srgbClr val="FF0000"/>
                </a:solidFill>
                <a:latin typeface="Cambria" panose="02040503050406030204" pitchFamily="18" charset="0"/>
                <a:ea typeface="Cambria" panose="02040503050406030204" pitchFamily="18" charset="0"/>
              </a:rPr>
              <a:t> </a:t>
            </a:r>
            <a:r>
              <a:rPr lang="vi-VN" sz="3600" dirty="0">
                <a:solidFill>
                  <a:srgbClr val="FF0000"/>
                </a:solidFill>
                <a:latin typeface="Cambria" panose="02040503050406030204" pitchFamily="18" charset="0"/>
                <a:ea typeface="Cambria" panose="02040503050406030204" pitchFamily="18" charset="0"/>
              </a:rPr>
              <a:t>trời, gió ...</a:t>
            </a:r>
          </a:p>
        </p:txBody>
      </p:sp>
      <p:sp>
        <p:nvSpPr>
          <p:cNvPr id="8" name="TextBox 7">
            <a:extLst>
              <a:ext uri="{FF2B5EF4-FFF2-40B4-BE49-F238E27FC236}">
                <a16:creationId xmlns:a16="http://schemas.microsoft.com/office/drawing/2014/main" id="{0C050DC2-7A70-3689-A450-785FD68A2DCC}"/>
              </a:ext>
            </a:extLst>
          </p:cNvPr>
          <p:cNvSpPr txBox="1"/>
          <p:nvPr/>
        </p:nvSpPr>
        <p:spPr>
          <a:xfrm>
            <a:off x="7852410" y="2411730"/>
            <a:ext cx="3463290" cy="3046988"/>
          </a:xfrm>
          <a:prstGeom prst="rect">
            <a:avLst/>
          </a:prstGeom>
          <a:noFill/>
        </p:spPr>
        <p:txBody>
          <a:bodyPr wrap="square" rtlCol="0">
            <a:spAutoFit/>
          </a:bodyPr>
          <a:lstStyle/>
          <a:p>
            <a:pPr algn="just"/>
            <a:r>
              <a:rPr lang="en-US" sz="3200" dirty="0">
                <a:solidFill>
                  <a:srgbClr val="FF0000"/>
                </a:solidFill>
                <a:latin typeface="Cambria" panose="02040503050406030204" pitchFamily="18" charset="0"/>
                <a:ea typeface="Cambria" panose="02040503050406030204" pitchFamily="18" charset="0"/>
              </a:rPr>
              <a:t>- </a:t>
            </a:r>
            <a:r>
              <a:rPr lang="vi-VN" sz="3200" dirty="0">
                <a:solidFill>
                  <a:srgbClr val="FF0000"/>
                </a:solidFill>
                <a:latin typeface="Cambria" panose="02040503050406030204" pitchFamily="18" charset="0"/>
                <a:ea typeface="Cambria" panose="02040503050406030204" pitchFamily="18" charset="0"/>
              </a:rPr>
              <a:t>Cung cấp chất đốt</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Cung cấp gỗ, cát, </a:t>
            </a:r>
          </a:p>
          <a:p>
            <a:pPr algn="just"/>
            <a:r>
              <a:rPr lang="vi-VN" sz="3200" dirty="0">
                <a:solidFill>
                  <a:srgbClr val="FF0000"/>
                </a:solidFill>
                <a:latin typeface="Cambria" panose="02040503050406030204" pitchFamily="18" charset="0"/>
                <a:ea typeface="Cambria" panose="02040503050406030204" pitchFamily="18" charset="0"/>
              </a:rPr>
              <a:t>Đá</a:t>
            </a:r>
            <a:endParaRPr lang="en-US" sz="3200" dirty="0">
              <a:solidFill>
                <a:srgbClr val="FF0000"/>
              </a:solidFill>
              <a:latin typeface="Cambria" panose="02040503050406030204" pitchFamily="18" charset="0"/>
              <a:ea typeface="Cambria" panose="02040503050406030204" pitchFamily="18" charset="0"/>
            </a:endParaRPr>
          </a:p>
          <a:p>
            <a:pPr algn="just"/>
            <a:r>
              <a:rPr lang="vi-VN" sz="3200" dirty="0">
                <a:solidFill>
                  <a:srgbClr val="FF0000"/>
                </a:solidFill>
                <a:latin typeface="Cambria" panose="02040503050406030204" pitchFamily="18" charset="0"/>
                <a:ea typeface="Cambria" panose="02040503050406030204" pitchFamily="18" charset="0"/>
              </a:rPr>
              <a:t>- Là nguyên liệu sản xuất</a:t>
            </a:r>
          </a:p>
        </p:txBody>
      </p:sp>
    </p:spTree>
    <p:extLst>
      <p:ext uri="{BB962C8B-B14F-4D97-AF65-F5344CB8AC3E}">
        <p14:creationId xmlns:p14="http://schemas.microsoft.com/office/powerpoint/2010/main" val="321721930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down)">
                                      <p:cBhvr>
                                        <p:cTn id="12" dur="5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wipe(down)">
                                      <p:cBhvr>
                                        <p:cTn id="17" dur="500"/>
                                        <p:tgtEl>
                                          <p:spTgt spid="7"/>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down)">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7" grpId="0"/>
      <p:bldP spid="8"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2" descr="Những hình nền đẹp slide để trang trí màn hình của bạn">
            <a:extLst>
              <a:ext uri="{FF2B5EF4-FFF2-40B4-BE49-F238E27FC236}">
                <a16:creationId xmlns:a16="http://schemas.microsoft.com/office/drawing/2014/main" id="{56649ABF-98E9-4FCF-888E-925FDE3248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379" y="0"/>
            <a:ext cx="12182622"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Speech Bubble: Rectangle with Corners Rounded 16">
            <a:extLst>
              <a:ext uri="{FF2B5EF4-FFF2-40B4-BE49-F238E27FC236}">
                <a16:creationId xmlns:a16="http://schemas.microsoft.com/office/drawing/2014/main" id="{CA5F5DA7-7E03-4911-A061-F9355471FE4A}"/>
              </a:ext>
            </a:extLst>
          </p:cNvPr>
          <p:cNvSpPr/>
          <p:nvPr/>
        </p:nvSpPr>
        <p:spPr>
          <a:xfrm>
            <a:off x="2509282" y="326951"/>
            <a:ext cx="9420447" cy="6204097"/>
          </a:xfrm>
          <a:prstGeom prst="wedgeRoundRectCallout">
            <a:avLst>
              <a:gd name="adj1" fmla="val -36760"/>
              <a:gd name="adj2" fmla="val 48285"/>
              <a:gd name="adj3" fmla="val 16667"/>
            </a:avLst>
          </a:prstGeom>
          <a:solidFill>
            <a:schemeClr val="bg1"/>
          </a:solidFill>
          <a:ln w="28575">
            <a:solidFill>
              <a:schemeClr val="accent1"/>
            </a:solidFill>
            <a:prstDash val="sys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3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E7BAFFE4-90FA-4C83-BB0D-CD4B6413E357}"/>
              </a:ext>
            </a:extLst>
          </p:cNvPr>
          <p:cNvSpPr txBox="1"/>
          <p:nvPr/>
        </p:nvSpPr>
        <p:spPr>
          <a:xfrm>
            <a:off x="3527465" y="1422534"/>
            <a:ext cx="8124581" cy="4739759"/>
          </a:xfrm>
          <a:prstGeom prst="rect">
            <a:avLst/>
          </a:prstGeom>
          <a:noFill/>
        </p:spPr>
        <p:txBody>
          <a:bodyPr wrap="square" lIns="0" tIns="0" rIns="0" bIns="0" rtlCol="0">
            <a:spAutoFit/>
          </a:bodyPr>
          <a:lstStyle/>
          <a:p>
            <a:pPr lvl="0" algn="just">
              <a:defRPr/>
            </a:pPr>
            <a:r>
              <a:rPr lang="vi-VN" sz="4400" b="1" dirty="0">
                <a:solidFill>
                  <a:srgbClr val="FF0000"/>
                </a:solidFill>
                <a:latin typeface="Cambria" panose="02040503050406030204" pitchFamily="18" charset="0"/>
                <a:ea typeface="Cambria" panose="02040503050406030204" pitchFamily="18" charset="0"/>
              </a:rPr>
              <a:t>Tài nguyên thiên nhiên là một bộ phận thiết yếu của môi trường, có vai trò quan trọng đối với sự sống và phát triển của con người. Tuy nhiên, nhiều tài nguyên đang có nguy cơ bị cạn kiệt. </a:t>
            </a:r>
          </a:p>
        </p:txBody>
      </p:sp>
      <p:pic>
        <p:nvPicPr>
          <p:cNvPr id="13" name="Picture 2" descr="Free vector woman smiling and pointing to empty copy space business woman character hand drawn cartoon illustration">
            <a:extLst>
              <a:ext uri="{FF2B5EF4-FFF2-40B4-BE49-F238E27FC236}">
                <a16:creationId xmlns:a16="http://schemas.microsoft.com/office/drawing/2014/main" id="{5B652EC3-DCF4-498F-B314-9F0EE70D995C}"/>
              </a:ext>
            </a:extLst>
          </p:cNvPr>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9904" b="90895" l="9904" r="89936">
                        <a14:foregroundMark x1="50958" y1="37061" x2="51278" y2="41374"/>
                        <a14:foregroundMark x1="51118" y1="46805" x2="50479" y2="54792"/>
                        <a14:foregroundMark x1="43610" y1="55591" x2="51438" y2="50958"/>
                        <a14:foregroundMark x1="51438" y1="50958" x2="51597" y2="50958"/>
                        <a14:foregroundMark x1="40735" y1="52236" x2="44409" y2="55112"/>
                        <a14:foregroundMark x1="38179" y1="56869" x2="50639" y2="49042"/>
                        <a14:foregroundMark x1="54633" y1="52875" x2="50639" y2="52716"/>
                        <a14:foregroundMark x1="57827" y1="52396" x2="57827" y2="52396"/>
                        <a14:foregroundMark x1="59105" y1="52556" x2="60543" y2="54633"/>
                        <a14:foregroundMark x1="59425" y1="56550" x2="59425" y2="56550"/>
                        <a14:foregroundMark x1="53834" y1="90895" x2="53834" y2="90895"/>
                        <a14:foregroundMark x1="66398" y1="29374" x2="66134" y2="28275"/>
                        <a14:foregroundMark x1="53035" y1="9904" x2="49042" y2="11342"/>
                        <a14:foregroundMark x1="47125" y1="12780" x2="46681" y2="12500"/>
                        <a14:foregroundMark x1="44409" y1="11821" x2="35514" y2="28040"/>
                        <a14:foregroundMark x1="35792" y1="39398" x2="37380" y2="44888"/>
                        <a14:foregroundMark x1="37380" y1="44888" x2="37061" y2="45847"/>
                        <a14:foregroundMark x1="36262" y1="41853" x2="35285" y2="40618"/>
                        <a14:foregroundMark x1="34787" y1="40559" x2="35304" y2="49042"/>
                        <a14:foregroundMark x1="64162" y1="17412" x2="64673" y2="17779"/>
                        <a14:foregroundMark x1="56390" y1="11821" x2="64162" y2="17412"/>
                        <a14:foregroundMark x1="66192" y1="21536" x2="67883" y2="29213"/>
                        <a14:foregroundMark x1="67624" y1="53514" x2="65335" y2="57348"/>
                        <a14:foregroundMark x1="65335" y1="57348" x2="65176" y2="57827"/>
                        <a14:backgroundMark x1="70767" y1="38019" x2="71086" y2="45687"/>
                        <a14:backgroundMark x1="69808" y1="33866" x2="71725" y2="48403"/>
                        <a14:backgroundMark x1="70128" y1="45527" x2="70128" y2="53514"/>
                        <a14:backgroundMark x1="68530" y1="32428" x2="68530" y2="32428"/>
                        <a14:backgroundMark x1="65815" y1="17412" x2="65815" y2="17412"/>
                        <a14:backgroundMark x1="65815" y1="17412" x2="67093" y2="21246"/>
                        <a14:backgroundMark x1="34505" y1="30032" x2="31150" y2="35304"/>
                        <a14:backgroundMark x1="33387" y1="30990" x2="32268" y2="40256"/>
                        <a14:backgroundMark x1="34984" y1="27955" x2="34026" y2="33866"/>
                        <a14:backgroundMark x1="71246" y1="30990" x2="71246" y2="30990"/>
                        <a14:backgroundMark x1="44728" y1="9425" x2="43450" y2="11182"/>
                        <a14:backgroundMark x1="43610" y1="11022" x2="43610" y2="11022"/>
                        <a14:backgroundMark x1="69169" y1="29073" x2="69968" y2="36422"/>
                      </a14:backgroundRemoval>
                    </a14:imgEffect>
                  </a14:imgLayer>
                </a14:imgProps>
              </a:ext>
              <a:ext uri="{28A0092B-C50C-407E-A947-70E740481C1C}">
                <a14:useLocalDpi xmlns:a14="http://schemas.microsoft.com/office/drawing/2010/main" val="0"/>
              </a:ext>
            </a:extLst>
          </a:blip>
          <a:srcRect l="21038" r="25131"/>
          <a:stretch/>
        </p:blipFill>
        <p:spPr bwMode="auto">
          <a:xfrm flipH="1">
            <a:off x="-218388" y="669430"/>
            <a:ext cx="3468171" cy="6358691"/>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4">
            <a:extLst>
              <a:ext uri="{FF2B5EF4-FFF2-40B4-BE49-F238E27FC236}">
                <a16:creationId xmlns:a16="http://schemas.microsoft.com/office/drawing/2014/main" id="{22742D86-7B81-44EA-B7C8-76BB820B0F78}"/>
              </a:ext>
            </a:extLst>
          </p:cNvPr>
          <p:cNvPicPr>
            <a:picLocks noChangeAspect="1"/>
          </p:cNvPicPr>
          <p:nvPr/>
        </p:nvPicPr>
        <p:blipFill rotWithShape="1">
          <a:blip r:embed="rId6" cstate="hqprint">
            <a:extLst>
              <a:ext uri="{28A0092B-C50C-407E-A947-70E740481C1C}">
                <a14:useLocalDpi xmlns:a14="http://schemas.microsoft.com/office/drawing/2010/main" val="0"/>
              </a:ext>
            </a:extLst>
          </a:blip>
          <a:srcRect r="53078" b="65783"/>
          <a:stretch/>
        </p:blipFill>
        <p:spPr>
          <a:xfrm>
            <a:off x="2627730" y="1210181"/>
            <a:ext cx="840441" cy="891306"/>
          </a:xfrm>
          <a:prstGeom prst="rect">
            <a:avLst/>
          </a:prstGeom>
        </p:spPr>
      </p:pic>
      <p:pic>
        <p:nvPicPr>
          <p:cNvPr id="3" name="Picture 2" descr="A close up of a logo&#10;&#10;Description automatically generated">
            <a:extLst>
              <a:ext uri="{FF2B5EF4-FFF2-40B4-BE49-F238E27FC236}">
                <a16:creationId xmlns:a16="http://schemas.microsoft.com/office/drawing/2014/main" id="{AFF033EC-D1FB-F31B-4282-B171C1E3CC5C}"/>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5561550" y="584790"/>
            <a:ext cx="3429144" cy="988418"/>
          </a:xfrm>
          <a:prstGeom prst="rect">
            <a:avLst/>
          </a:prstGeom>
        </p:spPr>
      </p:pic>
    </p:spTree>
    <p:extLst>
      <p:ext uri="{BB962C8B-B14F-4D97-AF65-F5344CB8AC3E}">
        <p14:creationId xmlns:p14="http://schemas.microsoft.com/office/powerpoint/2010/main" val="36377693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par>
                                <p:cTn id="14" presetID="16" presetClass="entr" presetSubtype="21"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barn(inVertical)">
                                      <p:cBhvr>
                                        <p:cTn id="16" dur="500"/>
                                        <p:tgtEl>
                                          <p:spTgt spid="16"/>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3"/>
                                        </p:tgtEl>
                                        <p:attrNameLst>
                                          <p:attrName>style.visibility</p:attrName>
                                        </p:attrNameLst>
                                      </p:cBhvr>
                                      <p:to>
                                        <p:strVal val="visible"/>
                                      </p:to>
                                    </p:set>
                                    <p:animEffect transition="in" filter="barn(inVertical)">
                                      <p:cBhvr>
                                        <p:cTn id="2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3" name="Rectangle: Rounded Corners 2">
            <a:extLst>
              <a:ext uri="{FF2B5EF4-FFF2-40B4-BE49-F238E27FC236}">
                <a16:creationId xmlns:a16="http://schemas.microsoft.com/office/drawing/2014/main" id="{D2AAD7F6-50E1-5FE1-B308-4C880D7B6F8F}"/>
              </a:ext>
            </a:extLst>
          </p:cNvPr>
          <p:cNvSpPr/>
          <p:nvPr/>
        </p:nvSpPr>
        <p:spPr>
          <a:xfrm>
            <a:off x="275844" y="150531"/>
            <a:ext cx="11531346" cy="1061049"/>
          </a:xfrm>
          <a:prstGeom prst="roundRect">
            <a:avLst/>
          </a:prstGeom>
          <a:solidFill>
            <a:schemeClr val="bg1"/>
          </a:solidFill>
          <a:ln w="38100">
            <a:solidFill>
              <a:srgbClr val="8FCFD2"/>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r>
              <a:rPr lang="vi-VN" sz="2800" b="1" dirty="0">
                <a:solidFill>
                  <a:srgbClr val="002060"/>
                </a:solidFill>
                <a:latin typeface="Cambria" panose="02040503050406030204" pitchFamily="18" charset="0"/>
                <a:ea typeface="Cambria" panose="02040503050406030204" pitchFamily="18" charset="0"/>
              </a:rPr>
              <a:t>Quan sát hình 2, cho biết hoạt động nào của con người tác động tích cực, tiêu cực đến môi trường và tài nguyên thiên nhiên. Giải thích.</a:t>
            </a:r>
            <a:endParaRPr lang="vi-VN" sz="2800" b="1" i="1" dirty="0">
              <a:solidFill>
                <a:srgbClr val="002060"/>
              </a:solidFill>
              <a:latin typeface="Cambria" panose="02040503050406030204" pitchFamily="18" charset="0"/>
              <a:ea typeface="Cambria" panose="02040503050406030204" pitchFamily="18" charset="0"/>
            </a:endParaRPr>
          </a:p>
        </p:txBody>
      </p:sp>
      <p:pic>
        <p:nvPicPr>
          <p:cNvPr id="11" name="Picture 10">
            <a:extLst>
              <a:ext uri="{FF2B5EF4-FFF2-40B4-BE49-F238E27FC236}">
                <a16:creationId xmlns:a16="http://schemas.microsoft.com/office/drawing/2014/main" id="{0A7CC02A-BD8D-8766-5251-347F9C9A5F2D}"/>
              </a:ext>
            </a:extLst>
          </p:cNvPr>
          <p:cNvPicPr>
            <a:picLocks noChangeAspect="1"/>
          </p:cNvPicPr>
          <p:nvPr/>
        </p:nvPicPr>
        <p:blipFill>
          <a:blip r:embed="rId5"/>
          <a:stretch>
            <a:fillRect/>
          </a:stretch>
        </p:blipFill>
        <p:spPr>
          <a:xfrm>
            <a:off x="850582" y="1644014"/>
            <a:ext cx="10012813" cy="4059555"/>
          </a:xfrm>
          <a:prstGeom prst="rect">
            <a:avLst/>
          </a:prstGeom>
        </p:spPr>
      </p:pic>
    </p:spTree>
    <p:extLst>
      <p:ext uri="{BB962C8B-B14F-4D97-AF65-F5344CB8AC3E}">
        <p14:creationId xmlns:p14="http://schemas.microsoft.com/office/powerpoint/2010/main" val="329157597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down)">
                                      <p:cBhvr>
                                        <p:cTn id="7" dur="500"/>
                                        <p:tgtEl>
                                          <p:spTgt spid="3"/>
                                        </p:tgtEl>
                                      </p:cBhvr>
                                    </p:animEffect>
                                  </p:childTnLst>
                                </p:cTn>
                              </p:par>
                              <p:par>
                                <p:cTn id="8" presetID="22" presetClass="entr" presetSubtype="4"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wipe(down)">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4" name="Picture 3">
            <a:extLst>
              <a:ext uri="{FF2B5EF4-FFF2-40B4-BE49-F238E27FC236}">
                <a16:creationId xmlns:a16="http://schemas.microsoft.com/office/drawing/2014/main" id="{AFA10D9E-A730-5BE6-895A-92591C8408F0}"/>
              </a:ext>
            </a:extLst>
          </p:cNvPr>
          <p:cNvPicPr>
            <a:picLocks noChangeAspect="1"/>
          </p:cNvPicPr>
          <p:nvPr/>
        </p:nvPicPr>
        <p:blipFill>
          <a:blip r:embed="rId5"/>
          <a:stretch>
            <a:fillRect/>
          </a:stretch>
        </p:blipFill>
        <p:spPr>
          <a:xfrm>
            <a:off x="2680620" y="385996"/>
            <a:ext cx="6970502" cy="5923364"/>
          </a:xfrm>
          <a:prstGeom prst="rect">
            <a:avLst/>
          </a:prstGeom>
        </p:spPr>
      </p:pic>
    </p:spTree>
    <p:extLst>
      <p:ext uri="{BB962C8B-B14F-4D97-AF65-F5344CB8AC3E}">
        <p14:creationId xmlns:p14="http://schemas.microsoft.com/office/powerpoint/2010/main" val="414174663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8B64F7B6-8F9F-AABE-5D0B-85C7A1BED8DD}"/>
              </a:ext>
            </a:extLst>
          </p:cNvPr>
          <p:cNvGrpSpPr/>
          <p:nvPr/>
        </p:nvGrpSpPr>
        <p:grpSpPr>
          <a:xfrm>
            <a:off x="5131626" y="1904711"/>
            <a:ext cx="3342593" cy="2365834"/>
            <a:chOff x="228100" y="3941545"/>
            <a:chExt cx="3379022" cy="2495660"/>
          </a:xfrm>
        </p:grpSpPr>
        <p:sp>
          <p:nvSpPr>
            <p:cNvPr id="6" name="Speech Bubble: Oval 5">
              <a:extLst>
                <a:ext uri="{FF2B5EF4-FFF2-40B4-BE49-F238E27FC236}">
                  <a16:creationId xmlns:a16="http://schemas.microsoft.com/office/drawing/2014/main" id="{59A9F8C6-4813-40F4-7737-65E6A99B75A2}"/>
                </a:ext>
              </a:extLst>
            </p:cNvPr>
            <p:cNvSpPr/>
            <p:nvPr/>
          </p:nvSpPr>
          <p:spPr>
            <a:xfrm>
              <a:off x="228100" y="3941545"/>
              <a:ext cx="3379022" cy="2495660"/>
            </a:xfrm>
            <a:prstGeom prst="wedgeEllipseCallout">
              <a:avLst>
                <a:gd name="adj1" fmla="val 71241"/>
                <a:gd name="adj2" fmla="val 3640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7" name="TextBox 6">
              <a:extLst>
                <a:ext uri="{FF2B5EF4-FFF2-40B4-BE49-F238E27FC236}">
                  <a16:creationId xmlns:a16="http://schemas.microsoft.com/office/drawing/2014/main" id="{DB60A239-BCC6-45AB-692F-E9902184BFA1}"/>
                </a:ext>
              </a:extLst>
            </p:cNvPr>
            <p:cNvSpPr txBox="1"/>
            <p:nvPr/>
          </p:nvSpPr>
          <p:spPr>
            <a:xfrm>
              <a:off x="318380" y="4131003"/>
              <a:ext cx="3263288" cy="2240195"/>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Các nhóm khác quan sát</a:t>
              </a:r>
              <a:endParaRPr kumimoji="0" lang="en-029" sz="4400" b="1" i="0" u="none" strike="noStrike" kern="1200" cap="none" spc="0" normalizeH="0" baseline="0" noProof="0">
                <a:ln w="0"/>
                <a:solidFill>
                  <a:srgbClr val="EC3E74"/>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1" name="Picture 20">
            <a:extLst>
              <a:ext uri="{FF2B5EF4-FFF2-40B4-BE49-F238E27FC236}">
                <a16:creationId xmlns:a16="http://schemas.microsoft.com/office/drawing/2014/main" id="{CE3F60D7-00F1-41B1-BC23-1D6046D13973}"/>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96536" y="1598798"/>
            <a:ext cx="3342594" cy="5140002"/>
          </a:xfrm>
          <a:prstGeom prst="rect">
            <a:avLst/>
          </a:prstGeom>
          <a:effectLst>
            <a:outerShdw blurRad="63500" sx="102000" sy="102000" algn="ctr" rotWithShape="0">
              <a:prstClr val="black">
                <a:alpha val="40000"/>
              </a:prstClr>
            </a:outerShdw>
          </a:effectLst>
        </p:spPr>
      </p:pic>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2" name="Picture 21">
            <a:extLst>
              <a:ext uri="{FF2B5EF4-FFF2-40B4-BE49-F238E27FC236}">
                <a16:creationId xmlns:a16="http://schemas.microsoft.com/office/drawing/2014/main" id="{968BD873-672C-481F-A831-2EF2DEFCFB4C}"/>
              </a:ext>
            </a:extLst>
          </p:cNvPr>
          <p:cNvPicPr>
            <a:picLocks noChangeAspect="1"/>
          </p:cNvPicPr>
          <p:nvPr/>
        </p:nvPicPr>
        <p:blipFill rotWithShape="1">
          <a:blip r:embed="rId6">
            <a:extLst>
              <a:ext uri="{BEBA8EAE-BF5A-486C-A8C5-ECC9F3942E4B}">
                <a14:imgProps xmlns:a14="http://schemas.microsoft.com/office/drawing/2010/main">
                  <a14:imgLayer r:embed="rId5">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752871" y="1555832"/>
            <a:ext cx="3342594" cy="5140002"/>
          </a:xfrm>
          <a:prstGeom prst="rect">
            <a:avLst/>
          </a:prstGeom>
          <a:effectLst>
            <a:outerShdw blurRad="63500" sx="102000" sy="102000" algn="ctr" rotWithShape="0">
              <a:prstClr val="black">
                <a:alpha val="40000"/>
              </a:prstClr>
            </a:outerShdw>
          </a:effectLst>
        </p:spPr>
      </p:pic>
      <p:grpSp>
        <p:nvGrpSpPr>
          <p:cNvPr id="23" name="Group 22">
            <a:extLst>
              <a:ext uri="{FF2B5EF4-FFF2-40B4-BE49-F238E27FC236}">
                <a16:creationId xmlns:a16="http://schemas.microsoft.com/office/drawing/2014/main" id="{3254E012-8CFB-4E00-92BF-42410A00C853}"/>
              </a:ext>
            </a:extLst>
          </p:cNvPr>
          <p:cNvGrpSpPr/>
          <p:nvPr/>
        </p:nvGrpSpPr>
        <p:grpSpPr>
          <a:xfrm>
            <a:off x="3567233" y="3673044"/>
            <a:ext cx="1784552" cy="1879064"/>
            <a:chOff x="228101" y="3941545"/>
            <a:chExt cx="1804001" cy="1982178"/>
          </a:xfrm>
        </p:grpSpPr>
        <p:sp>
          <p:nvSpPr>
            <p:cNvPr id="24" name="Speech Bubble: Oval 23">
              <a:extLst>
                <a:ext uri="{FF2B5EF4-FFF2-40B4-BE49-F238E27FC236}">
                  <a16:creationId xmlns:a16="http://schemas.microsoft.com/office/drawing/2014/main" id="{73D66766-2E93-4858-87F6-C3BC46FC3016}"/>
                </a:ext>
              </a:extLst>
            </p:cNvPr>
            <p:cNvSpPr/>
            <p:nvPr/>
          </p:nvSpPr>
          <p:spPr>
            <a:xfrm>
              <a:off x="228101" y="3941545"/>
              <a:ext cx="1804001" cy="1982178"/>
            </a:xfrm>
            <a:prstGeom prst="wedgeEllipseCallout">
              <a:avLst>
                <a:gd name="adj1" fmla="val -75503"/>
                <a:gd name="adj2" fmla="val -39957"/>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5" name="TextBox 24">
              <a:extLst>
                <a:ext uri="{FF2B5EF4-FFF2-40B4-BE49-F238E27FC236}">
                  <a16:creationId xmlns:a16="http://schemas.microsoft.com/office/drawing/2014/main" id="{D269CEBD-4DE6-4322-8C5F-F4650EBDDB74}"/>
                </a:ext>
              </a:extLst>
            </p:cNvPr>
            <p:cNvSpPr txBox="1"/>
            <p:nvPr/>
          </p:nvSpPr>
          <p:spPr>
            <a:xfrm>
              <a:off x="228101" y="4169669"/>
              <a:ext cx="1713722" cy="152593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lắng nghe</a:t>
              </a:r>
              <a:endParaRPr kumimoji="0" lang="en-029" sz="4400" b="1" i="0" u="none" strike="noStrike" kern="1200" cap="none" spc="0" normalizeH="0" baseline="0" noProof="0">
                <a:ln w="0"/>
                <a:solidFill>
                  <a:srgbClr val="0070C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grpSp>
        <p:nvGrpSpPr>
          <p:cNvPr id="26" name="Group 25">
            <a:extLst>
              <a:ext uri="{FF2B5EF4-FFF2-40B4-BE49-F238E27FC236}">
                <a16:creationId xmlns:a16="http://schemas.microsoft.com/office/drawing/2014/main" id="{12A9DBE7-63C0-4ADA-8140-34C9AEFB6898}"/>
              </a:ext>
            </a:extLst>
          </p:cNvPr>
          <p:cNvGrpSpPr/>
          <p:nvPr/>
        </p:nvGrpSpPr>
        <p:grpSpPr>
          <a:xfrm>
            <a:off x="6441087" y="4556917"/>
            <a:ext cx="2619707" cy="1557868"/>
            <a:chOff x="559878" y="3548030"/>
            <a:chExt cx="2648258" cy="1643356"/>
          </a:xfrm>
        </p:grpSpPr>
        <p:sp>
          <p:nvSpPr>
            <p:cNvPr id="27" name="Speech Bubble: Oval 26">
              <a:extLst>
                <a:ext uri="{FF2B5EF4-FFF2-40B4-BE49-F238E27FC236}">
                  <a16:creationId xmlns:a16="http://schemas.microsoft.com/office/drawing/2014/main" id="{3D596D35-E36D-47BA-B9E6-E00AF2B447D1}"/>
                </a:ext>
              </a:extLst>
            </p:cNvPr>
            <p:cNvSpPr/>
            <p:nvPr/>
          </p:nvSpPr>
          <p:spPr>
            <a:xfrm>
              <a:off x="559878" y="3548030"/>
              <a:ext cx="2648258" cy="1572415"/>
            </a:xfrm>
            <a:prstGeom prst="wedgeEllipseCallout">
              <a:avLst>
                <a:gd name="adj1" fmla="val 73140"/>
                <a:gd name="adj2" fmla="val -63196"/>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70C0"/>
                </a:solidFill>
                <a:effectLst/>
                <a:uLnTx/>
                <a:uFillTx/>
                <a:latin typeface="Calibri" panose="020F0502020204030204"/>
                <a:ea typeface="+mn-ea"/>
                <a:cs typeface="+mn-cs"/>
              </a:endParaRPr>
            </a:p>
          </p:txBody>
        </p:sp>
        <p:sp>
          <p:nvSpPr>
            <p:cNvPr id="28" name="TextBox 27">
              <a:extLst>
                <a:ext uri="{FF2B5EF4-FFF2-40B4-BE49-F238E27FC236}">
                  <a16:creationId xmlns:a16="http://schemas.microsoft.com/office/drawing/2014/main" id="{796801DC-8960-4D5E-A372-F3EA4AAB3AC8}"/>
                </a:ext>
              </a:extLst>
            </p:cNvPr>
            <p:cNvSpPr txBox="1"/>
            <p:nvPr/>
          </p:nvSpPr>
          <p:spPr>
            <a:xfrm>
              <a:off x="576468" y="3665457"/>
              <a:ext cx="2482888" cy="1525929"/>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rPr>
                <a:t>và nhận xét</a:t>
              </a:r>
              <a:endParaRPr kumimoji="0" lang="en-029" sz="4400" b="1" i="0" u="none" strike="noStrike" kern="1200" cap="none" spc="0" normalizeH="0" baseline="0" noProof="0">
                <a:ln w="0"/>
                <a:solidFill>
                  <a:srgbClr val="00B050"/>
                </a:solidFill>
                <a:effectLst>
                  <a:outerShdw blurRad="38100" dist="19050" dir="2700000" algn="tl" rotWithShape="0">
                    <a:prstClr val="black">
                      <a:alpha val="40000"/>
                    </a:prstClr>
                  </a:outerShdw>
                </a:effectLst>
                <a:uLnTx/>
                <a:uFillTx/>
                <a:latin typeface="Calibri "/>
                <a:ea typeface="Times New Roman" panose="02020603050405020304" pitchFamily="18" charset="0"/>
                <a:cs typeface="Arial" panose="020B0604020202020204" pitchFamily="34" charset="0"/>
              </a:endParaRPr>
            </a:p>
          </p:txBody>
        </p:sp>
      </p:grpSp>
      <p:pic>
        <p:nvPicPr>
          <p:cNvPr id="8" name="Picture 7">
            <a:extLst>
              <a:ext uri="{FF2B5EF4-FFF2-40B4-BE49-F238E27FC236}">
                <a16:creationId xmlns:a16="http://schemas.microsoft.com/office/drawing/2014/main" id="{4AFA0644-D9F4-55A8-1BA1-B3FD1AB2616C}"/>
              </a:ext>
            </a:extLst>
          </p:cNvPr>
          <p:cNvPicPr>
            <a:picLocks noChangeAspect="1"/>
          </p:cNvPicPr>
          <p:nvPr/>
        </p:nvPicPr>
        <p:blipFill>
          <a:blip r:embed="rId7"/>
          <a:stretch>
            <a:fillRect/>
          </a:stretch>
        </p:blipFill>
        <p:spPr>
          <a:xfrm>
            <a:off x="1177290" y="341187"/>
            <a:ext cx="12192000" cy="1512186"/>
          </a:xfrm>
          <a:prstGeom prst="rect">
            <a:avLst/>
          </a:prstGeom>
        </p:spPr>
      </p:pic>
      <p:pic>
        <p:nvPicPr>
          <p:cNvPr id="2" name="Picture 1" descr="A round pink label with white text and a black background&#10;&#10;Description automatically generated">
            <a:extLst>
              <a:ext uri="{FF2B5EF4-FFF2-40B4-BE49-F238E27FC236}">
                <a16:creationId xmlns:a16="http://schemas.microsoft.com/office/drawing/2014/main" id="{CE209148-8030-4F19-3FFE-BE363E657A6D}"/>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650811075"/>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1000"/>
                                        <p:tgtEl>
                                          <p:spTgt spid="21"/>
                                        </p:tgtEl>
                                      </p:cBhvr>
                                    </p:animEffect>
                                    <p:anim calcmode="lin" valueType="num">
                                      <p:cBhvr>
                                        <p:cTn id="8" dur="1000" fill="hold"/>
                                        <p:tgtEl>
                                          <p:spTgt spid="21"/>
                                        </p:tgtEl>
                                        <p:attrNameLst>
                                          <p:attrName>ppt_x</p:attrName>
                                        </p:attrNameLst>
                                      </p:cBhvr>
                                      <p:tavLst>
                                        <p:tav tm="0">
                                          <p:val>
                                            <p:strVal val="#ppt_x"/>
                                          </p:val>
                                        </p:tav>
                                        <p:tav tm="100000">
                                          <p:val>
                                            <p:strVal val="#ppt_x"/>
                                          </p:val>
                                        </p:tav>
                                      </p:tavLst>
                                    </p:anim>
                                    <p:anim calcmode="lin" valueType="num">
                                      <p:cBhvr>
                                        <p:cTn id="9" dur="1000" fill="hold"/>
                                        <p:tgtEl>
                                          <p:spTgt spid="2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fade">
                                      <p:cBhvr>
                                        <p:cTn id="12" dur="1000"/>
                                        <p:tgtEl>
                                          <p:spTgt spid="22"/>
                                        </p:tgtEl>
                                      </p:cBhvr>
                                    </p:animEffect>
                                    <p:anim calcmode="lin" valueType="num">
                                      <p:cBhvr>
                                        <p:cTn id="13" dur="1000" fill="hold"/>
                                        <p:tgtEl>
                                          <p:spTgt spid="22"/>
                                        </p:tgtEl>
                                        <p:attrNameLst>
                                          <p:attrName>ppt_x</p:attrName>
                                        </p:attrNameLst>
                                      </p:cBhvr>
                                      <p:tavLst>
                                        <p:tav tm="0">
                                          <p:val>
                                            <p:strVal val="#ppt_x"/>
                                          </p:val>
                                        </p:tav>
                                        <p:tav tm="100000">
                                          <p:val>
                                            <p:strVal val="#ppt_x"/>
                                          </p:val>
                                        </p:tav>
                                      </p:tavLst>
                                    </p:anim>
                                    <p:anim calcmode="lin" valueType="num">
                                      <p:cBhvr>
                                        <p:cTn id="14" dur="1000" fill="hold"/>
                                        <p:tgtEl>
                                          <p:spTgt spid="22"/>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2"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righ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23"/>
                                        </p:tgtEl>
                                        <p:attrNameLst>
                                          <p:attrName>style.visibility</p:attrName>
                                        </p:attrNameLst>
                                      </p:cBhvr>
                                      <p:to>
                                        <p:strVal val="visible"/>
                                      </p:to>
                                    </p:set>
                                    <p:animEffect transition="in" filter="wipe(right)">
                                      <p:cBhvr>
                                        <p:cTn id="24" dur="500"/>
                                        <p:tgtEl>
                                          <p:spTgt spid="23"/>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2" fill="hold" nodeType="clickEffect">
                                  <p:stCondLst>
                                    <p:cond delay="0"/>
                                  </p:stCondLst>
                                  <p:childTnLst>
                                    <p:set>
                                      <p:cBhvr>
                                        <p:cTn id="28" dur="1" fill="hold">
                                          <p:stCondLst>
                                            <p:cond delay="0"/>
                                          </p:stCondLst>
                                        </p:cTn>
                                        <p:tgtEl>
                                          <p:spTgt spid="26"/>
                                        </p:tgtEl>
                                        <p:attrNameLst>
                                          <p:attrName>style.visibility</p:attrName>
                                        </p:attrNameLst>
                                      </p:cBhvr>
                                      <p:to>
                                        <p:strVal val="visible"/>
                                      </p:to>
                                    </p:set>
                                    <p:animEffect transition="in" filter="wipe(right)">
                                      <p:cBhvr>
                                        <p:cTn id="2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pic>
        <p:nvPicPr>
          <p:cNvPr id="3" name="Picture 2">
            <a:extLst>
              <a:ext uri="{FF2B5EF4-FFF2-40B4-BE49-F238E27FC236}">
                <a16:creationId xmlns:a16="http://schemas.microsoft.com/office/drawing/2014/main" id="{7FAAEB55-D988-9894-EA58-A00C12FCB271}"/>
              </a:ext>
            </a:extLst>
          </p:cNvPr>
          <p:cNvPicPr>
            <a:picLocks noChangeAspect="1"/>
          </p:cNvPicPr>
          <p:nvPr/>
        </p:nvPicPr>
        <p:blipFill>
          <a:blip r:embed="rId5"/>
          <a:stretch>
            <a:fillRect/>
          </a:stretch>
        </p:blipFill>
        <p:spPr>
          <a:xfrm>
            <a:off x="888682" y="1543050"/>
            <a:ext cx="3207512" cy="4023360"/>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11981" y="1234440"/>
            <a:ext cx="6766514" cy="4023360"/>
            <a:chOff x="3195879" y="2300900"/>
            <a:chExt cx="8720152" cy="2693006"/>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420596"/>
              <a:ext cx="8263577" cy="2573310"/>
            </a:xfrm>
            <a:prstGeom prst="rect">
              <a:avLst/>
            </a:prstGeom>
            <a:noFill/>
          </p:spPr>
          <p:txBody>
            <a:bodyPr wrap="square" rtlCol="0">
              <a:spAutoFit/>
            </a:bodyPr>
            <a:lstStyle/>
            <a:p>
              <a:pPr algn="ctr"/>
              <a:r>
                <a:rPr lang="vi-VN" sz="4000" b="1" dirty="0">
                  <a:solidFill>
                    <a:srgbClr val="EC3E74"/>
                  </a:solidFill>
                  <a:latin typeface="Calibri" panose="020F0502020204030204" pitchFamily="34" charset="0"/>
                  <a:cs typeface="Calibri" panose="020F0502020204030204" pitchFamily="34" charset="0"/>
                </a:rPr>
                <a:t>Đốt rừng lấy đất sản xuất nông nghiệp (Gây mất tài nguyên rừng, các loài động vật mất nơi ở, thiếu thức ăn; mất rừng gây lũ lụt,...).</a:t>
              </a:r>
              <a:endParaRPr lang="en-US" sz="4000" b="1" dirty="0">
                <a:solidFill>
                  <a:srgbClr val="EC3E74"/>
                </a:solidFill>
                <a:latin typeface="Calibri" panose="020F0502020204030204" pitchFamily="34" charset="0"/>
                <a:cs typeface="Calibri" panose="020F0502020204030204" pitchFamily="34" charset="0"/>
              </a:endParaRPr>
            </a:p>
          </p:txBody>
        </p:sp>
      </p:grpSp>
    </p:spTree>
    <p:extLst>
      <p:ext uri="{BB962C8B-B14F-4D97-AF65-F5344CB8AC3E}">
        <p14:creationId xmlns:p14="http://schemas.microsoft.com/office/powerpoint/2010/main" val="3767357401"/>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23411" y="1565911"/>
            <a:ext cx="6766514" cy="2948940"/>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420596"/>
              <a:ext cx="8263577" cy="154506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Trồng rừng (Giúp điều hoà khí hậu, động thực vật phát triển,...).</a:t>
              </a:r>
              <a:endPar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5B4C0552-3563-6A08-F84F-E1B79BB010C1}"/>
              </a:ext>
            </a:extLst>
          </p:cNvPr>
          <p:cNvPicPr>
            <a:picLocks noChangeAspect="1"/>
          </p:cNvPicPr>
          <p:nvPr/>
        </p:nvPicPr>
        <p:blipFill>
          <a:blip r:embed="rId5"/>
          <a:stretch>
            <a:fillRect/>
          </a:stretch>
        </p:blipFill>
        <p:spPr>
          <a:xfrm>
            <a:off x="471487" y="1189672"/>
            <a:ext cx="3551873" cy="4012525"/>
          </a:xfrm>
          <a:prstGeom prst="rect">
            <a:avLst/>
          </a:prstGeom>
        </p:spPr>
      </p:pic>
    </p:spTree>
    <p:extLst>
      <p:ext uri="{BB962C8B-B14F-4D97-AF65-F5344CB8AC3E}">
        <p14:creationId xmlns:p14="http://schemas.microsoft.com/office/powerpoint/2010/main" val="192336622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11980" y="651510"/>
            <a:ext cx="7143749" cy="4552181"/>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2" y="2518971"/>
              <a:ext cx="8263577" cy="1837704"/>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36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Phun thuốc trừ sâu hoá học (Thuốc trừ sâu hoá học làm chết hết các loài sinh vật trên đồng ruộng, mất đa dạng sinh học, gây hại cho cơ thể người phun thuốc, gây ô nhiễm đất trồng...).</a:t>
              </a:r>
              <a:endParaRPr kumimoji="0" lang="en-US" sz="36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3E4ACAA5-29EB-B817-6932-B9AD6179F232}"/>
              </a:ext>
            </a:extLst>
          </p:cNvPr>
          <p:cNvPicPr>
            <a:picLocks noChangeAspect="1"/>
          </p:cNvPicPr>
          <p:nvPr/>
        </p:nvPicPr>
        <p:blipFill>
          <a:blip r:embed="rId5"/>
          <a:stretch>
            <a:fillRect/>
          </a:stretch>
        </p:blipFill>
        <p:spPr>
          <a:xfrm>
            <a:off x="583882" y="1188719"/>
            <a:ext cx="3462338" cy="4318615"/>
          </a:xfrm>
          <a:prstGeom prst="rect">
            <a:avLst/>
          </a:prstGeom>
        </p:spPr>
      </p:pic>
    </p:spTree>
    <p:extLst>
      <p:ext uri="{BB962C8B-B14F-4D97-AF65-F5344CB8AC3E}">
        <p14:creationId xmlns:p14="http://schemas.microsoft.com/office/powerpoint/2010/main" val="22599075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69131" y="1977391"/>
            <a:ext cx="6766514" cy="2080260"/>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420596"/>
              <a:ext cx="8263577" cy="105064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Sản xuất điện </a:t>
              </a:r>
              <a:r>
                <a:rPr kumimoji="0" lang="en-US" sz="48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từ</a:t>
              </a:r>
              <a:r>
                <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 </a:t>
              </a:r>
              <a:r>
                <a:rPr kumimoji="0" lang="vi-VN"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năng lượng mặt trời. </a:t>
              </a:r>
              <a:endParaRPr kumimoji="0" lang="en-US" sz="48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7966200E-F90F-E4D3-CC00-A24C91C857A9}"/>
              </a:ext>
            </a:extLst>
          </p:cNvPr>
          <p:cNvPicPr>
            <a:picLocks noChangeAspect="1"/>
          </p:cNvPicPr>
          <p:nvPr/>
        </p:nvPicPr>
        <p:blipFill>
          <a:blip r:embed="rId5"/>
          <a:stretch>
            <a:fillRect/>
          </a:stretch>
        </p:blipFill>
        <p:spPr>
          <a:xfrm>
            <a:off x="497204" y="1140142"/>
            <a:ext cx="3480435" cy="4598323"/>
          </a:xfrm>
          <a:prstGeom prst="rect">
            <a:avLst/>
          </a:prstGeom>
        </p:spPr>
      </p:pic>
    </p:spTree>
    <p:extLst>
      <p:ext uri="{BB962C8B-B14F-4D97-AF65-F5344CB8AC3E}">
        <p14:creationId xmlns:p14="http://schemas.microsoft.com/office/powerpoint/2010/main" val="139803664"/>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3200400" y="1449302"/>
            <a:ext cx="7506184" cy="1456692"/>
            <a:chOff x="7454049" y="2092672"/>
            <a:chExt cx="11370127" cy="520568"/>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454049" y="2096296"/>
              <a:ext cx="11338524"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Môi trường mà chúng đang sinh sống là gì?</a:t>
              </a: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457321" y="4506991"/>
            <a:ext cx="7760028" cy="1734321"/>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457200" lvl="0" algn="ctr">
              <a:spcBef>
                <a:spcPts val="1200"/>
              </a:spcBef>
            </a:pPr>
            <a:r>
              <a:rPr lang="vi-VN" sz="4800" b="1" dirty="0">
                <a:solidFill>
                  <a:srgbClr val="FF0000"/>
                </a:solidFill>
              </a:rPr>
              <a:t>Môi trường rừng (có thực vật, động vật).</a:t>
            </a:r>
            <a:endParaRPr kumimoji="0" lang="vi-VN" sz="48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420544473"/>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5875020" y="2137411"/>
            <a:ext cx="5486354" cy="2080260"/>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2" y="2420596"/>
              <a:ext cx="8043979" cy="228241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Sản xuất điện </a:t>
              </a:r>
              <a:r>
                <a:rPr kumimoji="0" lang="en-US" sz="60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từ</a:t>
              </a:r>
              <a:r>
                <a:rPr kumimoji="0" lang="en-US"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 </a:t>
              </a:r>
              <a:r>
                <a:rPr kumimoji="0" lang="en-US" sz="6000" b="1" i="0" u="none" strike="noStrike" kern="1200" cap="none" spc="0" normalizeH="0" baseline="0" noProof="0" dirty="0" err="1">
                  <a:ln>
                    <a:noFill/>
                  </a:ln>
                  <a:solidFill>
                    <a:srgbClr val="EC3E74"/>
                  </a:solidFill>
                  <a:effectLst/>
                  <a:uLnTx/>
                  <a:uFillTx/>
                  <a:latin typeface="Calibri" panose="020F0502020204030204" pitchFamily="34" charset="0"/>
                  <a:ea typeface="+mn-ea"/>
                  <a:cs typeface="Calibri" panose="020F0502020204030204" pitchFamily="34" charset="0"/>
                </a:rPr>
                <a:t>gió</a:t>
              </a:r>
              <a:endParaRPr kumimoji="0" lang="en-US" sz="6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3" name="Picture 2">
            <a:extLst>
              <a:ext uri="{FF2B5EF4-FFF2-40B4-BE49-F238E27FC236}">
                <a16:creationId xmlns:a16="http://schemas.microsoft.com/office/drawing/2014/main" id="{F5D2C384-3D58-C714-364C-F4D5173A97E3}"/>
              </a:ext>
            </a:extLst>
          </p:cNvPr>
          <p:cNvPicPr>
            <a:picLocks noChangeAspect="1"/>
          </p:cNvPicPr>
          <p:nvPr/>
        </p:nvPicPr>
        <p:blipFill>
          <a:blip r:embed="rId5"/>
          <a:stretch>
            <a:fillRect/>
          </a:stretch>
        </p:blipFill>
        <p:spPr>
          <a:xfrm>
            <a:off x="350520" y="1593532"/>
            <a:ext cx="5215890" cy="3336371"/>
          </a:xfrm>
          <a:prstGeom prst="rect">
            <a:avLst/>
          </a:prstGeom>
        </p:spPr>
      </p:pic>
    </p:spTree>
    <p:extLst>
      <p:ext uri="{BB962C8B-B14F-4D97-AF65-F5344CB8AC3E}">
        <p14:creationId xmlns:p14="http://schemas.microsoft.com/office/powerpoint/2010/main" val="236858051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4411981" y="1234440"/>
            <a:ext cx="6766514" cy="3658373"/>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420596"/>
              <a:ext cx="8263577" cy="212188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Xả rác, chất thải xuống sông, hồ (Chất thải và rác xả bừa bãi xuống sông, hồ gây ô nhiễm nước, làm chết các loài sinh vật).</a:t>
              </a:r>
              <a:endParaRPr kumimoji="0" lang="en-US"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endParaRPr>
            </a:p>
          </p:txBody>
        </p:sp>
      </p:grpSp>
      <p:pic>
        <p:nvPicPr>
          <p:cNvPr id="4" name="Picture 3">
            <a:extLst>
              <a:ext uri="{FF2B5EF4-FFF2-40B4-BE49-F238E27FC236}">
                <a16:creationId xmlns:a16="http://schemas.microsoft.com/office/drawing/2014/main" id="{F9C32682-B7EE-0B3A-D3D1-F5E670817C02}"/>
              </a:ext>
            </a:extLst>
          </p:cNvPr>
          <p:cNvPicPr>
            <a:picLocks noChangeAspect="1"/>
          </p:cNvPicPr>
          <p:nvPr/>
        </p:nvPicPr>
        <p:blipFill>
          <a:blip r:embed="rId5"/>
          <a:stretch>
            <a:fillRect/>
          </a:stretch>
        </p:blipFill>
        <p:spPr>
          <a:xfrm>
            <a:off x="453390" y="1055369"/>
            <a:ext cx="3558540" cy="4260883"/>
          </a:xfrm>
          <a:prstGeom prst="rect">
            <a:avLst/>
          </a:prstGeom>
        </p:spPr>
      </p:pic>
    </p:spTree>
    <p:extLst>
      <p:ext uri="{BB962C8B-B14F-4D97-AF65-F5344CB8AC3E}">
        <p14:creationId xmlns:p14="http://schemas.microsoft.com/office/powerpoint/2010/main" val="3232092297"/>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grpSp>
        <p:nvGrpSpPr>
          <p:cNvPr id="5" name="Group 4">
            <a:extLst>
              <a:ext uri="{FF2B5EF4-FFF2-40B4-BE49-F238E27FC236}">
                <a16:creationId xmlns:a16="http://schemas.microsoft.com/office/drawing/2014/main" id="{DB7093EA-9364-94A6-879E-DC66696B1AAE}"/>
              </a:ext>
            </a:extLst>
          </p:cNvPr>
          <p:cNvGrpSpPr/>
          <p:nvPr/>
        </p:nvGrpSpPr>
        <p:grpSpPr>
          <a:xfrm>
            <a:off x="5760719" y="800100"/>
            <a:ext cx="5886451" cy="4777740"/>
            <a:chOff x="3195879" y="2300900"/>
            <a:chExt cx="8720152" cy="2448705"/>
          </a:xfrm>
        </p:grpSpPr>
        <p:grpSp>
          <p:nvGrpSpPr>
            <p:cNvPr id="7" name="组合 19">
              <a:extLst>
                <a:ext uri="{FF2B5EF4-FFF2-40B4-BE49-F238E27FC236}">
                  <a16:creationId xmlns:a16="http://schemas.microsoft.com/office/drawing/2014/main" id="{0495E1AA-F1D2-6262-B99E-9A82B8A054AB}"/>
                </a:ext>
              </a:extLst>
            </p:cNvPr>
            <p:cNvGrpSpPr/>
            <p:nvPr/>
          </p:nvGrpSpPr>
          <p:grpSpPr>
            <a:xfrm flipV="1">
              <a:off x="3195879" y="2300900"/>
              <a:ext cx="8720152" cy="2448705"/>
              <a:chOff x="692006" y="116442"/>
              <a:chExt cx="11176173" cy="2919244"/>
            </a:xfrm>
          </p:grpSpPr>
          <p:sp>
            <p:nvSpPr>
              <p:cNvPr id="9" name="矩形 16">
                <a:extLst>
                  <a:ext uri="{FF2B5EF4-FFF2-40B4-BE49-F238E27FC236}">
                    <a16:creationId xmlns:a16="http://schemas.microsoft.com/office/drawing/2014/main" id="{091D55F9-04AF-AF2D-1AEC-B44970515E6D}"/>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10" name="矩形 16">
                <a:extLst>
                  <a:ext uri="{FF2B5EF4-FFF2-40B4-BE49-F238E27FC236}">
                    <a16:creationId xmlns:a16="http://schemas.microsoft.com/office/drawing/2014/main" id="{037A603A-76C8-B635-A770-67983A20053F}"/>
                  </a:ext>
                </a:extLst>
              </p:cNvPr>
              <p:cNvSpPr/>
              <p:nvPr/>
            </p:nvSpPr>
            <p:spPr>
              <a:xfrm>
                <a:off x="790641"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8" name="TextBox 7">
              <a:extLst>
                <a:ext uri="{FF2B5EF4-FFF2-40B4-BE49-F238E27FC236}">
                  <a16:creationId xmlns:a16="http://schemas.microsoft.com/office/drawing/2014/main" id="{40B8AFC6-9A13-F5C8-6E89-EEAD6E7D9C30}"/>
                </a:ext>
              </a:extLst>
            </p:cNvPr>
            <p:cNvSpPr txBox="1"/>
            <p:nvPr/>
          </p:nvSpPr>
          <p:spPr>
            <a:xfrm>
              <a:off x="3475751" y="2362014"/>
              <a:ext cx="8263578" cy="2255722"/>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srgbClr val="EC3E74"/>
                  </a:solidFill>
                  <a:effectLst/>
                  <a:uLnTx/>
                  <a:uFillTx/>
                  <a:latin typeface="Calibri" panose="020F0502020204030204" pitchFamily="34" charset="0"/>
                  <a:ea typeface="+mn-ea"/>
                  <a:cs typeface="Calibri" panose="020F0502020204030204" pitchFamily="34" charset="0"/>
                </a:rPr>
                <a:t>Khai thác vàng gây sạt lở đất (Khai thác vàng khiến cả vùng đất bị đào bới, cây cối và các loài thú không có nơi sinh sống, gây sạt lở đất nguy hiểm cho con người).</a:t>
              </a:r>
            </a:p>
          </p:txBody>
        </p:sp>
      </p:grpSp>
      <p:pic>
        <p:nvPicPr>
          <p:cNvPr id="3" name="Picture 2">
            <a:extLst>
              <a:ext uri="{FF2B5EF4-FFF2-40B4-BE49-F238E27FC236}">
                <a16:creationId xmlns:a16="http://schemas.microsoft.com/office/drawing/2014/main" id="{DA1A0A5A-3B2A-3C02-E972-C3A50239C31C}"/>
              </a:ext>
            </a:extLst>
          </p:cNvPr>
          <p:cNvPicPr>
            <a:picLocks noChangeAspect="1"/>
          </p:cNvPicPr>
          <p:nvPr/>
        </p:nvPicPr>
        <p:blipFill>
          <a:blip r:embed="rId5"/>
          <a:stretch>
            <a:fillRect/>
          </a:stretch>
        </p:blipFill>
        <p:spPr>
          <a:xfrm>
            <a:off x="435292" y="1661160"/>
            <a:ext cx="4876045" cy="2762250"/>
          </a:xfrm>
          <a:prstGeom prst="rect">
            <a:avLst/>
          </a:prstGeom>
        </p:spPr>
      </p:pic>
    </p:spTree>
    <p:extLst>
      <p:ext uri="{BB962C8B-B14F-4D97-AF65-F5344CB8AC3E}">
        <p14:creationId xmlns:p14="http://schemas.microsoft.com/office/powerpoint/2010/main" val="22446297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CAD36E-1659-4B40-909B-3B7D3D5FA109}"/>
              </a:ext>
            </a:extLst>
          </p:cNvPr>
          <p:cNvGrpSpPr/>
          <p:nvPr/>
        </p:nvGrpSpPr>
        <p:grpSpPr>
          <a:xfrm>
            <a:off x="148590" y="733768"/>
            <a:ext cx="8709660" cy="3141003"/>
            <a:chOff x="403605" y="1221926"/>
            <a:chExt cx="11998013" cy="1517257"/>
          </a:xfrm>
        </p:grpSpPr>
        <p:sp>
          <p:nvSpPr>
            <p:cNvPr id="8" name="Rectangle: Rounded Corners 8">
              <a:extLst>
                <a:ext uri="{FF2B5EF4-FFF2-40B4-BE49-F238E27FC236}">
                  <a16:creationId xmlns:a16="http://schemas.microsoft.com/office/drawing/2014/main" id="{D86628A2-5FAD-424A-B9CA-00D0FBAD8E21}"/>
                </a:ext>
              </a:extLst>
            </p:cNvPr>
            <p:cNvSpPr/>
            <p:nvPr/>
          </p:nvSpPr>
          <p:spPr>
            <a:xfrm>
              <a:off x="403605" y="1226361"/>
              <a:ext cx="11998013" cy="1512822"/>
            </a:xfrm>
            <a:prstGeom prst="roundRect">
              <a:avLst/>
            </a:prstGeom>
            <a:solidFill>
              <a:sysClr val="window" lastClr="FFFFFF">
                <a:alpha val="73000"/>
              </a:sysClr>
            </a:solidFill>
            <a:ln w="38100" cap="flat" cmpd="sng" algn="ctr">
              <a:solidFill>
                <a:srgbClr val="002060"/>
              </a:solidFill>
              <a:prstDash val="solid"/>
              <a:miter lim="800000"/>
              <a:extLst>
                <a:ext uri="{C807C97D-BFC1-408E-A445-0C87EB9F89A2}">
                  <ask:lineSketchStyleProps xmlns:ask="http://schemas.microsoft.com/office/drawing/2018/sketchyshapes" xmlns="" sd="3694780287">
                    <a:custGeom>
                      <a:avLst/>
                      <a:gdLst>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850" h="4795234" fill="none" extrusionOk="0">
                          <a:moveTo>
                            <a:pt x="0" y="480001"/>
                          </a:moveTo>
                          <a:cubicBezTo>
                            <a:pt x="5550" y="277412"/>
                            <a:pt x="197235" y="-43001"/>
                            <a:pt x="340388" y="0"/>
                          </a:cubicBezTo>
                          <a:cubicBezTo>
                            <a:pt x="2965644" y="204007"/>
                            <a:pt x="6042001" y="-464935"/>
                            <a:pt x="7603461" y="0"/>
                          </a:cubicBezTo>
                          <a:cubicBezTo>
                            <a:pt x="7745501" y="-9155"/>
                            <a:pt x="8006612" y="155965"/>
                            <a:pt x="7943850" y="480001"/>
                          </a:cubicBezTo>
                          <a:cubicBezTo>
                            <a:pt x="8024804" y="2080975"/>
                            <a:pt x="8081913" y="2734490"/>
                            <a:pt x="7943850" y="4315231"/>
                          </a:cubicBezTo>
                          <a:cubicBezTo>
                            <a:pt x="7914953" y="4619312"/>
                            <a:pt x="7830180" y="4793514"/>
                            <a:pt x="7603461" y="4795234"/>
                          </a:cubicBezTo>
                          <a:cubicBezTo>
                            <a:pt x="6031198" y="4670291"/>
                            <a:pt x="3572652" y="4718124"/>
                            <a:pt x="340388" y="4795234"/>
                          </a:cubicBezTo>
                          <a:cubicBezTo>
                            <a:pt x="141329" y="4710152"/>
                            <a:pt x="849" y="4628740"/>
                            <a:pt x="0" y="4315231"/>
                          </a:cubicBezTo>
                          <a:cubicBezTo>
                            <a:pt x="-176424" y="2795079"/>
                            <a:pt x="231330" y="1655163"/>
                            <a:pt x="0" y="480001"/>
                          </a:cubicBezTo>
                          <a:close/>
                        </a:path>
                        <a:path w="7943850" h="4795234" stroke="0" extrusionOk="0">
                          <a:moveTo>
                            <a:pt x="0" y="480001"/>
                          </a:moveTo>
                          <a:cubicBezTo>
                            <a:pt x="-29787" y="205351"/>
                            <a:pt x="191153" y="-41488"/>
                            <a:pt x="340388" y="0"/>
                          </a:cubicBezTo>
                          <a:cubicBezTo>
                            <a:pt x="2677087" y="-497320"/>
                            <a:pt x="4033903" y="249151"/>
                            <a:pt x="7603461" y="0"/>
                          </a:cubicBezTo>
                          <a:cubicBezTo>
                            <a:pt x="7736374" y="-4747"/>
                            <a:pt x="7943106" y="303781"/>
                            <a:pt x="7943850" y="480001"/>
                          </a:cubicBezTo>
                          <a:cubicBezTo>
                            <a:pt x="8193794" y="1603468"/>
                            <a:pt x="8191851" y="2935288"/>
                            <a:pt x="7943850" y="4315231"/>
                          </a:cubicBezTo>
                          <a:cubicBezTo>
                            <a:pt x="7966830" y="4622931"/>
                            <a:pt x="7770896" y="4788084"/>
                            <a:pt x="7603461" y="4795234"/>
                          </a:cubicBezTo>
                          <a:cubicBezTo>
                            <a:pt x="4655959" y="4724482"/>
                            <a:pt x="1139501" y="4864362"/>
                            <a:pt x="340388" y="4795234"/>
                          </a:cubicBezTo>
                          <a:cubicBezTo>
                            <a:pt x="155253" y="4718381"/>
                            <a:pt x="-18853" y="4518316"/>
                            <a:pt x="0" y="4315231"/>
                          </a:cubicBezTo>
                          <a:cubicBezTo>
                            <a:pt x="-264328" y="2989342"/>
                            <a:pt x="-265864" y="2015916"/>
                            <a:pt x="0" y="480001"/>
                          </a:cubicBezTo>
                          <a:close/>
                        </a:path>
                        <a:path w="7943850" h="4795234" fill="none" stroke="0" extrusionOk="0">
                          <a:moveTo>
                            <a:pt x="0" y="480001"/>
                          </a:moveTo>
                          <a:cubicBezTo>
                            <a:pt x="-7802" y="197563"/>
                            <a:pt x="173073" y="-11339"/>
                            <a:pt x="340388" y="0"/>
                          </a:cubicBezTo>
                          <a:cubicBezTo>
                            <a:pt x="2530452" y="450153"/>
                            <a:pt x="5959425" y="-63294"/>
                            <a:pt x="7603461" y="0"/>
                          </a:cubicBezTo>
                          <a:cubicBezTo>
                            <a:pt x="7777313" y="9552"/>
                            <a:pt x="8011199" y="207785"/>
                            <a:pt x="7943850" y="480001"/>
                          </a:cubicBezTo>
                          <a:cubicBezTo>
                            <a:pt x="7917155" y="2281227"/>
                            <a:pt x="8127245" y="2744638"/>
                            <a:pt x="7943850" y="4315231"/>
                          </a:cubicBezTo>
                          <a:cubicBezTo>
                            <a:pt x="7921021" y="4629226"/>
                            <a:pt x="7792302" y="4777208"/>
                            <a:pt x="7603461" y="4795234"/>
                          </a:cubicBezTo>
                          <a:cubicBezTo>
                            <a:pt x="5442795" y="4424045"/>
                            <a:pt x="3998593" y="4488009"/>
                            <a:pt x="340388" y="4795234"/>
                          </a:cubicBezTo>
                          <a:cubicBezTo>
                            <a:pt x="153171" y="4757909"/>
                            <a:pt x="37707" y="4606024"/>
                            <a:pt x="0" y="4315231"/>
                          </a:cubicBezTo>
                          <a:cubicBezTo>
                            <a:pt x="-58448" y="2937740"/>
                            <a:pt x="-169678" y="1912186"/>
                            <a:pt x="0" y="480001"/>
                          </a:cubicBezTo>
                          <a:close/>
                        </a:path>
                        <a:path w="7943850" h="4795234" fill="none" stroke="0" extrusionOk="0">
                          <a:moveTo>
                            <a:pt x="0" y="480001"/>
                          </a:moveTo>
                          <a:cubicBezTo>
                            <a:pt x="2008" y="241468"/>
                            <a:pt x="211005" y="-23388"/>
                            <a:pt x="340388" y="0"/>
                          </a:cubicBezTo>
                          <a:cubicBezTo>
                            <a:pt x="2703109" y="361711"/>
                            <a:pt x="5922202" y="-253739"/>
                            <a:pt x="7603461" y="0"/>
                          </a:cubicBezTo>
                          <a:cubicBezTo>
                            <a:pt x="7757885" y="-5977"/>
                            <a:pt x="7991709" y="198045"/>
                            <a:pt x="7943850" y="480001"/>
                          </a:cubicBezTo>
                          <a:cubicBezTo>
                            <a:pt x="7955546" y="2133155"/>
                            <a:pt x="8087215" y="2727909"/>
                            <a:pt x="7943850" y="4315231"/>
                          </a:cubicBezTo>
                          <a:cubicBezTo>
                            <a:pt x="7909574" y="4632150"/>
                            <a:pt x="7809227" y="4776234"/>
                            <a:pt x="7603461" y="4795234"/>
                          </a:cubicBezTo>
                          <a:cubicBezTo>
                            <a:pt x="5718930" y="4488182"/>
                            <a:pt x="3827529" y="4647188"/>
                            <a:pt x="340388" y="4795234"/>
                          </a:cubicBezTo>
                          <a:cubicBezTo>
                            <a:pt x="142941" y="4734946"/>
                            <a:pt x="29396" y="4618845"/>
                            <a:pt x="0" y="4315231"/>
                          </a:cubicBezTo>
                          <a:cubicBezTo>
                            <a:pt x="-198211" y="2832271"/>
                            <a:pt x="125686" y="1738015"/>
                            <a:pt x="0" y="480001"/>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0" name="Hộp Văn bản 5">
              <a:extLst>
                <a:ext uri="{FF2B5EF4-FFF2-40B4-BE49-F238E27FC236}">
                  <a16:creationId xmlns:a16="http://schemas.microsoft.com/office/drawing/2014/main" id="{29CAB070-F9DB-4BC7-950B-01B69C298483}"/>
                </a:ext>
              </a:extLst>
            </p:cNvPr>
            <p:cNvSpPr txBox="1"/>
            <p:nvPr/>
          </p:nvSpPr>
          <p:spPr>
            <a:xfrm>
              <a:off x="541712" y="1221926"/>
              <a:ext cx="11618220" cy="1496833"/>
            </a:xfrm>
            <a:prstGeom prst="roundRect">
              <a:avLst/>
            </a:prstGeom>
            <a:noFill/>
            <a:ln>
              <a:noFill/>
              <a:extLst>
                <a:ext uri="{C807C97D-BFC1-408E-A445-0C87EB9F89A2}">
                  <ask:lineSketchStyleProps xmlns:ask="http://schemas.microsoft.com/office/drawing/2018/sketchyshapes" xmln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srgbClr val="002060"/>
                  </a:solidFill>
                  <a:effectLst/>
                  <a:uLnTx/>
                  <a:uFillTx/>
                  <a:latin typeface="Calibri" panose="020F0502020204030204"/>
                  <a:ea typeface="+mn-ea"/>
                  <a:cs typeface="+mn-cs"/>
                </a:rPr>
                <a:t>Kể những hoạt động khác của con người tác động tích cực hoặc tiêu cực đến môi trường và tài nguyên thiên nhiên.</a:t>
              </a:r>
            </a:p>
          </p:txBody>
        </p:sp>
      </p:grpSp>
      <p:pic>
        <p:nvPicPr>
          <p:cNvPr id="2" name="Picture 7">
            <a:extLst>
              <a:ext uri="{FF2B5EF4-FFF2-40B4-BE49-F238E27FC236}">
                <a16:creationId xmlns:a16="http://schemas.microsoft.com/office/drawing/2014/main" id="{4B942487-B25F-92E7-0D62-B8035DF009C6}"/>
              </a:ext>
            </a:extLst>
          </p:cNvPr>
          <p:cNvPicPr>
            <a:picLocks noChangeAspect="1"/>
          </p:cNvPicPr>
          <p:nvPr/>
        </p:nvPicPr>
        <p:blipFill>
          <a:blip r:embed="rId2"/>
          <a:stretch>
            <a:fillRect/>
          </a:stretch>
        </p:blipFill>
        <p:spPr>
          <a:xfrm>
            <a:off x="8879512" y="2012497"/>
            <a:ext cx="3789875" cy="484550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A024885-5323-C989-7BE2-0A8BE0068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2656348575"/>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C58C5C77-E3BB-C6C2-8CE8-4E7F99F4AE88}"/>
              </a:ext>
            </a:extLst>
          </p:cNvPr>
          <p:cNvPicPr>
            <a:picLocks noChangeAspect="1"/>
          </p:cNvPicPr>
          <p:nvPr/>
        </p:nvPicPr>
        <p:blipFill>
          <a:blip r:embed="rId5"/>
          <a:stretch>
            <a:fillRect/>
          </a:stretch>
        </p:blipFill>
        <p:spPr>
          <a:xfrm>
            <a:off x="7087727" y="645710"/>
            <a:ext cx="4901609" cy="5291787"/>
          </a:xfrm>
          <a:prstGeom prst="rect">
            <a:avLst/>
          </a:prstGeom>
        </p:spPr>
      </p:pic>
    </p:spTree>
    <p:extLst>
      <p:ext uri="{BB962C8B-B14F-4D97-AF65-F5344CB8AC3E}">
        <p14:creationId xmlns:p14="http://schemas.microsoft.com/office/powerpoint/2010/main" val="156966643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30+ hình nền thiên nhiên đẹp cho powerpoint mẫu thiết kế chất lượng cao">
            <a:extLst>
              <a:ext uri="{FF2B5EF4-FFF2-40B4-BE49-F238E27FC236}">
                <a16:creationId xmlns:a16="http://schemas.microsoft.com/office/drawing/2014/main" id="{5A3272D0-62B0-416F-9B6F-6098D5305D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5" name="Rectangle: Rounded Corners 4">
            <a:extLst>
              <a:ext uri="{FF2B5EF4-FFF2-40B4-BE49-F238E27FC236}">
                <a16:creationId xmlns:a16="http://schemas.microsoft.com/office/drawing/2014/main" id="{7FCA6AE6-5964-48C6-8BF5-E2B92FEFFF5A}"/>
              </a:ext>
            </a:extLst>
          </p:cNvPr>
          <p:cNvSpPr/>
          <p:nvPr/>
        </p:nvSpPr>
        <p:spPr>
          <a:xfrm>
            <a:off x="96447" y="924207"/>
            <a:ext cx="8208973" cy="3945506"/>
          </a:xfrm>
          <a:prstGeom prst="roundRect">
            <a:avLst>
              <a:gd name="adj" fmla="val 11760"/>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7" name="Picture 6" descr="A group of children posing for a photo&#10;&#10;Description automatically generated with low confidence">
            <a:extLst>
              <a:ext uri="{FF2B5EF4-FFF2-40B4-BE49-F238E27FC236}">
                <a16:creationId xmlns:a16="http://schemas.microsoft.com/office/drawing/2014/main" id="{E31D631B-D8BC-4A4F-BF04-E54839A1C033}"/>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3289" b="97034" l="2015" r="96809">
                        <a14:foregroundMark x1="15638" y1="22498" x2="20550" y2="24233"/>
                        <a14:foregroundMark x1="67191" y1="7244" x2="75693" y2="11017"/>
                        <a14:foregroundMark x1="76847" y1="24536" x2="87490" y2="28471"/>
                        <a14:foregroundMark x1="87490" y1="28471" x2="87490" y2="28471"/>
                        <a14:foregroundMark x1="6633" y1="32103" x2="6129" y2="39487"/>
                        <a14:foregroundMark x1="61293" y1="92655" x2="60810" y2="94552"/>
                        <a14:foregroundMark x1="47376" y1="93765" x2="48699" y2="93765"/>
                        <a14:foregroundMark x1="34614" y1="92514" x2="33963" y2="95803"/>
                        <a14:foregroundMark x1="26427" y1="92191" x2="28065" y2="96913"/>
                        <a14:foregroundMark x1="16289" y1="92030" x2="14966" y2="97074"/>
                        <a14:foregroundMark x1="85684" y1="88741" x2="86986" y2="93140"/>
                        <a14:foregroundMark x1="92884" y1="33515" x2="95823" y2="37127"/>
                        <a14:foregroundMark x1="67024" y1="3773" x2="62762" y2="3309"/>
                        <a14:foregroundMark x1="54576" y1="9605" x2="62762" y2="10694"/>
                        <a14:foregroundMark x1="57536" y1="19976" x2="59320" y2="23285"/>
                        <a14:foregroundMark x1="67842" y1="20763" x2="70298" y2="23123"/>
                        <a14:foregroundMark x1="57368" y1="29419" x2="54261" y2="33979"/>
                        <a14:foregroundMark x1="61776" y1="10069" x2="55563" y2="10856"/>
                        <a14:foregroundMark x1="75525" y1="96590" x2="75525" y2="96590"/>
                        <a14:foregroundMark x1="85684" y1="95500" x2="87636" y2="95662"/>
                        <a14:foregroundMark x1="75693" y1="95662" x2="75693" y2="95662"/>
                        <a14:foregroundMark x1="2036" y1="32244" x2="3526" y2="34140"/>
                        <a14:foregroundMark x1="96809" y1="18241" x2="96809" y2="18241"/>
                        <a14:foregroundMark x1="96641" y1="20924" x2="96641" y2="20924"/>
                        <a14:backgroundMark x1="32976" y1="50504" x2="32976" y2="50504"/>
                        <a14:backgroundMark x1="53107" y1="33515" x2="53107" y2="33515"/>
                        <a14:backgroundMark x1="46390" y1="35391" x2="46390" y2="35391"/>
                        <a14:backgroundMark x1="55080" y1="33818" x2="55080" y2="33818"/>
                        <a14:backgroundMark x1="27246" y1="42171" x2="27246" y2="42171"/>
                        <a14:backgroundMark x1="68157" y1="68604" x2="68157" y2="68604"/>
                        <a14:backgroundMark x1="98279" y1="19189" x2="98279" y2="19189"/>
                      </a14:backgroundRemoval>
                    </a14:imgEffect>
                  </a14:imgLayer>
                </a14:imgProps>
              </a:ext>
            </a:extLst>
          </a:blip>
          <a:stretch>
            <a:fillRect/>
          </a:stretch>
        </p:blipFill>
        <p:spPr>
          <a:xfrm>
            <a:off x="8284374" y="2673869"/>
            <a:ext cx="3786079" cy="3938665"/>
          </a:xfrm>
          <a:prstGeom prst="rect">
            <a:avLst/>
          </a:prstGeom>
        </p:spPr>
      </p:pic>
      <p:sp>
        <p:nvSpPr>
          <p:cNvPr id="6" name="TextBox 5">
            <a:extLst>
              <a:ext uri="{FF2B5EF4-FFF2-40B4-BE49-F238E27FC236}">
                <a16:creationId xmlns:a16="http://schemas.microsoft.com/office/drawing/2014/main" id="{2AF0BD79-FBE5-4A20-AF82-01704E9B49E3}"/>
              </a:ext>
            </a:extLst>
          </p:cNvPr>
          <p:cNvSpPr txBox="1"/>
          <p:nvPr/>
        </p:nvSpPr>
        <p:spPr>
          <a:xfrm>
            <a:off x="410501" y="1111837"/>
            <a:ext cx="8034727" cy="3323987"/>
          </a:xfrm>
          <a:prstGeom prst="rect">
            <a:avLst/>
          </a:prstGeom>
          <a:noFill/>
        </p:spPr>
        <p:txBody>
          <a:bodyPr wrap="square" rtlCol="0">
            <a:spAutoFit/>
          </a:bodyPr>
          <a:lstStyle/>
          <a:p>
            <a:pPr lvl="0" algn="just"/>
            <a:r>
              <a:rPr lang="vi-VN" sz="3000" b="1" dirty="0">
                <a:solidFill>
                  <a:srgbClr val="FF0000"/>
                </a:solidFill>
                <a:latin typeface="Cambria" panose="02040503050406030204" pitchFamily="18" charset="0"/>
                <a:ea typeface="Cambria" panose="02040503050406030204" pitchFamily="18" charset="0"/>
              </a:rPr>
              <a:t>Kể những hoạt động khác của con người tác động tích cực hoặc tiêu cực đến môi trường và tài nguyên thiên nhiên.</a:t>
            </a:r>
            <a:endParaRPr lang="en-US" sz="3000" b="1" dirty="0">
              <a:solidFill>
                <a:srgbClr val="FF0000"/>
              </a:solidFill>
              <a:latin typeface="Cambria" panose="02040503050406030204" pitchFamily="18" charset="0"/>
              <a:ea typeface="Cambria" panose="02040503050406030204" pitchFamily="18" charset="0"/>
            </a:endParaRPr>
          </a:p>
          <a:p>
            <a:pPr lvl="0" algn="just"/>
            <a:r>
              <a:rPr lang="vi-VN" sz="3000" dirty="0">
                <a:solidFill>
                  <a:srgbClr val="FF0000"/>
                </a:solidFill>
                <a:latin typeface="Cambria" panose="02040503050406030204" pitchFamily="18" charset="0"/>
                <a:ea typeface="Cambria" panose="02040503050406030204" pitchFamily="18" charset="0"/>
              </a:rPr>
              <a:t>+ Tổ 1: Tác động tới môi trường đất.</a:t>
            </a:r>
          </a:p>
          <a:p>
            <a:pPr lvl="0" algn="just"/>
            <a:r>
              <a:rPr lang="vi-VN" sz="3000" dirty="0">
                <a:solidFill>
                  <a:srgbClr val="FF0000"/>
                </a:solidFill>
                <a:latin typeface="Cambria" panose="02040503050406030204" pitchFamily="18" charset="0"/>
                <a:ea typeface="Cambria" panose="02040503050406030204" pitchFamily="18" charset="0"/>
              </a:rPr>
              <a:t>+ Tổ 2: Tác động tới môi trường nước.</a:t>
            </a:r>
          </a:p>
          <a:p>
            <a:pPr lvl="0" algn="just"/>
            <a:r>
              <a:rPr lang="vi-VN" sz="3000" dirty="0">
                <a:solidFill>
                  <a:srgbClr val="FF0000"/>
                </a:solidFill>
                <a:latin typeface="Cambria" panose="02040503050406030204" pitchFamily="18" charset="0"/>
                <a:ea typeface="Cambria" panose="02040503050406030204" pitchFamily="18" charset="0"/>
              </a:rPr>
              <a:t>+ Tổ 3: Tác động tới môi trường không khí.</a:t>
            </a:r>
          </a:p>
          <a:p>
            <a:pPr lvl="0" algn="just"/>
            <a:r>
              <a:rPr lang="vi-VN" sz="3000" dirty="0">
                <a:solidFill>
                  <a:srgbClr val="FF0000"/>
                </a:solidFill>
                <a:latin typeface="Cambria" panose="02040503050406030204" pitchFamily="18" charset="0"/>
                <a:ea typeface="Cambria" panose="02040503050406030204" pitchFamily="18" charset="0"/>
              </a:rPr>
              <a:t>+ Tổ 4: Tác động tới tài nguyên thiên nhiên.</a:t>
            </a:r>
            <a:endParaRPr kumimoji="0" lang="vi-VN" sz="300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endParaRPr>
          </a:p>
        </p:txBody>
      </p:sp>
      <p:pic>
        <p:nvPicPr>
          <p:cNvPr id="2" name="Picture 1">
            <a:extLst>
              <a:ext uri="{FF2B5EF4-FFF2-40B4-BE49-F238E27FC236}">
                <a16:creationId xmlns:a16="http://schemas.microsoft.com/office/drawing/2014/main" id="{09F87795-3A8D-887C-FBF6-1438B44DDFF0}"/>
              </a:ext>
            </a:extLst>
          </p:cNvPr>
          <p:cNvPicPr>
            <a:picLocks noChangeAspect="1"/>
          </p:cNvPicPr>
          <p:nvPr/>
        </p:nvPicPr>
        <p:blipFill>
          <a:blip r:embed="rId5"/>
          <a:stretch>
            <a:fillRect/>
          </a:stretch>
        </p:blipFill>
        <p:spPr>
          <a:xfrm>
            <a:off x="7436879" y="867962"/>
            <a:ext cx="5547841" cy="1847248"/>
          </a:xfrm>
          <a:prstGeom prst="rect">
            <a:avLst/>
          </a:prstGeom>
        </p:spPr>
      </p:pic>
    </p:spTree>
    <p:extLst>
      <p:ext uri="{BB962C8B-B14F-4D97-AF65-F5344CB8AC3E}">
        <p14:creationId xmlns:p14="http://schemas.microsoft.com/office/powerpoint/2010/main" val="306567899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barn(inVertical)">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additive="base">
                                        <p:cTn id="15" dur="500" fill="hold"/>
                                        <p:tgtEl>
                                          <p:spTgt spid="7"/>
                                        </p:tgtEl>
                                        <p:attrNameLst>
                                          <p:attrName>ppt_x</p:attrName>
                                        </p:attrNameLst>
                                      </p:cBhvr>
                                      <p:tavLst>
                                        <p:tav tm="0">
                                          <p:val>
                                            <p:strVal val="#ppt_x"/>
                                          </p:val>
                                        </p:tav>
                                        <p:tav tm="100000">
                                          <p:val>
                                            <p:strVal val="#ppt_x"/>
                                          </p:val>
                                        </p:tav>
                                      </p:tavLst>
                                    </p:anim>
                                    <p:anim calcmode="lin" valueType="num">
                                      <p:cBhvr additive="base">
                                        <p:cTn id="1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41E2C671-C6C0-B8AF-A7F5-406AD758C52F}"/>
              </a:ext>
            </a:extLst>
          </p:cNvPr>
          <p:cNvSpPr txBox="1"/>
          <p:nvPr/>
        </p:nvSpPr>
        <p:spPr>
          <a:xfrm>
            <a:off x="605790" y="742950"/>
            <a:ext cx="10835640" cy="4801314"/>
          </a:xfrm>
          <a:prstGeom prst="rect">
            <a:avLst/>
          </a:prstGeom>
          <a:noFill/>
        </p:spPr>
        <p:txBody>
          <a:bodyPr wrap="square" rtlCol="0">
            <a:spAutoFit/>
          </a:bodyPr>
          <a:lstStyle/>
          <a:p>
            <a:pPr algn="just"/>
            <a:r>
              <a:rPr lang="vi-VN" sz="3400" b="1" dirty="0">
                <a:solidFill>
                  <a:srgbClr val="002060"/>
                </a:solidFill>
                <a:latin typeface="Cambria" panose="02040503050406030204" pitchFamily="18" charset="0"/>
                <a:ea typeface="Cambria" panose="02040503050406030204" pitchFamily="18" charset="0"/>
              </a:rPr>
              <a:t>* Tác động tích cực:</a:t>
            </a:r>
          </a:p>
          <a:p>
            <a:pPr algn="just"/>
            <a:r>
              <a:rPr lang="vi-VN" sz="3400" dirty="0">
                <a:solidFill>
                  <a:srgbClr val="002060"/>
                </a:solidFill>
                <a:latin typeface="Cambria" panose="02040503050406030204" pitchFamily="18" charset="0"/>
                <a:ea typeface="Cambria" panose="02040503050406030204" pitchFamily="18" charset="0"/>
              </a:rPr>
              <a:t>- Đất: Áp dụng các biện pháp canh tác hữu cơ, hạn chế sử dụng hóa chất. Trồng rừng, phủ xanh đất trống đồi núi.</a:t>
            </a:r>
          </a:p>
          <a:p>
            <a:pPr algn="just"/>
            <a:r>
              <a:rPr lang="vi-VN" sz="3400" dirty="0">
                <a:solidFill>
                  <a:srgbClr val="002060"/>
                </a:solidFill>
                <a:latin typeface="Cambria" panose="02040503050406030204" pitchFamily="18" charset="0"/>
                <a:ea typeface="Cambria" panose="02040503050406030204" pitchFamily="18" charset="0"/>
              </a:rPr>
              <a:t>- Nước: Xây dựng các nhà máy xử lý nước thải. Sử dụng tiết kiệm nước, tái sử dụng nước.</a:t>
            </a:r>
          </a:p>
          <a:p>
            <a:pPr algn="just"/>
            <a:r>
              <a:rPr lang="vi-VN" sz="3400" dirty="0">
                <a:solidFill>
                  <a:srgbClr val="002060"/>
                </a:solidFill>
                <a:latin typeface="Cambria" panose="02040503050406030204" pitchFamily="18" charset="0"/>
                <a:ea typeface="Cambria" panose="02040503050406030204" pitchFamily="18" charset="0"/>
              </a:rPr>
              <a:t>- Không khí:</a:t>
            </a:r>
            <a:r>
              <a:rPr lang="en-US" sz="3400" dirty="0">
                <a:solidFill>
                  <a:srgbClr val="002060"/>
                </a:solidFill>
                <a:latin typeface="Cambria" panose="02040503050406030204" pitchFamily="18" charset="0"/>
                <a:ea typeface="Cambria" panose="02040503050406030204" pitchFamily="18" charset="0"/>
              </a:rPr>
              <a:t> </a:t>
            </a:r>
            <a:r>
              <a:rPr lang="vi-VN" sz="3400" dirty="0">
                <a:solidFill>
                  <a:srgbClr val="002060"/>
                </a:solidFill>
                <a:latin typeface="Cambria" panose="02040503050406030204" pitchFamily="18" charset="0"/>
                <a:ea typeface="Cambria" panose="02040503050406030204" pitchFamily="18" charset="0"/>
              </a:rPr>
              <a:t>Phát triển năng lượng tái tạo (năng lượng mặt trời, gió,...). Trồng cây xanh, bảo vệ rừng.</a:t>
            </a:r>
          </a:p>
          <a:p>
            <a:pPr algn="just"/>
            <a:r>
              <a:rPr lang="vi-VN" sz="3400" dirty="0">
                <a:solidFill>
                  <a:srgbClr val="002060"/>
                </a:solidFill>
                <a:latin typeface="Cambria" panose="02040503050406030204" pitchFamily="18" charset="0"/>
                <a:ea typeface="Cambria" panose="02040503050406030204" pitchFamily="18" charset="0"/>
              </a:rPr>
              <a:t>- Tài nguyên thiên nhiên: Sử dụng tài nguyên thiên nhiên hợp lý, tiết kiệm. Tái chế, tái sử dụng rác thải.</a:t>
            </a:r>
            <a:endParaRPr lang="vi-VN" sz="3400" i="0" dirty="0">
              <a:solidFill>
                <a:srgbClr val="002060"/>
              </a:solidFill>
              <a:effectLst/>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79005110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3">
            <a:biLevel thresh="75000"/>
            <a:extLst>
              <a:ext uri="{BEBA8EAE-BF5A-486C-A8C5-ECC9F3942E4B}">
                <a14:imgProps xmlns:a14="http://schemas.microsoft.com/office/drawing/2010/main">
                  <a14:imgLayer r:embed="rId4">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2" name="TextBox 1">
            <a:extLst>
              <a:ext uri="{FF2B5EF4-FFF2-40B4-BE49-F238E27FC236}">
                <a16:creationId xmlns:a16="http://schemas.microsoft.com/office/drawing/2014/main" id="{41E2C671-C6C0-B8AF-A7F5-406AD758C52F}"/>
              </a:ext>
            </a:extLst>
          </p:cNvPr>
          <p:cNvSpPr txBox="1"/>
          <p:nvPr/>
        </p:nvSpPr>
        <p:spPr>
          <a:xfrm>
            <a:off x="594360" y="537210"/>
            <a:ext cx="10835640" cy="5847755"/>
          </a:xfrm>
          <a:prstGeom prst="rect">
            <a:avLst/>
          </a:prstGeom>
          <a:noFill/>
        </p:spPr>
        <p:txBody>
          <a:bodyPr wrap="square" rtlCol="0">
            <a:spAutoFit/>
          </a:bodyPr>
          <a:lstStyle/>
          <a:p>
            <a:pPr lvl="0" algn="just"/>
            <a:r>
              <a:rPr lang="vi-VN" sz="3400" b="1" dirty="0">
                <a:solidFill>
                  <a:srgbClr val="002060"/>
                </a:solidFill>
                <a:latin typeface="Cambria" panose="02040503050406030204" pitchFamily="18" charset="0"/>
                <a:ea typeface="Cambria" panose="02040503050406030204" pitchFamily="18" charset="0"/>
              </a:rPr>
              <a:t>* Tác động tiêu cực:</a:t>
            </a:r>
          </a:p>
          <a:p>
            <a:pPr lvl="0" algn="just"/>
            <a:r>
              <a:rPr lang="vi-VN" sz="3400" dirty="0">
                <a:solidFill>
                  <a:srgbClr val="002060"/>
                </a:solidFill>
                <a:latin typeface="Cambria" panose="02040503050406030204" pitchFamily="18" charset="0"/>
                <a:ea typeface="Cambria" panose="02040503050406030204" pitchFamily="18" charset="0"/>
              </a:rPr>
              <a:t>- Đất: Khai thác tài nguyên quá mức, gây ô nhiễm môi trường đất. Sử dụng hóa chất trong nông nghiệp, làm suy thoái đất.</a:t>
            </a:r>
          </a:p>
          <a:p>
            <a:pPr lvl="0" algn="just"/>
            <a:r>
              <a:rPr lang="vi-VN" sz="3400" dirty="0">
                <a:solidFill>
                  <a:srgbClr val="002060"/>
                </a:solidFill>
                <a:latin typeface="Cambria" panose="02040503050406030204" pitchFamily="18" charset="0"/>
                <a:ea typeface="Cambria" panose="02040503050406030204" pitchFamily="18" charset="0"/>
              </a:rPr>
              <a:t>- Nước: Xả thải nước thải chưa qua xử lý. Hoạt động khai thác, sản xuất gây ô nhiễm nguồn nước.</a:t>
            </a:r>
          </a:p>
          <a:p>
            <a:pPr lvl="0" algn="just"/>
            <a:r>
              <a:rPr lang="vi-VN" sz="3400" dirty="0">
                <a:solidFill>
                  <a:srgbClr val="002060"/>
                </a:solidFill>
                <a:latin typeface="Cambria" panose="02040503050406030204" pitchFamily="18" charset="0"/>
                <a:ea typeface="Cambria" panose="02040503050406030204" pitchFamily="18" charset="0"/>
              </a:rPr>
              <a:t>- Không khí: Khí thải từ các nhà máy, phương tiện giao thông. Hoạt động đốt rơm rạ, rác thải.</a:t>
            </a:r>
          </a:p>
          <a:p>
            <a:pPr lvl="0" algn="just"/>
            <a:r>
              <a:rPr lang="vi-VN" sz="3400" dirty="0">
                <a:solidFill>
                  <a:srgbClr val="002060"/>
                </a:solidFill>
                <a:latin typeface="Cambria" panose="02040503050406030204" pitchFamily="18" charset="0"/>
                <a:ea typeface="Cambria" panose="02040503050406030204" pitchFamily="18" charset="0"/>
              </a:rPr>
              <a:t>- Tài nguyên thiên nhiên: Khai thác quá mức tài nguyên thiên nhiên không tái tạo (như than đá, dầu mỏ,...). Phá rừng, gây mất cân bằng sinh thái.</a:t>
            </a:r>
            <a:endParaRPr kumimoji="0" lang="vi-VN" sz="340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742466162"/>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组合 19">
            <a:extLst>
              <a:ext uri="{FF2B5EF4-FFF2-40B4-BE49-F238E27FC236}">
                <a16:creationId xmlns:a16="http://schemas.microsoft.com/office/drawing/2014/main" id="{07D27312-EF60-992E-E234-0D2CC6C1C643}"/>
              </a:ext>
            </a:extLst>
          </p:cNvPr>
          <p:cNvGrpSpPr/>
          <p:nvPr/>
        </p:nvGrpSpPr>
        <p:grpSpPr>
          <a:xfrm flipV="1">
            <a:off x="4081447" y="1908808"/>
            <a:ext cx="7874333" cy="4359077"/>
            <a:chOff x="692006" y="116442"/>
            <a:chExt cx="11176173" cy="2919244"/>
          </a:xfrm>
        </p:grpSpPr>
        <p:sp>
          <p:nvSpPr>
            <p:cNvPr id="3" name="矩形 16">
              <a:extLst>
                <a:ext uri="{FF2B5EF4-FFF2-40B4-BE49-F238E27FC236}">
                  <a16:creationId xmlns:a16="http://schemas.microsoft.com/office/drawing/2014/main" id="{D1064864-5CE4-D408-6778-04C52F065968}"/>
                </a:ext>
              </a:extLst>
            </p:cNvPr>
            <p:cNvSpPr/>
            <p:nvPr/>
          </p:nvSpPr>
          <p:spPr>
            <a:xfrm>
              <a:off x="692006" y="116442"/>
              <a:ext cx="11176173" cy="2919244"/>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rgbClr val="F4AB3F"/>
            </a:solidFill>
            <a:ln w="38100">
              <a:solidFill>
                <a:schemeClr val="tx1">
                  <a:lumMod val="75000"/>
                  <a:lumOff val="2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sp>
          <p:nvSpPr>
            <p:cNvPr id="4" name="矩形 16">
              <a:extLst>
                <a:ext uri="{FF2B5EF4-FFF2-40B4-BE49-F238E27FC236}">
                  <a16:creationId xmlns:a16="http://schemas.microsoft.com/office/drawing/2014/main" id="{ED5D0512-1E00-1336-B17A-9E97B38E079B}"/>
                </a:ext>
              </a:extLst>
            </p:cNvPr>
            <p:cNvSpPr/>
            <p:nvPr/>
          </p:nvSpPr>
          <p:spPr>
            <a:xfrm>
              <a:off x="790642" y="256970"/>
              <a:ext cx="11077537" cy="2778716"/>
            </a:xfrm>
            <a:custGeom>
              <a:avLst/>
              <a:gdLst>
                <a:gd name="connsiteX0" fmla="*/ 0 w 10552144"/>
                <a:gd name="connsiteY0" fmla="*/ 0 h 2375014"/>
                <a:gd name="connsiteX1" fmla="*/ 10552144 w 10552144"/>
                <a:gd name="connsiteY1" fmla="*/ 0 h 2375014"/>
                <a:gd name="connsiteX2" fmla="*/ 10552144 w 10552144"/>
                <a:gd name="connsiteY2" fmla="*/ 2375014 h 2375014"/>
                <a:gd name="connsiteX3" fmla="*/ 0 w 10552144"/>
                <a:gd name="connsiteY3" fmla="*/ 2375014 h 2375014"/>
                <a:gd name="connsiteX4" fmla="*/ 0 w 10552144"/>
                <a:gd name="connsiteY4" fmla="*/ 0 h 2375014"/>
                <a:gd name="connsiteX0" fmla="*/ 0 w 10554602"/>
                <a:gd name="connsiteY0" fmla="*/ 161269 h 2536283"/>
                <a:gd name="connsiteX1" fmla="*/ 10552144 w 10554602"/>
                <a:gd name="connsiteY1" fmla="*/ 161269 h 2536283"/>
                <a:gd name="connsiteX2" fmla="*/ 10552144 w 10554602"/>
                <a:gd name="connsiteY2" fmla="*/ 2536283 h 2536283"/>
                <a:gd name="connsiteX3" fmla="*/ 0 w 10554602"/>
                <a:gd name="connsiteY3" fmla="*/ 2536283 h 2536283"/>
                <a:gd name="connsiteX4" fmla="*/ 0 w 10554602"/>
                <a:gd name="connsiteY4" fmla="*/ 161269 h 2536283"/>
                <a:gd name="connsiteX0" fmla="*/ 0 w 10694061"/>
                <a:gd name="connsiteY0" fmla="*/ 161269 h 2536283"/>
                <a:gd name="connsiteX1" fmla="*/ 10552144 w 10694061"/>
                <a:gd name="connsiteY1" fmla="*/ 161269 h 2536283"/>
                <a:gd name="connsiteX2" fmla="*/ 10552144 w 10694061"/>
                <a:gd name="connsiteY2" fmla="*/ 2536283 h 2536283"/>
                <a:gd name="connsiteX3" fmla="*/ 0 w 10694061"/>
                <a:gd name="connsiteY3" fmla="*/ 2536283 h 2536283"/>
                <a:gd name="connsiteX4" fmla="*/ 0 w 10694061"/>
                <a:gd name="connsiteY4" fmla="*/ 161269 h 2536283"/>
                <a:gd name="connsiteX0" fmla="*/ 0 w 10694061"/>
                <a:gd name="connsiteY0" fmla="*/ 438720 h 2813734"/>
                <a:gd name="connsiteX1" fmla="*/ 10552144 w 10694061"/>
                <a:gd name="connsiteY1" fmla="*/ 438720 h 2813734"/>
                <a:gd name="connsiteX2" fmla="*/ 10552144 w 10694061"/>
                <a:gd name="connsiteY2" fmla="*/ 2813734 h 2813734"/>
                <a:gd name="connsiteX3" fmla="*/ 0 w 10694061"/>
                <a:gd name="connsiteY3" fmla="*/ 2813734 h 2813734"/>
                <a:gd name="connsiteX4" fmla="*/ 0 w 10694061"/>
                <a:gd name="connsiteY4" fmla="*/ 438720 h 2813734"/>
                <a:gd name="connsiteX0" fmla="*/ 0 w 10727132"/>
                <a:gd name="connsiteY0" fmla="*/ 334696 h 2709710"/>
                <a:gd name="connsiteX1" fmla="*/ 10595686 w 10727132"/>
                <a:gd name="connsiteY1" fmla="*/ 523382 h 2709710"/>
                <a:gd name="connsiteX2" fmla="*/ 10552144 w 10727132"/>
                <a:gd name="connsiteY2" fmla="*/ 2709710 h 2709710"/>
                <a:gd name="connsiteX3" fmla="*/ 0 w 10727132"/>
                <a:gd name="connsiteY3" fmla="*/ 2709710 h 2709710"/>
                <a:gd name="connsiteX4" fmla="*/ 0 w 10727132"/>
                <a:gd name="connsiteY4" fmla="*/ 334696 h 2709710"/>
                <a:gd name="connsiteX0" fmla="*/ 1319018 w 12046150"/>
                <a:gd name="connsiteY0" fmla="*/ 334696 h 2709710"/>
                <a:gd name="connsiteX1" fmla="*/ 11914704 w 12046150"/>
                <a:gd name="connsiteY1" fmla="*/ 523382 h 2709710"/>
                <a:gd name="connsiteX2" fmla="*/ 11871162 w 12046150"/>
                <a:gd name="connsiteY2" fmla="*/ 2709710 h 2709710"/>
                <a:gd name="connsiteX3" fmla="*/ 1319018 w 12046150"/>
                <a:gd name="connsiteY3" fmla="*/ 2709710 h 2709710"/>
                <a:gd name="connsiteX4" fmla="*/ 1319018 w 12046150"/>
                <a:gd name="connsiteY4" fmla="*/ 334696 h 2709710"/>
                <a:gd name="connsiteX0" fmla="*/ 805284 w 11532416"/>
                <a:gd name="connsiteY0" fmla="*/ 281540 h 2656554"/>
                <a:gd name="connsiteX1" fmla="*/ 11400970 w 11532416"/>
                <a:gd name="connsiteY1" fmla="*/ 470226 h 2656554"/>
                <a:gd name="connsiteX2" fmla="*/ 11357428 w 11532416"/>
                <a:gd name="connsiteY2" fmla="*/ 2656554 h 2656554"/>
                <a:gd name="connsiteX3" fmla="*/ 805284 w 11532416"/>
                <a:gd name="connsiteY3" fmla="*/ 2656554 h 2656554"/>
                <a:gd name="connsiteX4" fmla="*/ 805284 w 11532416"/>
                <a:gd name="connsiteY4" fmla="*/ 281540 h 2656554"/>
                <a:gd name="connsiteX0" fmla="*/ 405887 w 11133019"/>
                <a:gd name="connsiteY0" fmla="*/ 281540 h 2656554"/>
                <a:gd name="connsiteX1" fmla="*/ 11001573 w 11133019"/>
                <a:gd name="connsiteY1" fmla="*/ 470226 h 2656554"/>
                <a:gd name="connsiteX2" fmla="*/ 10958031 w 11133019"/>
                <a:gd name="connsiteY2" fmla="*/ 2656554 h 2656554"/>
                <a:gd name="connsiteX3" fmla="*/ 405887 w 11133019"/>
                <a:gd name="connsiteY3" fmla="*/ 2656554 h 2656554"/>
                <a:gd name="connsiteX4" fmla="*/ 405887 w 11133019"/>
                <a:gd name="connsiteY4" fmla="*/ 281540 h 2656554"/>
                <a:gd name="connsiteX0" fmla="*/ 2033007 w 12760139"/>
                <a:gd name="connsiteY0" fmla="*/ 281540 h 2656554"/>
                <a:gd name="connsiteX1" fmla="*/ 12628693 w 12760139"/>
                <a:gd name="connsiteY1" fmla="*/ 470226 h 2656554"/>
                <a:gd name="connsiteX2" fmla="*/ 12585151 w 12760139"/>
                <a:gd name="connsiteY2" fmla="*/ 2656554 h 2656554"/>
                <a:gd name="connsiteX3" fmla="*/ 2033007 w 12760139"/>
                <a:gd name="connsiteY3" fmla="*/ 2656554 h 2656554"/>
                <a:gd name="connsiteX4" fmla="*/ 2033007 w 12760139"/>
                <a:gd name="connsiteY4" fmla="*/ 281540 h 2656554"/>
                <a:gd name="connsiteX0" fmla="*/ 2033007 w 14234123"/>
                <a:gd name="connsiteY0" fmla="*/ 281540 h 2656554"/>
                <a:gd name="connsiteX1" fmla="*/ 12628693 w 14234123"/>
                <a:gd name="connsiteY1" fmla="*/ 470226 h 2656554"/>
                <a:gd name="connsiteX2" fmla="*/ 12585151 w 14234123"/>
                <a:gd name="connsiteY2" fmla="*/ 2656554 h 2656554"/>
                <a:gd name="connsiteX3" fmla="*/ 2033007 w 14234123"/>
                <a:gd name="connsiteY3" fmla="*/ 2656554 h 2656554"/>
                <a:gd name="connsiteX4" fmla="*/ 2033007 w 14234123"/>
                <a:gd name="connsiteY4" fmla="*/ 281540 h 2656554"/>
                <a:gd name="connsiteX0" fmla="*/ 2033007 w 12979287"/>
                <a:gd name="connsiteY0" fmla="*/ 281540 h 2998446"/>
                <a:gd name="connsiteX1" fmla="*/ 12628693 w 12979287"/>
                <a:gd name="connsiteY1" fmla="*/ 470226 h 2998446"/>
                <a:gd name="connsiteX2" fmla="*/ 12585151 w 12979287"/>
                <a:gd name="connsiteY2" fmla="*/ 2656554 h 2998446"/>
                <a:gd name="connsiteX3" fmla="*/ 2033007 w 12979287"/>
                <a:gd name="connsiteY3" fmla="*/ 2656554 h 2998446"/>
                <a:gd name="connsiteX4" fmla="*/ 2033007 w 12979287"/>
                <a:gd name="connsiteY4" fmla="*/ 281540 h 2998446"/>
                <a:gd name="connsiteX0" fmla="*/ 2033007 w 13028809"/>
                <a:gd name="connsiteY0" fmla="*/ 152857 h 2869763"/>
                <a:gd name="connsiteX1" fmla="*/ 12628693 w 13028809"/>
                <a:gd name="connsiteY1" fmla="*/ 341543 h 2869763"/>
                <a:gd name="connsiteX2" fmla="*/ 12585151 w 13028809"/>
                <a:gd name="connsiteY2" fmla="*/ 2527871 h 2869763"/>
                <a:gd name="connsiteX3" fmla="*/ 2033007 w 13028809"/>
                <a:gd name="connsiteY3" fmla="*/ 2527871 h 2869763"/>
                <a:gd name="connsiteX4" fmla="*/ 2033007 w 13028809"/>
                <a:gd name="connsiteY4" fmla="*/ 152857 h 2869763"/>
                <a:gd name="connsiteX0" fmla="*/ 1604954 w 12600756"/>
                <a:gd name="connsiteY0" fmla="*/ 368251 h 3085157"/>
                <a:gd name="connsiteX1" fmla="*/ 12200640 w 12600756"/>
                <a:gd name="connsiteY1" fmla="*/ 556937 h 3085157"/>
                <a:gd name="connsiteX2" fmla="*/ 12157098 w 12600756"/>
                <a:gd name="connsiteY2" fmla="*/ 2743265 h 3085157"/>
                <a:gd name="connsiteX3" fmla="*/ 1604954 w 12600756"/>
                <a:gd name="connsiteY3" fmla="*/ 2743265 h 3085157"/>
                <a:gd name="connsiteX4" fmla="*/ 1604954 w 12600756"/>
                <a:gd name="connsiteY4" fmla="*/ 368251 h 3085157"/>
                <a:gd name="connsiteX0" fmla="*/ 206217 w 11202019"/>
                <a:gd name="connsiteY0" fmla="*/ 368251 h 3176312"/>
                <a:gd name="connsiteX1" fmla="*/ 10801903 w 11202019"/>
                <a:gd name="connsiteY1" fmla="*/ 556937 h 3176312"/>
                <a:gd name="connsiteX2" fmla="*/ 10758361 w 11202019"/>
                <a:gd name="connsiteY2" fmla="*/ 2743265 h 3176312"/>
                <a:gd name="connsiteX3" fmla="*/ 206217 w 11202019"/>
                <a:gd name="connsiteY3" fmla="*/ 2743265 h 3176312"/>
                <a:gd name="connsiteX4" fmla="*/ 206217 w 11202019"/>
                <a:gd name="connsiteY4" fmla="*/ 368251 h 3176312"/>
                <a:gd name="connsiteX0" fmla="*/ 206217 w 11162019"/>
                <a:gd name="connsiteY0" fmla="*/ 423578 h 3231639"/>
                <a:gd name="connsiteX1" fmla="*/ 10801903 w 11162019"/>
                <a:gd name="connsiteY1" fmla="*/ 612264 h 3231639"/>
                <a:gd name="connsiteX2" fmla="*/ 10758361 w 11162019"/>
                <a:gd name="connsiteY2" fmla="*/ 2798592 h 3231639"/>
                <a:gd name="connsiteX3" fmla="*/ 206217 w 11162019"/>
                <a:gd name="connsiteY3" fmla="*/ 2798592 h 3231639"/>
                <a:gd name="connsiteX4" fmla="*/ 206217 w 11162019"/>
                <a:gd name="connsiteY4" fmla="*/ 423578 h 3231639"/>
                <a:gd name="connsiteX0" fmla="*/ 311930 w 11267732"/>
                <a:gd name="connsiteY0" fmla="*/ 282974 h 3091035"/>
                <a:gd name="connsiteX1" fmla="*/ 10907616 w 11267732"/>
                <a:gd name="connsiteY1" fmla="*/ 471660 h 3091035"/>
                <a:gd name="connsiteX2" fmla="*/ 10864074 w 11267732"/>
                <a:gd name="connsiteY2" fmla="*/ 2657988 h 3091035"/>
                <a:gd name="connsiteX3" fmla="*/ 311930 w 11267732"/>
                <a:gd name="connsiteY3" fmla="*/ 2657988 h 3091035"/>
                <a:gd name="connsiteX4" fmla="*/ 311930 w 11267732"/>
                <a:gd name="connsiteY4" fmla="*/ 282974 h 3091035"/>
                <a:gd name="connsiteX0" fmla="*/ 311930 w 11134849"/>
                <a:gd name="connsiteY0" fmla="*/ 282974 h 2935813"/>
                <a:gd name="connsiteX1" fmla="*/ 10907616 w 11134849"/>
                <a:gd name="connsiteY1" fmla="*/ 471660 h 2935813"/>
                <a:gd name="connsiteX2" fmla="*/ 10864074 w 11134849"/>
                <a:gd name="connsiteY2" fmla="*/ 2657988 h 2935813"/>
                <a:gd name="connsiteX3" fmla="*/ 311930 w 11134849"/>
                <a:gd name="connsiteY3" fmla="*/ 2657988 h 2935813"/>
                <a:gd name="connsiteX4" fmla="*/ 311930 w 11134849"/>
                <a:gd name="connsiteY4" fmla="*/ 282974 h 2935813"/>
                <a:gd name="connsiteX0" fmla="*/ 311930 w 11139774"/>
                <a:gd name="connsiteY0" fmla="*/ 282974 h 2970140"/>
                <a:gd name="connsiteX1" fmla="*/ 10907616 w 11139774"/>
                <a:gd name="connsiteY1" fmla="*/ 471660 h 2970140"/>
                <a:gd name="connsiteX2" fmla="*/ 10864074 w 11139774"/>
                <a:gd name="connsiteY2" fmla="*/ 2657988 h 2970140"/>
                <a:gd name="connsiteX3" fmla="*/ 311930 w 11139774"/>
                <a:gd name="connsiteY3" fmla="*/ 2657988 h 2970140"/>
                <a:gd name="connsiteX4" fmla="*/ 311930 w 11139774"/>
                <a:gd name="connsiteY4" fmla="*/ 282974 h 2970140"/>
                <a:gd name="connsiteX0" fmla="*/ 311930 w 11176173"/>
                <a:gd name="connsiteY0" fmla="*/ 282974 h 2919244"/>
                <a:gd name="connsiteX1" fmla="*/ 10907616 w 11176173"/>
                <a:gd name="connsiteY1" fmla="*/ 471660 h 2919244"/>
                <a:gd name="connsiteX2" fmla="*/ 10864074 w 11176173"/>
                <a:gd name="connsiteY2" fmla="*/ 2657988 h 2919244"/>
                <a:gd name="connsiteX3" fmla="*/ 311930 w 11176173"/>
                <a:gd name="connsiteY3" fmla="*/ 2657988 h 2919244"/>
                <a:gd name="connsiteX4" fmla="*/ 311930 w 11176173"/>
                <a:gd name="connsiteY4" fmla="*/ 282974 h 2919244"/>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1176173" h="2919244">
                  <a:moveTo>
                    <a:pt x="311930" y="282974"/>
                  </a:moveTo>
                  <a:cubicBezTo>
                    <a:pt x="786106" y="-124957"/>
                    <a:pt x="10559273" y="-116811"/>
                    <a:pt x="10907616" y="471660"/>
                  </a:cubicBezTo>
                  <a:cubicBezTo>
                    <a:pt x="11255959" y="1060131"/>
                    <a:pt x="11289911" y="2309646"/>
                    <a:pt x="10864074" y="2657988"/>
                  </a:cubicBezTo>
                  <a:cubicBezTo>
                    <a:pt x="10438237" y="3006330"/>
                    <a:pt x="665197" y="3006331"/>
                    <a:pt x="311930" y="2657988"/>
                  </a:cubicBezTo>
                  <a:cubicBezTo>
                    <a:pt x="-41337" y="2309645"/>
                    <a:pt x="-162246" y="690905"/>
                    <a:pt x="311930" y="282974"/>
                  </a:cubicBezTo>
                  <a:close/>
                </a:path>
              </a:pathLst>
            </a:cu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FFFFFF"/>
                </a:solidFill>
                <a:effectLst/>
                <a:uLnTx/>
                <a:uFillTx/>
                <a:latin typeface="Arial" panose="020B0604020202020204" pitchFamily="34" charset="0"/>
                <a:ea typeface="字魂59号-创粗黑"/>
                <a:cs typeface="Arial" panose="020B0604020202020204" pitchFamily="34" charset="0"/>
              </a:endParaRPr>
            </a:p>
          </p:txBody>
        </p:sp>
      </p:grpSp>
      <p:sp>
        <p:nvSpPr>
          <p:cNvPr id="7" name="TextBox 6">
            <a:extLst>
              <a:ext uri="{FF2B5EF4-FFF2-40B4-BE49-F238E27FC236}">
                <a16:creationId xmlns:a16="http://schemas.microsoft.com/office/drawing/2014/main" id="{7A52E9CA-BC53-A5F1-5847-090111497699}"/>
              </a:ext>
            </a:extLst>
          </p:cNvPr>
          <p:cNvSpPr txBox="1"/>
          <p:nvPr/>
        </p:nvSpPr>
        <p:spPr>
          <a:xfrm>
            <a:off x="4336653" y="2403017"/>
            <a:ext cx="7459107" cy="3046988"/>
          </a:xfrm>
          <a:prstGeom prst="rect">
            <a:avLst/>
          </a:prstGeom>
          <a:noFill/>
        </p:spPr>
        <p:txBody>
          <a:bodyPr wrap="square">
            <a:spAutoFit/>
          </a:bodyPr>
          <a:lstStyle/>
          <a:p>
            <a:pPr lvl="0" algn="ctr"/>
            <a:r>
              <a:rPr lang="en-US" sz="4800" dirty="0">
                <a:solidFill>
                  <a:srgbClr val="002060"/>
                </a:solidFill>
                <a:latin typeface="Cambria" panose="02040503050406030204" pitchFamily="18" charset="0"/>
                <a:ea typeface="Cambria" panose="02040503050406030204" pitchFamily="18" charset="0"/>
              </a:rPr>
              <a:t>V</a:t>
            </a:r>
            <a:r>
              <a:rPr lang="vi-VN" sz="4800" dirty="0">
                <a:solidFill>
                  <a:srgbClr val="002060"/>
                </a:solidFill>
                <a:latin typeface="Cambria" panose="02040503050406030204" pitchFamily="18" charset="0"/>
                <a:ea typeface="Cambria" panose="02040503050406030204" pitchFamily="18" charset="0"/>
              </a:rPr>
              <a:t>ẽ tranh với nội dung là tác động của con người đến môi trường và tài nguyên thiên nhiên</a:t>
            </a:r>
            <a:endParaRPr kumimoji="0" lang="vi-VN" sz="4800" b="0"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9" name="Freeform 10">
            <a:extLst>
              <a:ext uri="{FF2B5EF4-FFF2-40B4-BE49-F238E27FC236}">
                <a16:creationId xmlns:a16="http://schemas.microsoft.com/office/drawing/2014/main" id="{3C0DA95B-9B78-34E3-86A3-3E814CDCF6FD}"/>
              </a:ext>
            </a:extLst>
          </p:cNvPr>
          <p:cNvSpPr/>
          <p:nvPr/>
        </p:nvSpPr>
        <p:spPr>
          <a:xfrm rot="-816925">
            <a:off x="3167082" y="5545119"/>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0" name="Freeform 10">
            <a:extLst>
              <a:ext uri="{FF2B5EF4-FFF2-40B4-BE49-F238E27FC236}">
                <a16:creationId xmlns:a16="http://schemas.microsoft.com/office/drawing/2014/main" id="{0E590328-A8C2-54E1-789E-D1F3D85300B4}"/>
              </a:ext>
            </a:extLst>
          </p:cNvPr>
          <p:cNvSpPr/>
          <p:nvPr/>
        </p:nvSpPr>
        <p:spPr>
          <a:xfrm rot="21423536">
            <a:off x="950699" y="5665141"/>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1" name="Freeform 11">
            <a:extLst>
              <a:ext uri="{FF2B5EF4-FFF2-40B4-BE49-F238E27FC236}">
                <a16:creationId xmlns:a16="http://schemas.microsoft.com/office/drawing/2014/main" id="{037E0C8C-BFA2-5D5B-57AC-D3168FCEB73B}"/>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2" name="Freeform 11">
            <a:extLst>
              <a:ext uri="{FF2B5EF4-FFF2-40B4-BE49-F238E27FC236}">
                <a16:creationId xmlns:a16="http://schemas.microsoft.com/office/drawing/2014/main" id="{0FAFDD28-23EF-A56E-8B20-CBF32B528C85}"/>
              </a:ext>
            </a:extLst>
          </p:cNvPr>
          <p:cNvSpPr/>
          <p:nvPr/>
        </p:nvSpPr>
        <p:spPr>
          <a:xfrm rot="421590">
            <a:off x="11480564" y="4951307"/>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13" name="Freeform 11">
            <a:extLst>
              <a:ext uri="{FF2B5EF4-FFF2-40B4-BE49-F238E27FC236}">
                <a16:creationId xmlns:a16="http://schemas.microsoft.com/office/drawing/2014/main" id="{0D924ECD-7048-E0E0-C250-FC04F94289F2}"/>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grpSp>
        <p:nvGrpSpPr>
          <p:cNvPr id="14" name="Group 13">
            <a:extLst>
              <a:ext uri="{FF2B5EF4-FFF2-40B4-BE49-F238E27FC236}">
                <a16:creationId xmlns:a16="http://schemas.microsoft.com/office/drawing/2014/main" id="{C5112546-5B34-0FB5-B9B2-136F57D99A0E}"/>
              </a:ext>
            </a:extLst>
          </p:cNvPr>
          <p:cNvGrpSpPr/>
          <p:nvPr/>
        </p:nvGrpSpPr>
        <p:grpSpPr>
          <a:xfrm>
            <a:off x="231974" y="845741"/>
            <a:ext cx="4079873" cy="5781919"/>
            <a:chOff x="62471" y="1278631"/>
            <a:chExt cx="3666867" cy="5277987"/>
          </a:xfrm>
          <a:effectLst>
            <a:outerShdw blurRad="63500" sx="102000" sy="102000" algn="ctr" rotWithShape="0">
              <a:prstClr val="black">
                <a:alpha val="40000"/>
              </a:prstClr>
            </a:outerShdw>
          </a:effectLst>
        </p:grpSpPr>
        <p:sp>
          <p:nvSpPr>
            <p:cNvPr id="15" name="Oval 14">
              <a:extLst>
                <a:ext uri="{FF2B5EF4-FFF2-40B4-BE49-F238E27FC236}">
                  <a16:creationId xmlns:a16="http://schemas.microsoft.com/office/drawing/2014/main" id="{68D94EB9-7334-1212-9334-3CF796CFF831}"/>
                </a:ext>
              </a:extLst>
            </p:cNvPr>
            <p:cNvSpPr/>
            <p:nvPr/>
          </p:nvSpPr>
          <p:spPr>
            <a:xfrm rot="2377420">
              <a:off x="1304884" y="6109576"/>
              <a:ext cx="190821"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6" name="Oval 15">
              <a:extLst>
                <a:ext uri="{FF2B5EF4-FFF2-40B4-BE49-F238E27FC236}">
                  <a16:creationId xmlns:a16="http://schemas.microsoft.com/office/drawing/2014/main" id="{3336E674-140D-2C9F-5E52-434DF92DB82B}"/>
                </a:ext>
              </a:extLst>
            </p:cNvPr>
            <p:cNvSpPr/>
            <p:nvPr/>
          </p:nvSpPr>
          <p:spPr>
            <a:xfrm rot="18678626">
              <a:off x="1970846" y="6008602"/>
              <a:ext cx="175346" cy="279400"/>
            </a:xfrm>
            <a:prstGeom prst="ellipse">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17" name="Picture 16">
              <a:extLst>
                <a:ext uri="{FF2B5EF4-FFF2-40B4-BE49-F238E27FC236}">
                  <a16:creationId xmlns:a16="http://schemas.microsoft.com/office/drawing/2014/main" id="{02A70F4B-1AC9-A2C3-BF3C-7FF86B7B18B2}"/>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21801" b="81692" l="73669" r="95130">
                          <a14:foregroundMark x1="88917" y1="32113" x2="84706" y2="32113"/>
                          <a14:foregroundMark x1="80519" y1="29882" x2="87028" y2="26810"/>
                          <a14:foregroundMark x1="87028" y1="26810" x2="93400" y2="37290"/>
                          <a14:foregroundMark x1="93400" y1="37290" x2="91124" y2="41919"/>
                          <a14:foregroundMark x1="91124" y1="41919" x2="90373" y2="45581"/>
                          <a14:foregroundMark x1="91306" y1="50800" x2="94401" y2="48274"/>
                          <a14:foregroundMark x1="94401" y1="48274" x2="92604" y2="40741"/>
                          <a14:foregroundMark x1="92604" y1="40741" x2="92922" y2="34680"/>
                          <a14:foregroundMark x1="92922" y1="34680" x2="87301" y2="29125"/>
                          <a14:foregroundMark x1="87301" y1="29125" x2="80314" y2="29419"/>
                          <a14:foregroundMark x1="80314" y1="29419" x2="75671" y2="38973"/>
                          <a14:foregroundMark x1="75671" y1="38973" x2="75649" y2="43350"/>
                          <a14:foregroundMark x1="83410" y1="79046" x2="83773" y2="78325"/>
                          <a14:foregroundMark x1="87324" y1="79334" x2="87028" y2="78325"/>
                          <a14:foregroundMark x1="93104" y1="30387" x2="84570" y2="26010"/>
                          <a14:foregroundMark x1="84570" y1="26010" x2="79904" y2="26305"/>
                          <a14:foregroundMark x1="79904" y1="26305" x2="75034" y2="39478"/>
                          <a14:foregroundMark x1="75034" y1="39478" x2="79062" y2="42340"/>
                          <a14:foregroundMark x1="79062" y1="42340" x2="85776" y2="39226"/>
                          <a14:foregroundMark x1="85776" y1="39226" x2="92535" y2="51094"/>
                          <a14:foregroundMark x1="92535" y1="51094" x2="93969" y2="50800"/>
                          <a14:foregroundMark x1="83682" y1="24200" x2="79586" y2="25631"/>
                          <a14:foregroundMark x1="74351" y1="43182" x2="76149" y2="39731"/>
                          <a14:foregroundMark x1="95152" y1="36532" x2="91306" y2="37332"/>
                          <a14:foregroundMark x1="87278" y1="23864" x2="87278" y2="23864"/>
                          <a14:foregroundMark x1="81543" y1="21843" x2="81384" y2="24663"/>
                          <a14:foregroundMark x1="73669" y1="43056" x2="73942" y2="42256"/>
                          <a14:foregroundMark x1="88985" y1="40362" x2="87119" y2="40657"/>
                          <a14:foregroundMark x1="81725" y1="35606" x2="81543" y2="40657"/>
                          <a14:foregroundMark x1="80860" y1="37163" x2="79062" y2="41456"/>
                          <a14:foregroundMark x1="81384" y1="38300" x2="80086" y2="41288"/>
                          <a14:foregroundMark x1="86436" y1="43813" x2="83182" y2="44781"/>
                          <a14:foregroundMark x1="83864" y1="78662" x2="83568" y2="79282"/>
                          <a14:foregroundMark x1="87324" y1="78662" x2="87210" y2="81355"/>
                          <a14:foregroundMark x1="87146" y1="79338" x2="87346" y2="78956"/>
                          <a14:foregroundMark x1="83068" y1="78199" x2="82948" y2="78923"/>
                          <a14:foregroundMark x1="87346" y1="78662" x2="87346" y2="78662"/>
                          <a14:foregroundMark x1="87460" y1="79461" x2="86800" y2="80345"/>
                          <a14:foregroundMark x1="83045" y1="79714" x2="82317" y2="79840"/>
                          <a14:foregroundMark x1="83182" y1="77820" x2="83204" y2="80177"/>
                          <a14:foregroundMark x1="87551" y1="79461" x2="87278" y2="80303"/>
                          <a14:backgroundMark x1="82605" y1="78235" x2="82087" y2="78646"/>
                          <a14:backgroundMark x1="86368" y1="79798" x2="86322" y2="80850"/>
                          <a14:backgroundMark x1="88553" y1="80219" x2="84547" y2="80303"/>
                          <a14:backgroundMark x1="82366" y1="79974" x2="81475" y2="79840"/>
                          <a14:backgroundMark x1="84547" y1="80303" x2="83785" y2="80188"/>
                          <a14:backgroundMark x1="87327" y1="80942" x2="82886" y2="79756"/>
                        </a14:backgroundRemoval>
                      </a14:imgEffect>
                    </a14:imgLayer>
                  </a14:imgProps>
                </a:ext>
                <a:ext uri="{28A0092B-C50C-407E-A947-70E740481C1C}">
                  <a14:useLocalDpi xmlns:a14="http://schemas.microsoft.com/office/drawing/2010/main" val="0"/>
                </a:ext>
              </a:extLst>
            </a:blip>
            <a:srcRect l="71707" t="18401" r="3583" b="15805"/>
            <a:stretch/>
          </p:blipFill>
          <p:spPr>
            <a:xfrm flipH="1">
              <a:off x="62471" y="1278631"/>
              <a:ext cx="3666867" cy="5277987"/>
            </a:xfrm>
            <a:prstGeom prst="rect">
              <a:avLst/>
            </a:prstGeom>
          </p:spPr>
        </p:pic>
      </p:grpSp>
      <p:sp>
        <p:nvSpPr>
          <p:cNvPr id="18" name="Freeform 10">
            <a:extLst>
              <a:ext uri="{FF2B5EF4-FFF2-40B4-BE49-F238E27FC236}">
                <a16:creationId xmlns:a16="http://schemas.microsoft.com/office/drawing/2014/main" id="{A5663484-C1B8-40FC-CF98-17F2B565C3C9}"/>
              </a:ext>
            </a:extLst>
          </p:cNvPr>
          <p:cNvSpPr/>
          <p:nvPr/>
        </p:nvSpPr>
        <p:spPr>
          <a:xfrm rot="399477">
            <a:off x="3586374" y="4965940"/>
            <a:ext cx="906821" cy="1173202"/>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2">
              <a:extLst>
                <a:ext uri="{96DAC541-7B7A-43D3-8B79-37D633B846F1}">
                  <asvg:svgBlip xmlns:asvg="http://schemas.microsoft.com/office/drawing/2016/SVG/main" xmlns="" r:embed="rId3"/>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5" name="Picture 4">
            <a:extLst>
              <a:ext uri="{FF2B5EF4-FFF2-40B4-BE49-F238E27FC236}">
                <a16:creationId xmlns:a16="http://schemas.microsoft.com/office/drawing/2014/main" id="{AE692998-DF47-3611-A718-8F376402DD68}"/>
              </a:ext>
            </a:extLst>
          </p:cNvPr>
          <p:cNvPicPr>
            <a:picLocks noChangeAspect="1"/>
          </p:cNvPicPr>
          <p:nvPr/>
        </p:nvPicPr>
        <p:blipFill>
          <a:blip r:embed="rId6"/>
          <a:stretch>
            <a:fillRect/>
          </a:stretch>
        </p:blipFill>
        <p:spPr>
          <a:xfrm>
            <a:off x="3625285" y="242248"/>
            <a:ext cx="7181710" cy="1572904"/>
          </a:xfrm>
          <a:prstGeom prst="rect">
            <a:avLst/>
          </a:prstGeom>
        </p:spPr>
      </p:pic>
    </p:spTree>
    <p:extLst>
      <p:ext uri="{BB962C8B-B14F-4D97-AF65-F5344CB8AC3E}">
        <p14:creationId xmlns:p14="http://schemas.microsoft.com/office/powerpoint/2010/main" val="3086802113"/>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additive="base">
                                        <p:cTn id="7" dur="500" fill="hold"/>
                                        <p:tgtEl>
                                          <p:spTgt spid="14"/>
                                        </p:tgtEl>
                                        <p:attrNameLst>
                                          <p:attrName>ppt_x</p:attrName>
                                        </p:attrNameLst>
                                      </p:cBhvr>
                                      <p:tavLst>
                                        <p:tav tm="0">
                                          <p:val>
                                            <p:strVal val="#ppt_x"/>
                                          </p:val>
                                        </p:tav>
                                        <p:tav tm="100000">
                                          <p:val>
                                            <p:strVal val="#ppt_x"/>
                                          </p:val>
                                        </p:tav>
                                      </p:tavLst>
                                    </p:anim>
                                    <p:anim calcmode="lin" valueType="num">
                                      <p:cBhvr additive="base">
                                        <p:cTn id="8"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randombar(horizontal)">
                                      <p:cBhvr>
                                        <p:cTn id="13" dur="500"/>
                                        <p:tgtEl>
                                          <p:spTgt spid="2"/>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7"/>
                                        </p:tgtEl>
                                        <p:attrNameLst>
                                          <p:attrName>style.visibility</p:attrName>
                                        </p:attrNameLst>
                                      </p:cBhvr>
                                      <p:to>
                                        <p:strVal val="visible"/>
                                      </p:to>
                                    </p:set>
                                    <p:animEffect transition="in" filter="randombar(horizontal)">
                                      <p:cBhvr>
                                        <p:cTn id="16"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F4FB94CB-AC36-06B8-91F9-3B58CE70FB58}"/>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46145" b="95559" l="3956" r="33558">
                        <a14:foregroundMark x1="8854" y1="51918" x2="12217" y2="58135"/>
                        <a14:foregroundMark x1="15581" y1="58498" x2="12325" y2="52160"/>
                        <a14:foregroundMark x1="12271" y1="46145" x2="13186" y2="49697"/>
                        <a14:foregroundMark x1="11060" y1="58579" x2="11679" y2="63908"/>
                        <a14:foregroundMark x1="7750" y1="69964" x2="7750" y2="69964"/>
                        <a14:foregroundMark x1="9822" y1="80783" x2="13940" y2="81106"/>
                        <a14:foregroundMark x1="13940" y1="81106" x2="14182" y2="80783"/>
                        <a14:foregroundMark x1="8558" y1="94065" x2="14532" y2="93460"/>
                        <a14:foregroundMark x1="14532" y1="93460" x2="14532" y2="93460"/>
                        <a14:foregroundMark x1="22793" y1="93541" x2="28579" y2="93621"/>
                        <a14:foregroundMark x1="28579" y1="93621" x2="31889" y2="90876"/>
                        <a14:foregroundMark x1="12460" y1="68591" x2="12944" y2="72346"/>
                        <a14:foregroundMark x1="9338" y1="59063" x2="12244" y2="61445"/>
                        <a14:foregroundMark x1="12244" y1="61445" x2="14693" y2="57893"/>
                        <a14:foregroundMark x1="14693" y1="57893" x2="14612" y2="57327"/>
                        <a14:foregroundMark x1="8611" y1="59588" x2="10253" y2="62616"/>
                        <a14:foregroundMark x1="11679" y1="64635" x2="12083" y2="67380"/>
                        <a14:foregroundMark x1="17034" y1="63101" x2="17034" y2="63101"/>
                        <a14:foregroundMark x1="14478" y1="64271" x2="14478" y2="64271"/>
                        <a14:foregroundMark x1="16308" y1="63827" x2="16308" y2="63827"/>
                        <a14:foregroundMark x1="13805" y1="64473" x2="16658" y2="63060"/>
                        <a14:foregroundMark x1="16658" y1="63060" x2="17034" y2="62616"/>
                        <a14:foregroundMark x1="9903" y1="65563" x2="7750" y2="70408"/>
                        <a14:foregroundMark x1="17411" y1="63545" x2="17115" y2="62818"/>
                        <a14:foregroundMark x1="17223" y1="62737" x2="17896" y2="62616"/>
                        <a14:foregroundMark x1="16792" y1="62535" x2="16792" y2="62535"/>
                        <a14:foregroundMark x1="17600" y1="62535" x2="17600" y2="62535"/>
                        <a14:foregroundMark x1="8046" y1="70973" x2="8046" y2="70973"/>
                        <a14:foregroundMark x1="11006" y1="80420" x2="11302" y2="76665"/>
                        <a14:foregroundMark x1="11302" y1="75737" x2="11302" y2="73355"/>
                        <a14:foregroundMark x1="13375" y1="79411" x2="13375" y2="73436"/>
                        <a14:foregroundMark x1="17465" y1="62374" x2="16927" y2="62899"/>
                        <a14:foregroundMark x1="33558" y1="91441" x2="31539" y2="91522"/>
                        <a14:foregroundMark x1="27018" y1="95559" x2="26938" y2="94832"/>
                        <a14:foregroundMark x1="24516" y1="68026" x2="24516" y2="68026"/>
                        <a14:foregroundMark x1="15823" y1="56480" x2="14855" y2="54663"/>
                        <a14:foregroundMark x1="14855" y1="54663" x2="14855" y2="54663"/>
                        <a14:foregroundMark x1="12998" y1="65200" x2="10388" y2="64836"/>
                        <a14:foregroundMark x1="12944" y1="64110" x2="12648" y2="63908"/>
                        <a14:foregroundMark x1="10818" y1="65644" x2="10872" y2="67138"/>
                        <a14:foregroundMark x1="6216" y1="62455" x2="7804" y2="62737"/>
                        <a14:foregroundMark x1="16200" y1="89584" x2="13805" y2="90674"/>
                        <a14:foregroundMark x1="10253" y1="81631" x2="13940" y2="82358"/>
                        <a14:foregroundMark x1="13940" y1="82358" x2="14478" y2="80702"/>
                      </a14:backgroundRemoval>
                    </a14:imgEffect>
                  </a14:imgLayer>
                </a14:imgProps>
              </a:ext>
              <a:ext uri="{28A0092B-C50C-407E-A947-70E740481C1C}">
                <a14:useLocalDpi xmlns:a14="http://schemas.microsoft.com/office/drawing/2010/main" val="0"/>
              </a:ext>
            </a:extLst>
          </a:blip>
          <a:srcRect l="533" t="45322" r="65231" b="1439"/>
          <a:stretch/>
        </p:blipFill>
        <p:spPr>
          <a:xfrm>
            <a:off x="-382773" y="629421"/>
            <a:ext cx="6170361" cy="6396041"/>
          </a:xfrm>
          <a:prstGeom prst="rect">
            <a:avLst/>
          </a:prstGeom>
          <a:effectLst>
            <a:outerShdw blurRad="63500" sx="102000" sy="102000" algn="ctr" rotWithShape="0">
              <a:prstClr val="black">
                <a:alpha val="40000"/>
              </a:prstClr>
            </a:outerShdw>
          </a:effectLst>
        </p:spPr>
      </p:pic>
      <p:sp>
        <p:nvSpPr>
          <p:cNvPr id="12" name="Freeform 11">
            <a:extLst>
              <a:ext uri="{FF2B5EF4-FFF2-40B4-BE49-F238E27FC236}">
                <a16:creationId xmlns:a16="http://schemas.microsoft.com/office/drawing/2014/main" id="{66D983CE-8E6B-BBDF-46C8-38A5DE761870}"/>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3" name="Freeform 11">
            <a:extLst>
              <a:ext uri="{FF2B5EF4-FFF2-40B4-BE49-F238E27FC236}">
                <a16:creationId xmlns:a16="http://schemas.microsoft.com/office/drawing/2014/main" id="{19E6061D-3AE6-8AA4-0D8A-8AB827BB4134}"/>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4" name="Freeform 11">
            <a:extLst>
              <a:ext uri="{FF2B5EF4-FFF2-40B4-BE49-F238E27FC236}">
                <a16:creationId xmlns:a16="http://schemas.microsoft.com/office/drawing/2014/main" id="{826DA97B-7131-02B4-5920-5703400C4C07}"/>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5" name="Freeform 11">
            <a:extLst>
              <a:ext uri="{FF2B5EF4-FFF2-40B4-BE49-F238E27FC236}">
                <a16:creationId xmlns:a16="http://schemas.microsoft.com/office/drawing/2014/main" id="{0CFB298C-241E-AB66-4A94-D7412E0CE9C0}"/>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6" name="Freeform 11">
            <a:extLst>
              <a:ext uri="{FF2B5EF4-FFF2-40B4-BE49-F238E27FC236}">
                <a16:creationId xmlns:a16="http://schemas.microsoft.com/office/drawing/2014/main" id="{0724231D-E7FE-F01F-C51A-87BDD6B82DDD}"/>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7" name="Freeform 11">
            <a:extLst>
              <a:ext uri="{FF2B5EF4-FFF2-40B4-BE49-F238E27FC236}">
                <a16:creationId xmlns:a16="http://schemas.microsoft.com/office/drawing/2014/main" id="{BF0CF396-D6FD-393D-64E8-1A4ED911C55D}"/>
              </a:ext>
            </a:extLst>
          </p:cNvPr>
          <p:cNvSpPr/>
          <p:nvPr/>
        </p:nvSpPr>
        <p:spPr>
          <a:xfrm rot="421590">
            <a:off x="110789" y="4540769"/>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4">
              <a:extLst>
                <a:ext uri="{96DAC541-7B7A-43D3-8B79-37D633B846F1}">
                  <asvg:svgBlip xmlns:asvg="http://schemas.microsoft.com/office/drawing/2016/SVG/main" xmlns="" r:embed="rId5"/>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8" name="Freeform 9">
            <a:extLst>
              <a:ext uri="{FF2B5EF4-FFF2-40B4-BE49-F238E27FC236}">
                <a16:creationId xmlns:a16="http://schemas.microsoft.com/office/drawing/2014/main" id="{083C6EAF-D4A7-FF41-F1B2-EA855F70A9A5}"/>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4">
              <a:extLst>
                <a:ext uri="{96DAC541-7B7A-43D3-8B79-37D633B846F1}">
                  <asvg:svgBlip xmlns:asvg="http://schemas.microsoft.com/office/drawing/2016/SVG/main" xmlns="" r:embed="rId6"/>
                </a:ext>
              </a:extLst>
            </a:blip>
            <a:stretch>
              <a:fillRect/>
            </a:stretch>
          </a:blipFill>
        </p:spPr>
        <p:txBody>
          <a:bodyPr/>
          <a:lstStyle/>
          <a:p>
            <a:endParaRPr lang="en-US">
              <a:latin typeface="Cambria" panose="02040503050406030204" pitchFamily="18" charset="0"/>
              <a:ea typeface="Cambria" panose="02040503050406030204" pitchFamily="18" charset="0"/>
            </a:endParaRPr>
          </a:p>
        </p:txBody>
      </p:sp>
      <p:sp>
        <p:nvSpPr>
          <p:cNvPr id="11" name="Cloud 10">
            <a:extLst>
              <a:ext uri="{FF2B5EF4-FFF2-40B4-BE49-F238E27FC236}">
                <a16:creationId xmlns:a16="http://schemas.microsoft.com/office/drawing/2014/main" id="{1F07CB77-EB14-B2A7-64CB-0A7D3C49B180}"/>
              </a:ext>
            </a:extLst>
          </p:cNvPr>
          <p:cNvSpPr/>
          <p:nvPr/>
        </p:nvSpPr>
        <p:spPr>
          <a:xfrm>
            <a:off x="6614556" y="2800529"/>
            <a:ext cx="5298109" cy="2898315"/>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19" name="Rectangle 18">
            <a:extLst>
              <a:ext uri="{FF2B5EF4-FFF2-40B4-BE49-F238E27FC236}">
                <a16:creationId xmlns:a16="http://schemas.microsoft.com/office/drawing/2014/main" id="{08B1DFDE-36FF-8300-5952-7CB8357F68FD}"/>
              </a:ext>
            </a:extLst>
          </p:cNvPr>
          <p:cNvSpPr/>
          <p:nvPr/>
        </p:nvSpPr>
        <p:spPr>
          <a:xfrm>
            <a:off x="7198400" y="3250583"/>
            <a:ext cx="4091691" cy="1938992"/>
          </a:xfrm>
          <a:prstGeom prst="rect">
            <a:avLst/>
          </a:prstGeom>
          <a:noFill/>
        </p:spPr>
        <p:txBody>
          <a:bodyPr wrap="square" lIns="91440" tIns="45720" rIns="91440" bIns="45720">
            <a:spAutoFit/>
          </a:bodyPr>
          <a:lstStyle/>
          <a:p>
            <a:pPr algn="ctr"/>
            <a:r>
              <a:rPr lang="en-US"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rPr>
              <a:t>Chuẩn bị bài mới</a:t>
            </a:r>
            <a:endParaRPr lang="vi-VN" sz="6000">
              <a:ln w="38100">
                <a:solidFill>
                  <a:srgbClr val="00B050"/>
                </a:solidFill>
              </a:ln>
              <a:solidFill>
                <a:srgbClr val="00B050"/>
              </a:solidFill>
              <a:latin typeface="Cambria" panose="02040503050406030204" pitchFamily="18" charset="0"/>
              <a:ea typeface="Cambria" panose="02040503050406030204" pitchFamily="18" charset="0"/>
              <a:cs typeface="Arial" panose="020B0604020202020204" pitchFamily="34" charset="0"/>
            </a:endParaRPr>
          </a:p>
        </p:txBody>
      </p:sp>
      <p:sp>
        <p:nvSpPr>
          <p:cNvPr id="20" name="Cloud 19">
            <a:extLst>
              <a:ext uri="{FF2B5EF4-FFF2-40B4-BE49-F238E27FC236}">
                <a16:creationId xmlns:a16="http://schemas.microsoft.com/office/drawing/2014/main" id="{A84BBD19-2CE9-0088-A552-660F901C4074}"/>
              </a:ext>
            </a:extLst>
          </p:cNvPr>
          <p:cNvSpPr/>
          <p:nvPr/>
        </p:nvSpPr>
        <p:spPr>
          <a:xfrm>
            <a:off x="4079235" y="346711"/>
            <a:ext cx="5279649" cy="2526674"/>
          </a:xfrm>
          <a:prstGeom prst="cloud">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sz="2800">
              <a:latin typeface="Cambria" panose="02040503050406030204" pitchFamily="18" charset="0"/>
              <a:ea typeface="Cambria" panose="02040503050406030204" pitchFamily="18" charset="0"/>
            </a:endParaRPr>
          </a:p>
        </p:txBody>
      </p:sp>
      <p:sp>
        <p:nvSpPr>
          <p:cNvPr id="21" name="Rectangle 20">
            <a:extLst>
              <a:ext uri="{FF2B5EF4-FFF2-40B4-BE49-F238E27FC236}">
                <a16:creationId xmlns:a16="http://schemas.microsoft.com/office/drawing/2014/main" id="{2CD117A2-5530-3CE8-F029-C089D49F762A}"/>
              </a:ext>
            </a:extLst>
          </p:cNvPr>
          <p:cNvSpPr/>
          <p:nvPr/>
        </p:nvSpPr>
        <p:spPr>
          <a:xfrm>
            <a:off x="5285111" y="657485"/>
            <a:ext cx="3470284" cy="1938992"/>
          </a:xfrm>
          <a:prstGeom prst="rect">
            <a:avLst/>
          </a:prstGeom>
          <a:noFill/>
        </p:spPr>
        <p:txBody>
          <a:bodyPr wrap="square" lIns="91440" tIns="45720" rIns="91440" bIns="45720">
            <a:spAutoFit/>
          </a:bodyPr>
          <a:lstStyle/>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Xem lại</a:t>
            </a:r>
            <a:endParaRPr lang="vi-VN"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endParaRPr>
          </a:p>
          <a:p>
            <a:pPr algn="just"/>
            <a:r>
              <a:rPr lang="en-US" sz="6000">
                <a:ln w="28575">
                  <a:solidFill>
                    <a:srgbClr val="FF3399"/>
                  </a:solidFill>
                </a:ln>
                <a:solidFill>
                  <a:srgbClr val="FF3399"/>
                </a:solidFill>
                <a:latin typeface="Cambria" panose="02040503050406030204" pitchFamily="18" charset="0"/>
                <a:ea typeface="Cambria" panose="02040503050406030204" pitchFamily="18" charset="0"/>
                <a:cs typeface="Arial" panose="020B0604020202020204" pitchFamily="34" charset="0"/>
              </a:rPr>
              <a:t>bài học.</a:t>
            </a:r>
          </a:p>
        </p:txBody>
      </p:sp>
    </p:spTree>
    <p:extLst>
      <p:ext uri="{BB962C8B-B14F-4D97-AF65-F5344CB8AC3E}">
        <p14:creationId xmlns:p14="http://schemas.microsoft.com/office/powerpoint/2010/main" val="33568550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1000"/>
                                        <p:tgtEl>
                                          <p:spTgt spid="20"/>
                                        </p:tgtEl>
                                      </p:cBhvr>
                                    </p:animEffect>
                                    <p:anim calcmode="lin" valueType="num">
                                      <p:cBhvr>
                                        <p:cTn id="8" dur="1000" fill="hold"/>
                                        <p:tgtEl>
                                          <p:spTgt spid="20"/>
                                        </p:tgtEl>
                                        <p:attrNameLst>
                                          <p:attrName>ppt_x</p:attrName>
                                        </p:attrNameLst>
                                      </p:cBhvr>
                                      <p:tavLst>
                                        <p:tav tm="0">
                                          <p:val>
                                            <p:strVal val="#ppt_x"/>
                                          </p:val>
                                        </p:tav>
                                        <p:tav tm="100000">
                                          <p:val>
                                            <p:strVal val="#ppt_x"/>
                                          </p:val>
                                        </p:tav>
                                      </p:tavLst>
                                    </p:anim>
                                    <p:anim calcmode="lin" valueType="num">
                                      <p:cBhvr>
                                        <p:cTn id="9" dur="1000" fill="hold"/>
                                        <p:tgtEl>
                                          <p:spTgt spid="2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21"/>
                                        </p:tgtEl>
                                        <p:attrNameLst>
                                          <p:attrName>style.visibility</p:attrName>
                                        </p:attrNameLst>
                                      </p:cBhvr>
                                      <p:to>
                                        <p:strVal val="visible"/>
                                      </p:to>
                                    </p:set>
                                    <p:animEffect transition="in" filter="fade">
                                      <p:cBhvr>
                                        <p:cTn id="12" dur="1000"/>
                                        <p:tgtEl>
                                          <p:spTgt spid="21"/>
                                        </p:tgtEl>
                                      </p:cBhvr>
                                    </p:animEffect>
                                    <p:anim calcmode="lin" valueType="num">
                                      <p:cBhvr>
                                        <p:cTn id="13" dur="1000" fill="hold"/>
                                        <p:tgtEl>
                                          <p:spTgt spid="21"/>
                                        </p:tgtEl>
                                        <p:attrNameLst>
                                          <p:attrName>ppt_x</p:attrName>
                                        </p:attrNameLst>
                                      </p:cBhvr>
                                      <p:tavLst>
                                        <p:tav tm="0">
                                          <p:val>
                                            <p:strVal val="#ppt_x"/>
                                          </p:val>
                                        </p:tav>
                                        <p:tav tm="100000">
                                          <p:val>
                                            <p:strVal val="#ppt_x"/>
                                          </p:val>
                                        </p:tav>
                                      </p:tavLst>
                                    </p:anim>
                                    <p:anim calcmode="lin" valueType="num">
                                      <p:cBhvr>
                                        <p:cTn id="14"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1000"/>
                                        <p:tgtEl>
                                          <p:spTgt spid="19"/>
                                        </p:tgtEl>
                                      </p:cBhvr>
                                    </p:animEffect>
                                    <p:anim calcmode="lin" valueType="num">
                                      <p:cBhvr>
                                        <p:cTn id="20" dur="1000" fill="hold"/>
                                        <p:tgtEl>
                                          <p:spTgt spid="19"/>
                                        </p:tgtEl>
                                        <p:attrNameLst>
                                          <p:attrName>ppt_x</p:attrName>
                                        </p:attrNameLst>
                                      </p:cBhvr>
                                      <p:tavLst>
                                        <p:tav tm="0">
                                          <p:val>
                                            <p:strVal val="#ppt_x"/>
                                          </p:val>
                                        </p:tav>
                                        <p:tav tm="100000">
                                          <p:val>
                                            <p:strVal val="#ppt_x"/>
                                          </p:val>
                                        </p:tav>
                                      </p:tavLst>
                                    </p:anim>
                                    <p:anim calcmode="lin" valueType="num">
                                      <p:cBhvr>
                                        <p:cTn id="21" dur="1000" fill="hold"/>
                                        <p:tgtEl>
                                          <p:spTgt spid="19"/>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19" grpId="0"/>
      <p:bldP spid="20" grpId="0" animBg="1"/>
      <p:bldP spid="21"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6" name="Group 15">
            <a:extLst>
              <a:ext uri="{FF2B5EF4-FFF2-40B4-BE49-F238E27FC236}">
                <a16:creationId xmlns:a16="http://schemas.microsoft.com/office/drawing/2014/main" id="{C69CF1F8-0ECB-4ED2-9654-CF6B20847828}"/>
              </a:ext>
            </a:extLst>
          </p:cNvPr>
          <p:cNvGrpSpPr/>
          <p:nvPr/>
        </p:nvGrpSpPr>
        <p:grpSpPr>
          <a:xfrm>
            <a:off x="2902689" y="747553"/>
            <a:ext cx="7506184" cy="1456692"/>
            <a:chOff x="7454049" y="2092672"/>
            <a:chExt cx="11370127" cy="520568"/>
          </a:xfrm>
        </p:grpSpPr>
        <p:sp>
          <p:nvSpPr>
            <p:cNvPr id="17" name="Speech Bubble: Rectangle with Corners Rounded 16">
              <a:extLst>
                <a:ext uri="{FF2B5EF4-FFF2-40B4-BE49-F238E27FC236}">
                  <a16:creationId xmlns:a16="http://schemas.microsoft.com/office/drawing/2014/main" id="{98EBE66F-2EEC-4B73-B1AF-C63891630E75}"/>
                </a:ext>
              </a:extLst>
            </p:cNvPr>
            <p:cNvSpPr/>
            <p:nvPr/>
          </p:nvSpPr>
          <p:spPr>
            <a:xfrm>
              <a:off x="7526924" y="2092672"/>
              <a:ext cx="11297252" cy="516489"/>
            </a:xfrm>
            <a:prstGeom prst="wedgeRoundRectCallout">
              <a:avLst>
                <a:gd name="adj1" fmla="val -56534"/>
                <a:gd name="adj2" fmla="val 40935"/>
                <a:gd name="adj3" fmla="val 16667"/>
              </a:avLst>
            </a:prstGeom>
            <a:solidFill>
              <a:schemeClr val="bg1"/>
            </a:solidFill>
            <a:ln w="28575">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18" name="TextBox 17">
              <a:extLst>
                <a:ext uri="{FF2B5EF4-FFF2-40B4-BE49-F238E27FC236}">
                  <a16:creationId xmlns:a16="http://schemas.microsoft.com/office/drawing/2014/main" id="{D608B5AF-B7B8-4F05-AE4A-238907330E05}"/>
                </a:ext>
              </a:extLst>
            </p:cNvPr>
            <p:cNvSpPr txBox="1"/>
            <p:nvPr/>
          </p:nvSpPr>
          <p:spPr>
            <a:xfrm>
              <a:off x="7454049" y="2096296"/>
              <a:ext cx="11338524" cy="516944"/>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w="0"/>
                  <a:solidFill>
                    <a:srgbClr val="002060"/>
                  </a:solidFill>
                  <a:effectLst>
                    <a:outerShdw blurRad="38100" dist="38100" dir="2700000" algn="tl">
                      <a:srgbClr val="000000">
                        <a:alpha val="43137"/>
                      </a:srgbClr>
                    </a:outerShdw>
                  </a:effectLst>
                  <a:uLnTx/>
                  <a:uFillTx/>
                  <a:latin typeface="Calibri "/>
                  <a:ea typeface="Times New Roman" panose="02020603050405020304" pitchFamily="18" charset="0"/>
                  <a:cs typeface="Arial" panose="020B0604020202020204" pitchFamily="34" charset="0"/>
                </a:rPr>
                <a:t>Nếu rừng không còn nữa thì điều gì sẽ xảy ra? </a:t>
              </a:r>
            </a:p>
          </p:txBody>
        </p:sp>
      </p:grpSp>
      <p:sp>
        <p:nvSpPr>
          <p:cNvPr id="13" name="Rounded Rectangle 14">
            <a:extLst>
              <a:ext uri="{FF2B5EF4-FFF2-40B4-BE49-F238E27FC236}">
                <a16:creationId xmlns:a16="http://schemas.microsoft.com/office/drawing/2014/main" id="{7DD52E86-6746-4B21-BA0B-73F4F17187FD}"/>
              </a:ext>
            </a:extLst>
          </p:cNvPr>
          <p:cNvSpPr/>
          <p:nvPr/>
        </p:nvSpPr>
        <p:spPr>
          <a:xfrm>
            <a:off x="3381154" y="3221665"/>
            <a:ext cx="8272130" cy="3019647"/>
          </a:xfrm>
          <a:prstGeom prst="roundRect">
            <a:avLst/>
          </a:prstGeom>
          <a:solidFill>
            <a:schemeClr val="accent4">
              <a:lumMod val="40000"/>
              <a:lumOff val="60000"/>
            </a:schemeClr>
          </a:solidFill>
          <a:ln w="28575">
            <a:noFill/>
            <a:prstDash val="sysDot"/>
          </a:ln>
          <a:effectLst>
            <a:outerShdw blurRad="107950" dist="12700" dir="5400000" algn="ctr">
              <a:srgbClr val="000000"/>
            </a:outerShdw>
          </a:effectLst>
          <a:scene3d>
            <a:camera prst="orthographicFront">
              <a:rot lat="0" lon="0" rev="0"/>
            </a:camera>
            <a:lightRig rig="soft" dir="t">
              <a:rot lat="0" lon="0" rev="0"/>
            </a:lightRig>
          </a:scene3d>
          <a:sp3d contourW="44450" prstMaterial="matte">
            <a:bevelT w="63500" h="63500" prst="artDeco"/>
            <a:contourClr>
              <a:srgbClr val="FFFFFF"/>
            </a:contourClr>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028700" lvl="0" indent="-571500" algn="just">
              <a:spcBef>
                <a:spcPts val="1200"/>
              </a:spcBef>
              <a:buFont typeface="Arial" panose="020B0604020202020204" pitchFamily="34" charset="0"/>
              <a:buChar char="•"/>
            </a:pPr>
            <a:r>
              <a:rPr lang="vi-VN" sz="3600" b="1" dirty="0">
                <a:solidFill>
                  <a:srgbClr val="FF0000"/>
                </a:solidFill>
              </a:rPr>
              <a:t>Đàn chà vá chân đen sẽ không còn nơi ở, không có thức ăn nên có thể bị tuyệt chủng.</a:t>
            </a:r>
          </a:p>
          <a:p>
            <a:pPr marL="1028700" lvl="0" indent="-571500" algn="just">
              <a:spcBef>
                <a:spcPts val="1200"/>
              </a:spcBef>
              <a:buFont typeface="Arial" panose="020B0604020202020204" pitchFamily="34" charset="0"/>
              <a:buChar char="•"/>
            </a:pPr>
            <a:r>
              <a:rPr lang="vi-VN" sz="3600" b="1" dirty="0">
                <a:solidFill>
                  <a:srgbClr val="FF0000"/>
                </a:solidFill>
              </a:rPr>
              <a:t>Các con vật, cây cối cũng mất theo.</a:t>
            </a:r>
            <a:endParaRPr kumimoji="0" lang="vi-VN" sz="3600" b="1" i="0" u="none" strike="noStrike" kern="1200" cap="none" spc="0" normalizeH="0" baseline="0" noProof="0" dirty="0">
              <a:ln>
                <a:noFill/>
              </a:ln>
              <a:solidFill>
                <a:srgbClr val="FF0000"/>
              </a:solidFill>
              <a:effectLst/>
              <a:uLnTx/>
              <a:uFillTx/>
              <a:latin typeface="Arial" panose="020B0604020202020204" pitchFamily="34" charset="0"/>
            </a:endParaRPr>
          </a:p>
        </p:txBody>
      </p:sp>
      <p:pic>
        <p:nvPicPr>
          <p:cNvPr id="14" name="Picture 13">
            <a:extLst>
              <a:ext uri="{FF2B5EF4-FFF2-40B4-BE49-F238E27FC236}">
                <a16:creationId xmlns:a16="http://schemas.microsoft.com/office/drawing/2014/main" id="{EF09ECE3-B7C1-4B6C-8DEB-9BF23FA07C5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9694" b="90000" l="2886" r="26758">
                        <a14:foregroundMark x1="11228" y1="38469" x2="12539" y2="42347"/>
                        <a14:foregroundMark x1="14008" y1="42857" x2="16946" y2="47653"/>
                        <a14:foregroundMark x1="18363" y1="38061" x2="18888" y2="41735"/>
                        <a14:foregroundMark x1="26023" y1="39490" x2="26810" y2="49286"/>
                        <a14:foregroundMark x1="26810" y1="49286" x2="25761" y2="62041"/>
                        <a14:foregroundMark x1="9391" y1="81837" x2="9391" y2="81837"/>
                        <a14:foregroundMark x1="10441" y1="77755" x2="13274" y2="72959"/>
                        <a14:foregroundMark x1="18678" y1="87143" x2="17943" y2="81735"/>
                        <a14:foregroundMark x1="10126" y1="79184" x2="10126" y2="80714"/>
                        <a14:foregroundMark x1="10126" y1="9694" x2="10126" y2="9694"/>
                      </a14:backgroundRemoval>
                    </a14:imgEffect>
                  </a14:imgLayer>
                </a14:imgProps>
              </a:ext>
              <a:ext uri="{28A0092B-C50C-407E-A947-70E740481C1C}">
                <a14:useLocalDpi xmlns:a14="http://schemas.microsoft.com/office/drawing/2010/main" val="0"/>
              </a:ext>
            </a:extLst>
          </a:blip>
          <a:srcRect r="71045"/>
          <a:stretch/>
        </p:blipFill>
        <p:spPr>
          <a:xfrm>
            <a:off x="0" y="1355337"/>
            <a:ext cx="3291681" cy="5845218"/>
          </a:xfrm>
          <a:prstGeom prst="rect">
            <a:avLst/>
          </a:prstGeom>
          <a:effectLst>
            <a:outerShdw blurRad="63500" sx="102000" sy="102000" algn="ctr" rotWithShape="0">
              <a:prstClr val="black">
                <a:alpha val="40000"/>
              </a:prstClr>
            </a:outerShdw>
          </a:effectLst>
        </p:spPr>
      </p:pic>
    </p:spTree>
    <p:extLst>
      <p:ext uri="{BB962C8B-B14F-4D97-AF65-F5344CB8AC3E}">
        <p14:creationId xmlns:p14="http://schemas.microsoft.com/office/powerpoint/2010/main" val="2173036596"/>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p:cTn id="7" dur="500" fill="hold"/>
                                        <p:tgtEl>
                                          <p:spTgt spid="16"/>
                                        </p:tgtEl>
                                        <p:attrNameLst>
                                          <p:attrName>ppt_w</p:attrName>
                                        </p:attrNameLst>
                                      </p:cBhvr>
                                      <p:tavLst>
                                        <p:tav tm="0">
                                          <p:val>
                                            <p:fltVal val="0"/>
                                          </p:val>
                                        </p:tav>
                                        <p:tav tm="100000">
                                          <p:val>
                                            <p:strVal val="#ppt_w"/>
                                          </p:val>
                                        </p:tav>
                                      </p:tavLst>
                                    </p:anim>
                                    <p:anim calcmode="lin" valueType="num">
                                      <p:cBhvr>
                                        <p:cTn id="8" dur="500" fill="hold"/>
                                        <p:tgtEl>
                                          <p:spTgt spid="16"/>
                                        </p:tgtEl>
                                        <p:attrNameLst>
                                          <p:attrName>ppt_h</p:attrName>
                                        </p:attrNameLst>
                                      </p:cBhvr>
                                      <p:tavLst>
                                        <p:tav tm="0">
                                          <p:val>
                                            <p:fltVal val="0"/>
                                          </p:val>
                                        </p:tav>
                                        <p:tav tm="100000">
                                          <p:val>
                                            <p:strVal val="#ppt_h"/>
                                          </p:val>
                                        </p:tav>
                                      </p:tavLst>
                                    </p:anim>
                                    <p:animEffect transition="in" filter="fade">
                                      <p:cBhvr>
                                        <p:cTn id="9" dur="500"/>
                                        <p:tgtEl>
                                          <p:spTgt spid="16"/>
                                        </p:tgtEl>
                                      </p:cBhvr>
                                    </p:animEffect>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3"/>
                                        </p:tgtEl>
                                        <p:attrNameLst>
                                          <p:attrName>style.visibility</p:attrName>
                                        </p:attrNameLst>
                                      </p:cBhvr>
                                      <p:to>
                                        <p:strVal val="visible"/>
                                      </p:to>
                                    </p:set>
                                    <p:anim calcmode="lin" valueType="num">
                                      <p:cBhvr>
                                        <p:cTn id="14" dur="1000" fill="hold"/>
                                        <p:tgtEl>
                                          <p:spTgt spid="13"/>
                                        </p:tgtEl>
                                        <p:attrNameLst>
                                          <p:attrName>ppt_w</p:attrName>
                                        </p:attrNameLst>
                                      </p:cBhvr>
                                      <p:tavLst>
                                        <p:tav tm="0">
                                          <p:val>
                                            <p:fltVal val="0"/>
                                          </p:val>
                                        </p:tav>
                                        <p:tav tm="100000">
                                          <p:val>
                                            <p:strVal val="#ppt_w"/>
                                          </p:val>
                                        </p:tav>
                                      </p:tavLst>
                                    </p:anim>
                                    <p:anim calcmode="lin" valueType="num">
                                      <p:cBhvr>
                                        <p:cTn id="15" dur="1000" fill="hold"/>
                                        <p:tgtEl>
                                          <p:spTgt spid="13"/>
                                        </p:tgtEl>
                                        <p:attrNameLst>
                                          <p:attrName>ppt_h</p:attrName>
                                        </p:attrNameLst>
                                      </p:cBhvr>
                                      <p:tavLst>
                                        <p:tav tm="0">
                                          <p:val>
                                            <p:fltVal val="0"/>
                                          </p:val>
                                        </p:tav>
                                        <p:tav tm="100000">
                                          <p:val>
                                            <p:strVal val="#ppt_h"/>
                                          </p:val>
                                        </p:tav>
                                      </p:tavLst>
                                    </p:anim>
                                    <p:anim calcmode="lin" valueType="num">
                                      <p:cBhvr>
                                        <p:cTn id="16" dur="1000" fill="hold"/>
                                        <p:tgtEl>
                                          <p:spTgt spid="13"/>
                                        </p:tgtEl>
                                        <p:attrNameLst>
                                          <p:attrName>style.rotation</p:attrName>
                                        </p:attrNameLst>
                                      </p:cBhvr>
                                      <p:tavLst>
                                        <p:tav tm="0">
                                          <p:val>
                                            <p:fltVal val="90"/>
                                          </p:val>
                                        </p:tav>
                                        <p:tav tm="100000">
                                          <p:val>
                                            <p:fltVal val="0"/>
                                          </p:val>
                                        </p:tav>
                                      </p:tavLst>
                                    </p:anim>
                                    <p:animEffect transition="in" filter="fade">
                                      <p:cBhvr>
                                        <p:cTn id="17" dur="1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Rectangle: Rounded Corners 22">
            <a:extLst>
              <a:ext uri="{FF2B5EF4-FFF2-40B4-BE49-F238E27FC236}">
                <a16:creationId xmlns:a16="http://schemas.microsoft.com/office/drawing/2014/main" id="{ECE7DAE2-3808-7B7B-2C05-F7980CBE3502}"/>
              </a:ext>
            </a:extLst>
          </p:cNvPr>
          <p:cNvSpPr/>
          <p:nvPr/>
        </p:nvSpPr>
        <p:spPr>
          <a:xfrm>
            <a:off x="2361116" y="1104900"/>
            <a:ext cx="7938584" cy="5078762"/>
          </a:xfrm>
          <a:prstGeom prst="roundRect">
            <a:avLst>
              <a:gd name="adj" fmla="val 12654"/>
            </a:avLst>
          </a:prstGeom>
          <a:solidFill>
            <a:srgbClr val="FFC000"/>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Rounded Corners 17">
            <a:extLst>
              <a:ext uri="{FF2B5EF4-FFF2-40B4-BE49-F238E27FC236}">
                <a16:creationId xmlns:a16="http://schemas.microsoft.com/office/drawing/2014/main" id="{ADEBB8A7-C3FC-5960-8502-6D5A01041B62}"/>
              </a:ext>
            </a:extLst>
          </p:cNvPr>
          <p:cNvSpPr/>
          <p:nvPr/>
        </p:nvSpPr>
        <p:spPr>
          <a:xfrm>
            <a:off x="2208716" y="952500"/>
            <a:ext cx="7938584" cy="5078762"/>
          </a:xfrm>
          <a:prstGeom prst="roundRect">
            <a:avLst>
              <a:gd name="adj" fmla="val 12654"/>
            </a:avLst>
          </a:prstGeom>
          <a:solidFill>
            <a:schemeClr val="bg1"/>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5" name="Picture 24">
            <a:extLst>
              <a:ext uri="{FF2B5EF4-FFF2-40B4-BE49-F238E27FC236}">
                <a16:creationId xmlns:a16="http://schemas.microsoft.com/office/drawing/2014/main" id="{BE61BEC5-2CE9-FCBD-69A7-85EC51B065F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9279273" y="1448343"/>
            <a:ext cx="3432327" cy="5277987"/>
          </a:xfrm>
          <a:prstGeom prst="rect">
            <a:avLst/>
          </a:prstGeom>
          <a:effectLst>
            <a:outerShdw blurRad="63500" sx="102000" sy="102000" algn="ctr" rotWithShape="0">
              <a:prstClr val="black">
                <a:alpha val="40000"/>
              </a:prstClr>
            </a:outerShdw>
          </a:effectLst>
        </p:spPr>
      </p:pic>
      <p:pic>
        <p:nvPicPr>
          <p:cNvPr id="26" name="Picture 25">
            <a:extLst>
              <a:ext uri="{FF2B5EF4-FFF2-40B4-BE49-F238E27FC236}">
                <a16:creationId xmlns:a16="http://schemas.microsoft.com/office/drawing/2014/main" id="{E0B31E37-AE3F-D7C5-E87C-4EF6997278B4}"/>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330326" y="1580013"/>
            <a:ext cx="3432327" cy="5277987"/>
          </a:xfrm>
          <a:prstGeom prst="rect">
            <a:avLst/>
          </a:prstGeom>
          <a:effectLst>
            <a:outerShdw blurRad="63500" sx="102000" sy="102000" algn="ctr" rotWithShape="0">
              <a:prstClr val="black">
                <a:alpha val="40000"/>
              </a:prstClr>
            </a:outerShdw>
          </a:effectLst>
        </p:spPr>
      </p:pic>
      <p:sp>
        <p:nvSpPr>
          <p:cNvPr id="7" name="Freeform 10">
            <a:extLst>
              <a:ext uri="{FF2B5EF4-FFF2-40B4-BE49-F238E27FC236}">
                <a16:creationId xmlns:a16="http://schemas.microsoft.com/office/drawing/2014/main" id="{1DFFF8B5-BC26-E533-B6C6-4F4CFF584FC4}"/>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0" name="Freeform 10">
            <a:extLst>
              <a:ext uri="{FF2B5EF4-FFF2-40B4-BE49-F238E27FC236}">
                <a16:creationId xmlns:a16="http://schemas.microsoft.com/office/drawing/2014/main" id="{B37F3A48-0641-D834-91BB-71594CB85A0F}"/>
              </a:ext>
            </a:extLst>
          </p:cNvPr>
          <p:cNvSpPr/>
          <p:nvPr/>
        </p:nvSpPr>
        <p:spPr>
          <a:xfrm rot="21423536">
            <a:off x="3349498" y="5669139"/>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3" name="Freeform 11">
            <a:extLst>
              <a:ext uri="{FF2B5EF4-FFF2-40B4-BE49-F238E27FC236}">
                <a16:creationId xmlns:a16="http://schemas.microsoft.com/office/drawing/2014/main" id="{4A218859-51FB-90E0-B4F6-826814D87FA5}"/>
              </a:ext>
            </a:extLst>
          </p:cNvPr>
          <p:cNvSpPr/>
          <p:nvPr/>
        </p:nvSpPr>
        <p:spPr>
          <a:xfrm rot="421590">
            <a:off x="322693" y="5940910"/>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8" name="Freeform 11">
            <a:extLst>
              <a:ext uri="{FF2B5EF4-FFF2-40B4-BE49-F238E27FC236}">
                <a16:creationId xmlns:a16="http://schemas.microsoft.com/office/drawing/2014/main" id="{D49A6CEA-EB91-7C40-5323-5D7810246A9E}"/>
              </a:ext>
            </a:extLst>
          </p:cNvPr>
          <p:cNvSpPr/>
          <p:nvPr/>
        </p:nvSpPr>
        <p:spPr>
          <a:xfrm rot="421590">
            <a:off x="11149514" y="517941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1" name="Freeform 11">
            <a:extLst>
              <a:ext uri="{FF2B5EF4-FFF2-40B4-BE49-F238E27FC236}">
                <a16:creationId xmlns:a16="http://schemas.microsoft.com/office/drawing/2014/main" id="{C47DFBB4-AE4A-0CAF-AA50-97AAD56368AC}"/>
              </a:ext>
            </a:extLst>
          </p:cNvPr>
          <p:cNvSpPr/>
          <p:nvPr/>
        </p:nvSpPr>
        <p:spPr>
          <a:xfrm rot="1062051">
            <a:off x="8679058" y="5682441"/>
            <a:ext cx="565930" cy="732172"/>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12" name="Freeform 11">
            <a:extLst>
              <a:ext uri="{FF2B5EF4-FFF2-40B4-BE49-F238E27FC236}">
                <a16:creationId xmlns:a16="http://schemas.microsoft.com/office/drawing/2014/main" id="{3DF269C7-EA86-DEBB-E6D1-EAD09B8EA7D9}"/>
              </a:ext>
            </a:extLst>
          </p:cNvPr>
          <p:cNvSpPr/>
          <p:nvPr/>
        </p:nvSpPr>
        <p:spPr>
          <a:xfrm rot="421590">
            <a:off x="11617648" y="6093022"/>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7" name="Freeform 11">
            <a:extLst>
              <a:ext uri="{FF2B5EF4-FFF2-40B4-BE49-F238E27FC236}">
                <a16:creationId xmlns:a16="http://schemas.microsoft.com/office/drawing/2014/main" id="{3BF1C82E-F3EB-7820-F77A-54F8B003EBBF}"/>
              </a:ext>
            </a:extLst>
          </p:cNvPr>
          <p:cNvSpPr/>
          <p:nvPr/>
        </p:nvSpPr>
        <p:spPr>
          <a:xfrm rot="421590">
            <a:off x="9384975" y="624997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28" name="Freeform 11">
            <a:extLst>
              <a:ext uri="{FF2B5EF4-FFF2-40B4-BE49-F238E27FC236}">
                <a16:creationId xmlns:a16="http://schemas.microsoft.com/office/drawing/2014/main" id="{C0123DDC-A061-3DB9-5C22-656573C4C4BA}"/>
              </a:ext>
            </a:extLst>
          </p:cNvPr>
          <p:cNvSpPr/>
          <p:nvPr/>
        </p:nvSpPr>
        <p:spPr>
          <a:xfrm rot="421590">
            <a:off x="379222" y="5132692"/>
            <a:ext cx="565463" cy="73156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5">
              <a:extLst>
                <a:ext uri="{96DAC541-7B7A-43D3-8B79-37D633B846F1}">
                  <asvg:svgBlip xmlns:asvg="http://schemas.microsoft.com/office/drawing/2016/SVG/main" xmlns="" r:embed="rId6"/>
                </a:ext>
              </a:extLst>
            </a:blip>
            <a:stretch>
              <a:fillRect/>
            </a:stretch>
          </a:blipFill>
        </p:spPr>
        <p:txBody>
          <a:bodyPr/>
          <a:lstStyle/>
          <a:p>
            <a:endParaRPr lang="en-US"/>
          </a:p>
        </p:txBody>
      </p:sp>
      <p:sp>
        <p:nvSpPr>
          <p:cNvPr id="6" name="Freeform 9">
            <a:extLst>
              <a:ext uri="{FF2B5EF4-FFF2-40B4-BE49-F238E27FC236}">
                <a16:creationId xmlns:a16="http://schemas.microsoft.com/office/drawing/2014/main" id="{AE79AC18-A456-918C-92F7-FCEF8FCCFCCD}"/>
              </a:ext>
            </a:extLst>
          </p:cNvPr>
          <p:cNvSpPr/>
          <p:nvPr/>
        </p:nvSpPr>
        <p:spPr>
          <a:xfrm rot="421590">
            <a:off x="9845384" y="5890754"/>
            <a:ext cx="429904" cy="556189"/>
          </a:xfrm>
          <a:custGeom>
            <a:avLst/>
            <a:gdLst/>
            <a:ahLst/>
            <a:cxnLst/>
            <a:rect l="l" t="t" r="r" b="b"/>
            <a:pathLst>
              <a:path w="429904" h="556189">
                <a:moveTo>
                  <a:pt x="0" y="0"/>
                </a:moveTo>
                <a:lnTo>
                  <a:pt x="429904" y="0"/>
                </a:lnTo>
                <a:lnTo>
                  <a:pt x="429904" y="556188"/>
                </a:lnTo>
                <a:lnTo>
                  <a:pt x="0" y="556188"/>
                </a:lnTo>
                <a:lnTo>
                  <a:pt x="0" y="0"/>
                </a:lnTo>
                <a:close/>
              </a:path>
            </a:pathLst>
          </a:custGeom>
          <a:blipFill>
            <a:blip r:embed="rId5">
              <a:extLst>
                <a:ext uri="{96DAC541-7B7A-43D3-8B79-37D633B846F1}">
                  <asvg:svgBlip xmlns:asvg="http://schemas.microsoft.com/office/drawing/2016/SVG/main" xmlns="" r:embed="rId7"/>
                </a:ext>
              </a:extLst>
            </a:blip>
            <a:stretch>
              <a:fillRect/>
            </a:stretch>
          </a:blipFill>
        </p:spPr>
        <p:txBody>
          <a:bodyPr/>
          <a:lstStyle/>
          <a:p>
            <a:endParaRPr lang="en-US"/>
          </a:p>
        </p:txBody>
      </p:sp>
      <p:pic>
        <p:nvPicPr>
          <p:cNvPr id="5" name="Picture 4" descr="A group of blue and pink letters&#10;&#10;Description automatically generated">
            <a:extLst>
              <a:ext uri="{FF2B5EF4-FFF2-40B4-BE49-F238E27FC236}">
                <a16:creationId xmlns:a16="http://schemas.microsoft.com/office/drawing/2014/main" id="{72E32E3B-3DBB-D0F4-D3F4-EABC7E9BF2B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091690" y="1994301"/>
            <a:ext cx="8085232" cy="2456666"/>
          </a:xfrm>
          <a:prstGeom prst="rect">
            <a:avLst/>
          </a:prstGeom>
        </p:spPr>
      </p:pic>
    </p:spTree>
    <p:extLst>
      <p:ext uri="{BB962C8B-B14F-4D97-AF65-F5344CB8AC3E}">
        <p14:creationId xmlns:p14="http://schemas.microsoft.com/office/powerpoint/2010/main" val="923508231"/>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33F40F8A-130E-42F7-9DBD-039A6F54E944}"/>
              </a:ext>
            </a:extLst>
          </p:cNvPr>
          <p:cNvSpPr/>
          <p:nvPr/>
        </p:nvSpPr>
        <p:spPr>
          <a:xfrm>
            <a:off x="0" y="1712883"/>
            <a:ext cx="12192000" cy="5144981"/>
          </a:xfrm>
          <a:prstGeom prst="rect">
            <a:avLst/>
          </a:prstGeom>
          <a:solidFill>
            <a:srgbClr val="9CE8FF"/>
          </a:solidFill>
          <a:ln>
            <a:solidFill>
              <a:srgbClr val="9CE8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1" name="Picture 3">
            <a:extLst>
              <a:ext uri="{FF2B5EF4-FFF2-40B4-BE49-F238E27FC236}">
                <a16:creationId xmlns:a16="http://schemas.microsoft.com/office/drawing/2014/main" id="{F9A27998-0912-4E71-B40F-B57C1F630C9F}"/>
              </a:ext>
            </a:extLst>
          </p:cNvPr>
          <p:cNvPicPr>
            <a:picLocks noChangeAspect="1"/>
          </p:cNvPicPr>
          <p:nvPr/>
        </p:nvPicPr>
        <p:blipFill>
          <a:blip r:embed="rId3"/>
          <a:srcRect l="6504" r="1273"/>
          <a:stretch>
            <a:fillRect/>
          </a:stretch>
        </p:blipFill>
        <p:spPr>
          <a:xfrm flipH="1">
            <a:off x="2602114" y="-665425"/>
            <a:ext cx="9731992" cy="5777446"/>
          </a:xfrm>
          <a:prstGeom prst="rect">
            <a:avLst/>
          </a:prstGeom>
        </p:spPr>
      </p:pic>
      <p:sp>
        <p:nvSpPr>
          <p:cNvPr id="6" name="Rectangle 5">
            <a:extLst>
              <a:ext uri="{FF2B5EF4-FFF2-40B4-BE49-F238E27FC236}">
                <a16:creationId xmlns:a16="http://schemas.microsoft.com/office/drawing/2014/main" id="{093981CD-59BA-4C50-8AFA-FE4CF14781BD}"/>
              </a:ext>
            </a:extLst>
          </p:cNvPr>
          <p:cNvSpPr/>
          <p:nvPr/>
        </p:nvSpPr>
        <p:spPr>
          <a:xfrm>
            <a:off x="4586823" y="496960"/>
            <a:ext cx="6642113" cy="646331"/>
          </a:xfrm>
          <a:prstGeom prst="rect">
            <a:avLst/>
          </a:prstGeom>
          <a:noFill/>
        </p:spPr>
        <p:txBody>
          <a:bodyPr wrap="square" lIns="91440" tIns="45720" rIns="91440" bIns="45720">
            <a:spAutoFit/>
          </a:bodyPr>
          <a:lstStyle/>
          <a:p>
            <a:pPr algn="ct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Thứ</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ngày</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tháng</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r>
              <a:rPr lang="en-US" sz="3600" dirty="0" err="1">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năm</a:t>
            </a:r>
            <a:r>
              <a:rPr lang="en-US" sz="3600" dirty="0">
                <a:ln w="0">
                  <a:noFill/>
                </a:ln>
                <a:solidFill>
                  <a:prstClr val="black"/>
                </a:solidFill>
                <a:effectLst>
                  <a:outerShdw blurRad="38100" dist="19050" dir="2700000" algn="tl" rotWithShape="0">
                    <a:prstClr val="black">
                      <a:alpha val="40000"/>
                    </a:prstClr>
                  </a:outerShdw>
                </a:effectLst>
                <a:ea typeface="等线" panose="020F0502020204030204"/>
                <a:cs typeface="iCiel Gotham Ultra" pitchFamily="50" charset="0"/>
              </a:rPr>
              <a:t> ….</a:t>
            </a:r>
          </a:p>
        </p:txBody>
      </p:sp>
      <p:pic>
        <p:nvPicPr>
          <p:cNvPr id="10" name="Picture 9">
            <a:extLst>
              <a:ext uri="{FF2B5EF4-FFF2-40B4-BE49-F238E27FC236}">
                <a16:creationId xmlns:a16="http://schemas.microsoft.com/office/drawing/2014/main" id="{85FDEF6A-EBF5-4A12-87B4-6F67826CA9EA}"/>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9945858" y="3427635"/>
            <a:ext cx="1903468" cy="3281841"/>
          </a:xfrm>
          <a:prstGeom prst="rect">
            <a:avLst/>
          </a:prstGeom>
        </p:spPr>
      </p:pic>
      <p:pic>
        <p:nvPicPr>
          <p:cNvPr id="4" name="Picture 4">
            <a:extLst>
              <a:ext uri="{FF2B5EF4-FFF2-40B4-BE49-F238E27FC236}">
                <a16:creationId xmlns:a16="http://schemas.microsoft.com/office/drawing/2014/main" id="{E9037717-FA69-438D-8C52-9C03CEB706D8}"/>
              </a:ext>
            </a:extLst>
          </p:cNvPr>
          <p:cNvPicPr>
            <a:picLocks noChangeAspect="1"/>
          </p:cNvPicPr>
          <p:nvPr/>
        </p:nvPicPr>
        <p:blipFill>
          <a:blip r:embed="rId6"/>
          <a:srcRect/>
          <a:stretch>
            <a:fillRect/>
          </a:stretch>
        </p:blipFill>
        <p:spPr>
          <a:xfrm>
            <a:off x="6660" y="2258275"/>
            <a:ext cx="4682542" cy="4319645"/>
          </a:xfrm>
          <a:prstGeom prst="rect">
            <a:avLst/>
          </a:prstGeom>
        </p:spPr>
      </p:pic>
      <p:pic>
        <p:nvPicPr>
          <p:cNvPr id="2" name="Picture 1">
            <a:extLst>
              <a:ext uri="{FF2B5EF4-FFF2-40B4-BE49-F238E27FC236}">
                <a16:creationId xmlns:a16="http://schemas.microsoft.com/office/drawing/2014/main" id="{B30559E4-26C4-E943-0B4C-3848F9DF8DC8}"/>
              </a:ext>
            </a:extLst>
          </p:cNvPr>
          <p:cNvPicPr>
            <a:picLocks noChangeAspect="1"/>
          </p:cNvPicPr>
          <p:nvPr/>
        </p:nvPicPr>
        <p:blipFill>
          <a:blip r:embed="rId7"/>
          <a:stretch>
            <a:fillRect/>
          </a:stretch>
        </p:blipFill>
        <p:spPr>
          <a:xfrm>
            <a:off x="5868710" y="946093"/>
            <a:ext cx="4133446" cy="1457070"/>
          </a:xfrm>
          <a:prstGeom prst="rect">
            <a:avLst/>
          </a:prstGeom>
        </p:spPr>
      </p:pic>
      <p:pic>
        <p:nvPicPr>
          <p:cNvPr id="14" name="Picture 13">
            <a:extLst>
              <a:ext uri="{FF2B5EF4-FFF2-40B4-BE49-F238E27FC236}">
                <a16:creationId xmlns:a16="http://schemas.microsoft.com/office/drawing/2014/main" id="{2EF9B3A8-7ED9-59CA-ABC4-4B22BC51275F}"/>
              </a:ext>
            </a:extLst>
          </p:cNvPr>
          <p:cNvPicPr>
            <a:picLocks noChangeAspect="1"/>
          </p:cNvPicPr>
          <p:nvPr/>
        </p:nvPicPr>
        <p:blipFill>
          <a:blip r:embed="rId8"/>
          <a:stretch>
            <a:fillRect/>
          </a:stretch>
        </p:blipFill>
        <p:spPr>
          <a:xfrm>
            <a:off x="3745121" y="1650229"/>
            <a:ext cx="8657070" cy="3621338"/>
          </a:xfrm>
          <a:prstGeom prst="rect">
            <a:avLst/>
          </a:prstGeom>
        </p:spPr>
      </p:pic>
      <p:pic>
        <p:nvPicPr>
          <p:cNvPr id="15" name="Picture 14" descr="A round pink label with white text and a black background&#10;&#10;Description automatically generated">
            <a:extLst>
              <a:ext uri="{FF2B5EF4-FFF2-40B4-BE49-F238E27FC236}">
                <a16:creationId xmlns:a16="http://schemas.microsoft.com/office/drawing/2014/main" id="{9D215A99-5AA1-3BDB-395E-4DC30E17FAC9}"/>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757460" y="3767467"/>
            <a:ext cx="1550635" cy="1550635"/>
          </a:xfrm>
          <a:prstGeom prst="rect">
            <a:avLst/>
          </a:prstGeom>
        </p:spPr>
      </p:pic>
    </p:spTree>
    <p:extLst>
      <p:ext uri="{BB962C8B-B14F-4D97-AF65-F5344CB8AC3E}">
        <p14:creationId xmlns:p14="http://schemas.microsoft.com/office/powerpoint/2010/main" val="81488625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4" presetClass="path" presetSubtype="0" repeatCount="indefinite" accel="50000" decel="50000" autoRev="1" fill="hold" nodeType="withEffect">
                                  <p:stCondLst>
                                    <p:cond delay="0"/>
                                  </p:stCondLst>
                                  <p:childTnLst>
                                    <p:animMotion origin="layout" path="M -0.00313 0.05185 L -0.00313 -0.06666 " pathEditMode="relative" rAng="0" ptsTypes="AA">
                                      <p:cBhvr>
                                        <p:cTn id="6" dur="1500" fill="hold"/>
                                        <p:tgtEl>
                                          <p:spTgt spid="4"/>
                                        </p:tgtEl>
                                        <p:attrNameLst>
                                          <p:attrName>ppt_x</p:attrName>
                                          <p:attrName>ppt_y</p:attrName>
                                        </p:attrNameLst>
                                      </p:cBhvr>
                                      <p:rCtr x="0" y="-5926"/>
                                    </p:animMotion>
                                  </p:childTnLst>
                                </p:cTn>
                              </p:par>
                              <p:par>
                                <p:cTn id="7" presetID="64" presetClass="path" presetSubtype="0" repeatCount="indefinite" accel="50000" decel="50000" autoRev="1" fill="hold" nodeType="withEffect">
                                  <p:stCondLst>
                                    <p:cond delay="0"/>
                                  </p:stCondLst>
                                  <p:childTnLst>
                                    <p:animMotion origin="layout" path="M -0.00482 0.03172 L 0 -4.07407E-6 " pathEditMode="relative" rAng="0" ptsTypes="AA">
                                      <p:cBhvr>
                                        <p:cTn id="8" dur="1500" fill="hold"/>
                                        <p:tgtEl>
                                          <p:spTgt spid="11"/>
                                        </p:tgtEl>
                                        <p:attrNameLst>
                                          <p:attrName>ppt_x</p:attrName>
                                          <p:attrName>ppt_y</p:attrName>
                                        </p:attrNameLst>
                                      </p:cBhvr>
                                      <p:rCtr x="234" y="-1597"/>
                                    </p:animMotion>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barn(inVertical)">
                                      <p:cBhvr>
                                        <p:cTn id="13" dur="500"/>
                                        <p:tgtEl>
                                          <p:spTgt spid="2"/>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nodeType="click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wipe(down)">
                                      <p:cBhvr>
                                        <p:cTn id="18"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descr="World Environment Day Plant Earth Green Background, Surroundings, Protect  The Environment, World Environment Day Background Image And Wallpaper for  Free Download">
            <a:extLst>
              <a:ext uri="{FF2B5EF4-FFF2-40B4-BE49-F238E27FC236}">
                <a16:creationId xmlns:a16="http://schemas.microsoft.com/office/drawing/2014/main" id="{5F8019C8-0A7A-466E-B236-A4B8CD4C3A4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1"/>
          </a:xfrm>
          <a:prstGeom prst="rect">
            <a:avLst/>
          </a:prstGeom>
          <a:noFill/>
          <a:extLst>
            <a:ext uri="{909E8E84-426E-40DD-AFC4-6F175D3DCCD1}">
              <a14:hiddenFill xmlns:a14="http://schemas.microsoft.com/office/drawing/2010/main">
                <a:solidFill>
                  <a:srgbClr val="FFFFFF"/>
                </a:solidFill>
              </a14:hiddenFill>
            </a:ext>
          </a:extLst>
        </p:spPr>
      </p:pic>
      <p:sp>
        <p:nvSpPr>
          <p:cNvPr id="23" name="Freeform 10">
            <a:extLst>
              <a:ext uri="{FF2B5EF4-FFF2-40B4-BE49-F238E27FC236}">
                <a16:creationId xmlns:a16="http://schemas.microsoft.com/office/drawing/2014/main" id="{0FC9FC6A-2B1B-872B-7B50-3C0AC159522A}"/>
              </a:ext>
            </a:extLst>
          </p:cNvPr>
          <p:cNvSpPr/>
          <p:nvPr/>
        </p:nvSpPr>
        <p:spPr>
          <a:xfrm rot="-816925">
            <a:off x="2490931" y="6034653"/>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4" name="Freeform 10">
            <a:extLst>
              <a:ext uri="{FF2B5EF4-FFF2-40B4-BE49-F238E27FC236}">
                <a16:creationId xmlns:a16="http://schemas.microsoft.com/office/drawing/2014/main" id="{E887997D-DF12-3B4F-8877-CF3206401355}"/>
              </a:ext>
            </a:extLst>
          </p:cNvPr>
          <p:cNvSpPr/>
          <p:nvPr/>
        </p:nvSpPr>
        <p:spPr>
          <a:xfrm rot="21423536">
            <a:off x="2675069" y="5061998"/>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
        <p:nvSpPr>
          <p:cNvPr id="25" name="Freeform 11">
            <a:extLst>
              <a:ext uri="{FF2B5EF4-FFF2-40B4-BE49-F238E27FC236}">
                <a16:creationId xmlns:a16="http://schemas.microsoft.com/office/drawing/2014/main" id="{98004AC5-4A6E-138C-ADB2-333DF211B9CE}"/>
              </a:ext>
            </a:extLst>
          </p:cNvPr>
          <p:cNvSpPr/>
          <p:nvPr/>
        </p:nvSpPr>
        <p:spPr>
          <a:xfrm rot="421590">
            <a:off x="335214" y="5363387"/>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panose="020F0502020204030204"/>
              <a:ea typeface="+mn-ea"/>
              <a:cs typeface="+mn-cs"/>
            </a:endParaRPr>
          </a:p>
        </p:txBody>
      </p:sp>
      <p:pic>
        <p:nvPicPr>
          <p:cNvPr id="4" name="Picture 3" descr="A red and green text on a black background&#10;&#10;Description automatically generated">
            <a:extLst>
              <a:ext uri="{FF2B5EF4-FFF2-40B4-BE49-F238E27FC236}">
                <a16:creationId xmlns:a16="http://schemas.microsoft.com/office/drawing/2014/main" id="{3F81336F-057B-7865-BAFF-06D49287734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07395" y="2136478"/>
            <a:ext cx="6815012" cy="5104294"/>
          </a:xfrm>
          <a:prstGeom prst="rect">
            <a:avLst/>
          </a:prstGeom>
        </p:spPr>
      </p:pic>
    </p:spTree>
    <p:extLst>
      <p:ext uri="{BB962C8B-B14F-4D97-AF65-F5344CB8AC3E}">
        <p14:creationId xmlns:p14="http://schemas.microsoft.com/office/powerpoint/2010/main" val="416313598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8000" b="-8000"/>
          </a:stretch>
        </a:blipFill>
        <a:effectLst/>
      </p:bgPr>
    </p:bg>
    <p:spTree>
      <p:nvGrpSpPr>
        <p:cNvPr id="1" name=""/>
        <p:cNvGrpSpPr/>
        <p:nvPr/>
      </p:nvGrpSpPr>
      <p:grpSpPr>
        <a:xfrm>
          <a:off x="0" y="0"/>
          <a:ext cx="0" cy="0"/>
          <a:chOff x="0" y="0"/>
          <a:chExt cx="0" cy="0"/>
        </a:xfrm>
      </p:grpSpPr>
      <p:pic>
        <p:nvPicPr>
          <p:cNvPr id="6" name="Hình ảnh 5" descr="Ảnh có chứa đồ chơi, LEGO&#10;&#10;Mô tả được tạo tự động">
            <a:extLst>
              <a:ext uri="{FF2B5EF4-FFF2-40B4-BE49-F238E27FC236}">
                <a16:creationId xmlns:a16="http://schemas.microsoft.com/office/drawing/2014/main" id="{C3B0F710-9F80-BAC3-15E7-EC01F6930434}"/>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H="1">
            <a:off x="0" y="2490149"/>
            <a:ext cx="6342857" cy="4247619"/>
          </a:xfrm>
          <a:prstGeom prst="rect">
            <a:avLst/>
          </a:prstGeom>
        </p:spPr>
      </p:pic>
      <p:sp>
        <p:nvSpPr>
          <p:cNvPr id="7" name="Google Shape;1015;p32">
            <a:extLst>
              <a:ext uri="{FF2B5EF4-FFF2-40B4-BE49-F238E27FC236}">
                <a16:creationId xmlns:a16="http://schemas.microsoft.com/office/drawing/2014/main" id="{6C19ED1C-5640-4064-ABE7-7F391E3E8285}"/>
              </a:ext>
            </a:extLst>
          </p:cNvPr>
          <p:cNvSpPr txBox="1">
            <a:spLocks noGrp="1"/>
          </p:cNvSpPr>
          <p:nvPr>
            <p:ph type="ctrTitle"/>
          </p:nvPr>
        </p:nvSpPr>
        <p:spPr>
          <a:xfrm>
            <a:off x="5955030" y="2663190"/>
            <a:ext cx="5452110" cy="2135030"/>
          </a:xfrm>
          <a:prstGeom prst="rect">
            <a:avLst/>
          </a:prstGeom>
        </p:spPr>
        <p:txBody>
          <a:bodyPr spcFirstLastPara="1" wrap="square" lIns="121900" tIns="121900" rIns="121900" bIns="121900" anchor="b" anchorCtr="0">
            <a:noAutofit/>
          </a:bodyPr>
          <a:lstStyle/>
          <a:p>
            <a:pPr>
              <a:lnSpc>
                <a:spcPct val="100000"/>
              </a:lnSpc>
            </a:pPr>
            <a:r>
              <a:rPr lang="en-US" sz="5400"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1. </a:t>
            </a:r>
            <a:r>
              <a:rPr lang="vi-VN" sz="5400"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rPr>
              <a:t>Tác động của con người đến môi trường và tài nguyên thiên nhiên</a:t>
            </a:r>
            <a:endParaRPr b="1" dirty="0">
              <a:ln w="38100">
                <a:noFill/>
              </a:ln>
              <a:solidFill>
                <a:srgbClr val="002060"/>
              </a:solidFill>
              <a:effectLst>
                <a:outerShdw blurRad="38100" dist="38100" dir="2700000" algn="tl">
                  <a:srgbClr val="000000">
                    <a:alpha val="43137"/>
                  </a:srgb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188960651"/>
      </p:ext>
    </p:ext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randombar(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08CAD36E-1659-4B40-909B-3B7D3D5FA109}"/>
              </a:ext>
            </a:extLst>
          </p:cNvPr>
          <p:cNvGrpSpPr/>
          <p:nvPr/>
        </p:nvGrpSpPr>
        <p:grpSpPr>
          <a:xfrm>
            <a:off x="148590" y="733768"/>
            <a:ext cx="8709660" cy="5005627"/>
            <a:chOff x="403605" y="1221926"/>
            <a:chExt cx="11998013" cy="2417961"/>
          </a:xfrm>
        </p:grpSpPr>
        <p:sp>
          <p:nvSpPr>
            <p:cNvPr id="8" name="Rectangle: Rounded Corners 8">
              <a:extLst>
                <a:ext uri="{FF2B5EF4-FFF2-40B4-BE49-F238E27FC236}">
                  <a16:creationId xmlns:a16="http://schemas.microsoft.com/office/drawing/2014/main" id="{D86628A2-5FAD-424A-B9CA-00D0FBAD8E21}"/>
                </a:ext>
              </a:extLst>
            </p:cNvPr>
            <p:cNvSpPr/>
            <p:nvPr/>
          </p:nvSpPr>
          <p:spPr>
            <a:xfrm>
              <a:off x="403605" y="1226361"/>
              <a:ext cx="11998013" cy="2316331"/>
            </a:xfrm>
            <a:prstGeom prst="roundRect">
              <a:avLst/>
            </a:prstGeom>
            <a:solidFill>
              <a:sysClr val="window" lastClr="FFFFFF">
                <a:alpha val="73000"/>
              </a:sysClr>
            </a:solidFill>
            <a:ln w="38100" cap="flat" cmpd="sng" algn="ctr">
              <a:solidFill>
                <a:srgbClr val="002060"/>
              </a:solidFill>
              <a:prstDash val="solid"/>
              <a:miter lim="800000"/>
              <a:extLst>
                <a:ext uri="{C807C97D-BFC1-408E-A445-0C87EB9F89A2}">
                  <ask:lineSketchStyleProps xmlns:ask="http://schemas.microsoft.com/office/drawing/2018/sketchyshapes" xmlns="" sd="3694780287">
                    <a:custGeom>
                      <a:avLst/>
                      <a:gdLst>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 name="connsiteX0" fmla="*/ 0 w 7943850"/>
                        <a:gd name="connsiteY0" fmla="*/ 480001 h 4795234"/>
                        <a:gd name="connsiteX1" fmla="*/ 340388 w 7943850"/>
                        <a:gd name="connsiteY1" fmla="*/ 0 h 4795234"/>
                        <a:gd name="connsiteX2" fmla="*/ 7603461 w 7943850"/>
                        <a:gd name="connsiteY2" fmla="*/ 0 h 4795234"/>
                        <a:gd name="connsiteX3" fmla="*/ 7943850 w 7943850"/>
                        <a:gd name="connsiteY3" fmla="*/ 480001 h 4795234"/>
                        <a:gd name="connsiteX4" fmla="*/ 7943850 w 7943850"/>
                        <a:gd name="connsiteY4" fmla="*/ 4315231 h 4795234"/>
                        <a:gd name="connsiteX5" fmla="*/ 7603461 w 7943850"/>
                        <a:gd name="connsiteY5" fmla="*/ 4795234 h 4795234"/>
                        <a:gd name="connsiteX6" fmla="*/ 340388 w 7943850"/>
                        <a:gd name="connsiteY6" fmla="*/ 4795234 h 4795234"/>
                        <a:gd name="connsiteX7" fmla="*/ 0 w 7943850"/>
                        <a:gd name="connsiteY7" fmla="*/ 4315231 h 4795234"/>
                        <a:gd name="connsiteX8" fmla="*/ 0 w 7943850"/>
                        <a:gd name="connsiteY8" fmla="*/ 480001 h 47952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7943850" h="4795234" fill="none" extrusionOk="0">
                          <a:moveTo>
                            <a:pt x="0" y="480001"/>
                          </a:moveTo>
                          <a:cubicBezTo>
                            <a:pt x="5550" y="277412"/>
                            <a:pt x="197235" y="-43001"/>
                            <a:pt x="340388" y="0"/>
                          </a:cubicBezTo>
                          <a:cubicBezTo>
                            <a:pt x="2965644" y="204007"/>
                            <a:pt x="6042001" y="-464935"/>
                            <a:pt x="7603461" y="0"/>
                          </a:cubicBezTo>
                          <a:cubicBezTo>
                            <a:pt x="7745501" y="-9155"/>
                            <a:pt x="8006612" y="155965"/>
                            <a:pt x="7943850" y="480001"/>
                          </a:cubicBezTo>
                          <a:cubicBezTo>
                            <a:pt x="8024804" y="2080975"/>
                            <a:pt x="8081913" y="2734490"/>
                            <a:pt x="7943850" y="4315231"/>
                          </a:cubicBezTo>
                          <a:cubicBezTo>
                            <a:pt x="7914953" y="4619312"/>
                            <a:pt x="7830180" y="4793514"/>
                            <a:pt x="7603461" y="4795234"/>
                          </a:cubicBezTo>
                          <a:cubicBezTo>
                            <a:pt x="6031198" y="4670291"/>
                            <a:pt x="3572652" y="4718124"/>
                            <a:pt x="340388" y="4795234"/>
                          </a:cubicBezTo>
                          <a:cubicBezTo>
                            <a:pt x="141329" y="4710152"/>
                            <a:pt x="849" y="4628740"/>
                            <a:pt x="0" y="4315231"/>
                          </a:cubicBezTo>
                          <a:cubicBezTo>
                            <a:pt x="-176424" y="2795079"/>
                            <a:pt x="231330" y="1655163"/>
                            <a:pt x="0" y="480001"/>
                          </a:cubicBezTo>
                          <a:close/>
                        </a:path>
                        <a:path w="7943850" h="4795234" stroke="0" extrusionOk="0">
                          <a:moveTo>
                            <a:pt x="0" y="480001"/>
                          </a:moveTo>
                          <a:cubicBezTo>
                            <a:pt x="-29787" y="205351"/>
                            <a:pt x="191153" y="-41488"/>
                            <a:pt x="340388" y="0"/>
                          </a:cubicBezTo>
                          <a:cubicBezTo>
                            <a:pt x="2677087" y="-497320"/>
                            <a:pt x="4033903" y="249151"/>
                            <a:pt x="7603461" y="0"/>
                          </a:cubicBezTo>
                          <a:cubicBezTo>
                            <a:pt x="7736374" y="-4747"/>
                            <a:pt x="7943106" y="303781"/>
                            <a:pt x="7943850" y="480001"/>
                          </a:cubicBezTo>
                          <a:cubicBezTo>
                            <a:pt x="8193794" y="1603468"/>
                            <a:pt x="8191851" y="2935288"/>
                            <a:pt x="7943850" y="4315231"/>
                          </a:cubicBezTo>
                          <a:cubicBezTo>
                            <a:pt x="7966830" y="4622931"/>
                            <a:pt x="7770896" y="4788084"/>
                            <a:pt x="7603461" y="4795234"/>
                          </a:cubicBezTo>
                          <a:cubicBezTo>
                            <a:pt x="4655959" y="4724482"/>
                            <a:pt x="1139501" y="4864362"/>
                            <a:pt x="340388" y="4795234"/>
                          </a:cubicBezTo>
                          <a:cubicBezTo>
                            <a:pt x="155253" y="4718381"/>
                            <a:pt x="-18853" y="4518316"/>
                            <a:pt x="0" y="4315231"/>
                          </a:cubicBezTo>
                          <a:cubicBezTo>
                            <a:pt x="-264328" y="2989342"/>
                            <a:pt x="-265864" y="2015916"/>
                            <a:pt x="0" y="480001"/>
                          </a:cubicBezTo>
                          <a:close/>
                        </a:path>
                        <a:path w="7943850" h="4795234" fill="none" stroke="0" extrusionOk="0">
                          <a:moveTo>
                            <a:pt x="0" y="480001"/>
                          </a:moveTo>
                          <a:cubicBezTo>
                            <a:pt x="-7802" y="197563"/>
                            <a:pt x="173073" y="-11339"/>
                            <a:pt x="340388" y="0"/>
                          </a:cubicBezTo>
                          <a:cubicBezTo>
                            <a:pt x="2530452" y="450153"/>
                            <a:pt x="5959425" y="-63294"/>
                            <a:pt x="7603461" y="0"/>
                          </a:cubicBezTo>
                          <a:cubicBezTo>
                            <a:pt x="7777313" y="9552"/>
                            <a:pt x="8011199" y="207785"/>
                            <a:pt x="7943850" y="480001"/>
                          </a:cubicBezTo>
                          <a:cubicBezTo>
                            <a:pt x="7917155" y="2281227"/>
                            <a:pt x="8127245" y="2744638"/>
                            <a:pt x="7943850" y="4315231"/>
                          </a:cubicBezTo>
                          <a:cubicBezTo>
                            <a:pt x="7921021" y="4629226"/>
                            <a:pt x="7792302" y="4777208"/>
                            <a:pt x="7603461" y="4795234"/>
                          </a:cubicBezTo>
                          <a:cubicBezTo>
                            <a:pt x="5442795" y="4424045"/>
                            <a:pt x="3998593" y="4488009"/>
                            <a:pt x="340388" y="4795234"/>
                          </a:cubicBezTo>
                          <a:cubicBezTo>
                            <a:pt x="153171" y="4757909"/>
                            <a:pt x="37707" y="4606024"/>
                            <a:pt x="0" y="4315231"/>
                          </a:cubicBezTo>
                          <a:cubicBezTo>
                            <a:pt x="-58448" y="2937740"/>
                            <a:pt x="-169678" y="1912186"/>
                            <a:pt x="0" y="480001"/>
                          </a:cubicBezTo>
                          <a:close/>
                        </a:path>
                        <a:path w="7943850" h="4795234" fill="none" stroke="0" extrusionOk="0">
                          <a:moveTo>
                            <a:pt x="0" y="480001"/>
                          </a:moveTo>
                          <a:cubicBezTo>
                            <a:pt x="2008" y="241468"/>
                            <a:pt x="211005" y="-23388"/>
                            <a:pt x="340388" y="0"/>
                          </a:cubicBezTo>
                          <a:cubicBezTo>
                            <a:pt x="2703109" y="361711"/>
                            <a:pt x="5922202" y="-253739"/>
                            <a:pt x="7603461" y="0"/>
                          </a:cubicBezTo>
                          <a:cubicBezTo>
                            <a:pt x="7757885" y="-5977"/>
                            <a:pt x="7991709" y="198045"/>
                            <a:pt x="7943850" y="480001"/>
                          </a:cubicBezTo>
                          <a:cubicBezTo>
                            <a:pt x="7955546" y="2133155"/>
                            <a:pt x="8087215" y="2727909"/>
                            <a:pt x="7943850" y="4315231"/>
                          </a:cubicBezTo>
                          <a:cubicBezTo>
                            <a:pt x="7909574" y="4632150"/>
                            <a:pt x="7809227" y="4776234"/>
                            <a:pt x="7603461" y="4795234"/>
                          </a:cubicBezTo>
                          <a:cubicBezTo>
                            <a:pt x="5718930" y="4488182"/>
                            <a:pt x="3827529" y="4647188"/>
                            <a:pt x="340388" y="4795234"/>
                          </a:cubicBezTo>
                          <a:cubicBezTo>
                            <a:pt x="142941" y="4734946"/>
                            <a:pt x="29396" y="4618845"/>
                            <a:pt x="0" y="4315231"/>
                          </a:cubicBezTo>
                          <a:cubicBezTo>
                            <a:pt x="-198211" y="2832271"/>
                            <a:pt x="125686" y="1738015"/>
                            <a:pt x="0" y="480001"/>
                          </a:cubicBezTo>
                          <a:close/>
                        </a:path>
                      </a:pathLst>
                    </a:custGeom>
                    <ask:type>
                      <ask:lineSketchNone/>
                    </ask:type>
                  </ask:lineSketchStyleProps>
                </a:ext>
              </a:extLst>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1500" b="0" i="0" u="none" strike="noStrike" kern="0" cap="none" spc="0" normalizeH="0" baseline="0" noProof="0">
                <a:ln>
                  <a:noFill/>
                </a:ln>
                <a:solidFill>
                  <a:srgbClr val="FF0000"/>
                </a:solidFill>
                <a:effectLst/>
                <a:uLnTx/>
                <a:uFillTx/>
                <a:latin typeface="Calibri" panose="020F0502020204030204"/>
                <a:ea typeface="+mn-ea"/>
                <a:cs typeface="+mn-cs"/>
              </a:endParaRPr>
            </a:p>
          </p:txBody>
        </p:sp>
        <p:sp>
          <p:nvSpPr>
            <p:cNvPr id="10" name="Hộp Văn bản 5">
              <a:extLst>
                <a:ext uri="{FF2B5EF4-FFF2-40B4-BE49-F238E27FC236}">
                  <a16:creationId xmlns:a16="http://schemas.microsoft.com/office/drawing/2014/main" id="{29CAB070-F9DB-4BC7-950B-01B69C298483}"/>
                </a:ext>
              </a:extLst>
            </p:cNvPr>
            <p:cNvSpPr txBox="1"/>
            <p:nvPr/>
          </p:nvSpPr>
          <p:spPr>
            <a:xfrm>
              <a:off x="541712" y="1221926"/>
              <a:ext cx="11618220" cy="2417961"/>
            </a:xfrm>
            <a:prstGeom prst="roundRect">
              <a:avLst/>
            </a:prstGeom>
            <a:noFill/>
            <a:ln>
              <a:noFill/>
              <a:extLst>
                <a:ext uri="{C807C97D-BFC1-408E-A445-0C87EB9F89A2}">
                  <ask:lineSketchStyleProps xmlns:ask="http://schemas.microsoft.com/office/drawing/2018/sketchyshapes" xmlns="">
                    <ask:type>
                      <ask:lineSketchNone/>
                    </ask:type>
                  </ask:lineSketchStyleProps>
                </a:ext>
              </a:extLst>
            </a:ln>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a:ln>
                    <a:noFill/>
                  </a:ln>
                  <a:solidFill>
                    <a:srgbClr val="002060"/>
                  </a:solidFill>
                  <a:effectLst/>
                  <a:uLnTx/>
                  <a:uFillTx/>
                  <a:latin typeface="Calibri" panose="020F0502020204030204"/>
                  <a:ea typeface="+mn-ea"/>
                  <a:cs typeface="+mn-cs"/>
                </a:rPr>
                <a:t>   </a:t>
              </a:r>
              <a:r>
                <a:rPr kumimoji="0" lang="vi-VN" sz="3600" b="1" i="0" u="none" strike="noStrike" kern="1200" cap="none" spc="0" normalizeH="0" baseline="0" noProof="0" dirty="0">
                  <a:ln>
                    <a:noFill/>
                  </a:ln>
                  <a:solidFill>
                    <a:srgbClr val="002060"/>
                  </a:solidFill>
                  <a:effectLst/>
                  <a:uLnTx/>
                  <a:uFillTx/>
                  <a:latin typeface="Calibri" panose="020F0502020204030204"/>
                  <a:ea typeface="+mn-ea"/>
                  <a:cs typeface="+mn-cs"/>
                </a:rPr>
                <a:t>Tài nguyên thiên nhiên có sẵn trong tự nhiên gồm khoáng sản, dầu mỏ, động vật, thực vật, nước, ánh sáng mặt trời, gió,... được con người sử dụng để đáp ứng nhu cầu sống và phát triển. Nếu khai thác, sử dụng quá mức, tài nguyên thiên nhiên sẽ bị cạn kiệt, gây ảnh hưởng đến môi trường.</a:t>
              </a:r>
            </a:p>
          </p:txBody>
        </p:sp>
      </p:grpSp>
      <p:pic>
        <p:nvPicPr>
          <p:cNvPr id="2" name="Picture 7">
            <a:extLst>
              <a:ext uri="{FF2B5EF4-FFF2-40B4-BE49-F238E27FC236}">
                <a16:creationId xmlns:a16="http://schemas.microsoft.com/office/drawing/2014/main" id="{4B942487-B25F-92E7-0D62-B8035DF009C6}"/>
              </a:ext>
            </a:extLst>
          </p:cNvPr>
          <p:cNvPicPr>
            <a:picLocks noChangeAspect="1"/>
          </p:cNvPicPr>
          <p:nvPr/>
        </p:nvPicPr>
        <p:blipFill>
          <a:blip r:embed="rId2"/>
          <a:stretch>
            <a:fillRect/>
          </a:stretch>
        </p:blipFill>
        <p:spPr>
          <a:xfrm>
            <a:off x="8879512" y="2012497"/>
            <a:ext cx="3789875" cy="484550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6A024885-5323-C989-7BE2-0A8BE006833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97270" y="144157"/>
            <a:ext cx="1550635" cy="1550635"/>
          </a:xfrm>
          <a:prstGeom prst="rect">
            <a:avLst/>
          </a:prstGeom>
        </p:spPr>
      </p:pic>
    </p:spTree>
    <p:extLst>
      <p:ext uri="{BB962C8B-B14F-4D97-AF65-F5344CB8AC3E}">
        <p14:creationId xmlns:p14="http://schemas.microsoft.com/office/powerpoint/2010/main" val="3319285618"/>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Freeform 10">
            <a:extLst>
              <a:ext uri="{FF2B5EF4-FFF2-40B4-BE49-F238E27FC236}">
                <a16:creationId xmlns:a16="http://schemas.microsoft.com/office/drawing/2014/main" id="{A422A9E0-6490-0CE1-F4DB-942B60DAC2D1}"/>
              </a:ext>
            </a:extLst>
          </p:cNvPr>
          <p:cNvSpPr/>
          <p:nvPr/>
        </p:nvSpPr>
        <p:spPr>
          <a:xfrm rot="-816925">
            <a:off x="950296" y="614361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5" name="Freeform 10">
            <a:extLst>
              <a:ext uri="{FF2B5EF4-FFF2-40B4-BE49-F238E27FC236}">
                <a16:creationId xmlns:a16="http://schemas.microsoft.com/office/drawing/2014/main" id="{5686B779-D1E9-EC3B-ED55-FC7DE667E4BA}"/>
              </a:ext>
            </a:extLst>
          </p:cNvPr>
          <p:cNvSpPr/>
          <p:nvPr/>
        </p:nvSpPr>
        <p:spPr>
          <a:xfrm rot="21423536">
            <a:off x="208576" y="5923164"/>
            <a:ext cx="663983" cy="859030"/>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6" name="Freeform 11">
            <a:extLst>
              <a:ext uri="{FF2B5EF4-FFF2-40B4-BE49-F238E27FC236}">
                <a16:creationId xmlns:a16="http://schemas.microsoft.com/office/drawing/2014/main" id="{17FD76A1-4F77-555A-5209-7D9BA285CAFC}"/>
              </a:ext>
            </a:extLst>
          </p:cNvPr>
          <p:cNvSpPr/>
          <p:nvPr/>
        </p:nvSpPr>
        <p:spPr>
          <a:xfrm rot="421590">
            <a:off x="71328" y="4446718"/>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7" name="Freeform 11">
            <a:extLst>
              <a:ext uri="{FF2B5EF4-FFF2-40B4-BE49-F238E27FC236}">
                <a16:creationId xmlns:a16="http://schemas.microsoft.com/office/drawing/2014/main" id="{C3DC1278-C5C9-1DD5-412B-C0C05A667B1D}"/>
              </a:ext>
            </a:extLst>
          </p:cNvPr>
          <p:cNvSpPr/>
          <p:nvPr/>
        </p:nvSpPr>
        <p:spPr>
          <a:xfrm rot="421590">
            <a:off x="11508804" y="5962305"/>
            <a:ext cx="603477" cy="780748"/>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18" name="Freeform 11">
            <a:extLst>
              <a:ext uri="{FF2B5EF4-FFF2-40B4-BE49-F238E27FC236}">
                <a16:creationId xmlns:a16="http://schemas.microsoft.com/office/drawing/2014/main" id="{8C621791-D968-9556-D26C-9B6E1C8506CC}"/>
              </a:ext>
            </a:extLst>
          </p:cNvPr>
          <p:cNvSpPr/>
          <p:nvPr/>
        </p:nvSpPr>
        <p:spPr>
          <a:xfrm rot="421590">
            <a:off x="11144409" y="6271493"/>
            <a:ext cx="346139" cy="447817"/>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1" name="Freeform 11">
            <a:extLst>
              <a:ext uri="{FF2B5EF4-FFF2-40B4-BE49-F238E27FC236}">
                <a16:creationId xmlns:a16="http://schemas.microsoft.com/office/drawing/2014/main" id="{6D056F27-B710-422F-2DBA-C10CDFEB2F03}"/>
              </a:ext>
            </a:extLst>
          </p:cNvPr>
          <p:cNvSpPr/>
          <p:nvPr/>
        </p:nvSpPr>
        <p:spPr>
          <a:xfrm rot="374153">
            <a:off x="3385489" y="5251942"/>
            <a:ext cx="773134" cy="1000241"/>
          </a:xfrm>
          <a:custGeom>
            <a:avLst/>
            <a:gdLst/>
            <a:ahLst/>
            <a:cxnLst/>
            <a:rect l="l" t="t" r="r" b="b"/>
            <a:pathLst>
              <a:path w="346139" h="447817">
                <a:moveTo>
                  <a:pt x="0" y="0"/>
                </a:moveTo>
                <a:lnTo>
                  <a:pt x="346138" y="0"/>
                </a:lnTo>
                <a:lnTo>
                  <a:pt x="346138" y="447817"/>
                </a:lnTo>
                <a:lnTo>
                  <a:pt x="0" y="447817"/>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sp>
        <p:nvSpPr>
          <p:cNvPr id="22" name="Freeform 10">
            <a:extLst>
              <a:ext uri="{FF2B5EF4-FFF2-40B4-BE49-F238E27FC236}">
                <a16:creationId xmlns:a16="http://schemas.microsoft.com/office/drawing/2014/main" id="{91A0EBEE-12DD-C339-9A20-F44CD91812FD}"/>
              </a:ext>
            </a:extLst>
          </p:cNvPr>
          <p:cNvSpPr/>
          <p:nvPr/>
        </p:nvSpPr>
        <p:spPr>
          <a:xfrm rot="-816925">
            <a:off x="7570196" y="5489361"/>
            <a:ext cx="406111" cy="525407"/>
          </a:xfrm>
          <a:custGeom>
            <a:avLst/>
            <a:gdLst/>
            <a:ahLst/>
            <a:cxnLst/>
            <a:rect l="l" t="t" r="r" b="b"/>
            <a:pathLst>
              <a:path w="406111" h="525407">
                <a:moveTo>
                  <a:pt x="0" y="0"/>
                </a:moveTo>
                <a:lnTo>
                  <a:pt x="406111" y="0"/>
                </a:lnTo>
                <a:lnTo>
                  <a:pt x="406111" y="525406"/>
                </a:lnTo>
                <a:lnTo>
                  <a:pt x="0" y="525406"/>
                </a:lnTo>
                <a:lnTo>
                  <a:pt x="0" y="0"/>
                </a:lnTo>
                <a:close/>
              </a:path>
            </a:pathLst>
          </a:custGeom>
          <a:blipFill>
            <a:blip r:embed="rId3">
              <a:extLst>
                <a:ext uri="{96DAC541-7B7A-43D3-8B79-37D633B846F1}">
                  <asvg:svgBlip xmlns:asvg="http://schemas.microsoft.com/office/drawing/2016/SVG/main" xmlns=""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endParaRPr>
          </a:p>
        </p:txBody>
      </p:sp>
      <p:pic>
        <p:nvPicPr>
          <p:cNvPr id="23" name="Picture 22">
            <a:extLst>
              <a:ext uri="{FF2B5EF4-FFF2-40B4-BE49-F238E27FC236}">
                <a16:creationId xmlns:a16="http://schemas.microsoft.com/office/drawing/2014/main" id="{B7D5FF60-3608-A5BF-FBAF-96DB484FC73F}"/>
              </a:ext>
            </a:extLst>
          </p:cNvPr>
          <p:cNvPicPr>
            <a:picLocks noChangeAspect="1"/>
          </p:cNvPicPr>
          <p:nvPr/>
        </p:nvPicPr>
        <p:blipFill rotWithShape="1">
          <a:blip r:embed="rId5">
            <a:extLst>
              <a:ext uri="{BEBA8EAE-BF5A-486C-A8C5-ECC9F3942E4B}">
                <a14:imgProps xmlns:a14="http://schemas.microsoft.com/office/drawing/2010/main">
                  <a14:imgLayer r:embed="rId6">
                    <a14:imgEffect>
                      <a14:backgroundRemoval t="19823" b="81271" l="6714" r="26104">
                        <a14:foregroundMark x1="13814" y1="25253" x2="20369" y2="32155"/>
                        <a14:foregroundMark x1="19640" y1="21002" x2="19640" y2="21002"/>
                        <a14:foregroundMark x1="14224" y1="20791" x2="14429" y2="26010"/>
                        <a14:foregroundMark x1="19436" y1="20034" x2="20574" y2="24663"/>
                        <a14:foregroundMark x1="6714" y1="33923" x2="8603" y2="36027"/>
                        <a14:foregroundMark x1="12358" y1="37963" x2="21757" y2="39689"/>
                        <a14:foregroundMark x1="21757" y1="39689" x2="11311" y2="39689"/>
                        <a14:foregroundMark x1="26104" y1="34470" x2="26104" y2="34470"/>
                        <a14:foregroundMark x1="15476" y1="43140" x2="16523" y2="44108"/>
                        <a14:foregroundMark x1="14019" y1="80934" x2="14019" y2="80934"/>
                        <a14:foregroundMark x1="19026" y1="81103" x2="18389" y2="80345"/>
                        <a14:foregroundMark x1="14110" y1="80934" x2="14110" y2="80934"/>
                        <a14:foregroundMark x1="13814" y1="81103" x2="13496" y2="81103"/>
                        <a14:foregroundMark x1="19322" y1="81313" x2="18798" y2="80724"/>
                        <a14:foregroundMark x1="18798" y1="80724" x2="18798" y2="80724"/>
                        <a14:foregroundMark x1="14429" y1="79588" x2="14429" y2="79588"/>
                        <a14:foregroundMark x1="19527" y1="80934" x2="18503" y2="78788"/>
                        <a14:foregroundMark x1="13177" y1="65320" x2="13177" y2="65320"/>
                        <a14:foregroundMark x1="14156" y1="79636" x2="14838" y2="78788"/>
                        <a14:foregroundMark x1="14838" y1="78788" x2="14838" y2="78788"/>
                        <a14:foregroundMark x1="13291" y1="81019" x2="13814" y2="80598"/>
                        <a14:foregroundMark x1="13405" y1="80598" x2="13405" y2="80598"/>
                        <a14:foregroundMark x1="14474" y1="79125" x2="13996" y2="80513"/>
                        <a14:foregroundMark x1="13496" y1="81103" x2="13609" y2="80387"/>
                        <a14:foregroundMark x1="20414" y1="61237" x2="20892" y2="60059"/>
                        <a14:foregroundMark x1="13177" y1="20412" x2="13883" y2="20412"/>
                        <a14:foregroundMark x1="13996" y1="19823" x2="13450" y2="20328"/>
                        <a14:foregroundMark x1="18070" y1="77399" x2="17911" y2="78493"/>
                        <a14:foregroundMark x1="14770" y1="77567" x2="14770" y2="78493"/>
                      </a14:backgroundRemoval>
                    </a14:imgEffect>
                  </a14:imgLayer>
                </a14:imgProps>
              </a:ext>
              <a:ext uri="{28A0092B-C50C-407E-A947-70E740481C1C}">
                <a14:useLocalDpi xmlns:a14="http://schemas.microsoft.com/office/drawing/2010/main" val="0"/>
              </a:ext>
            </a:extLst>
          </a:blip>
          <a:srcRect l="5222" t="17524" r="71649" b="16682"/>
          <a:stretch/>
        </p:blipFill>
        <p:spPr>
          <a:xfrm flipH="1">
            <a:off x="8979014" y="1954530"/>
            <a:ext cx="3118897" cy="4796016"/>
          </a:xfrm>
          <a:prstGeom prst="rect">
            <a:avLst/>
          </a:prstGeom>
          <a:effectLst>
            <a:outerShdw blurRad="63500" sx="102000" sy="102000" algn="ctr" rotWithShape="0">
              <a:prstClr val="black">
                <a:alpha val="40000"/>
              </a:prstClr>
            </a:outerShdw>
          </a:effectLst>
        </p:spPr>
      </p:pic>
      <p:pic>
        <p:nvPicPr>
          <p:cNvPr id="24" name="Picture 23">
            <a:extLst>
              <a:ext uri="{FF2B5EF4-FFF2-40B4-BE49-F238E27FC236}">
                <a16:creationId xmlns:a16="http://schemas.microsoft.com/office/drawing/2014/main" id="{0414D319-67A2-73CE-78B5-8C9B64908A60}"/>
              </a:ext>
            </a:extLst>
          </p:cNvPr>
          <p:cNvPicPr>
            <a:picLocks noChangeAspect="1"/>
          </p:cNvPicPr>
          <p:nvPr/>
        </p:nvPicPr>
        <p:blipFill rotWithShape="1">
          <a:blip r:embed="rId7">
            <a:extLst>
              <a:ext uri="{BEBA8EAE-BF5A-486C-A8C5-ECC9F3942E4B}">
                <a14:imgProps xmlns:a14="http://schemas.microsoft.com/office/drawing/2010/main">
                  <a14:imgLayer r:embed="rId6">
                    <a14:imgEffect>
                      <a14:backgroundRemoval t="21128" b="81818" l="29472" r="50137">
                        <a14:foregroundMark x1="38371" y1="21254" x2="38712" y2="23948"/>
                        <a14:foregroundMark x1="48976" y1="38973" x2="42990" y2="41035"/>
                        <a14:foregroundMark x1="34433" y1="40572" x2="41579" y2="40236"/>
                        <a14:foregroundMark x1="41579" y1="40236" x2="42990" y2="40236"/>
                        <a14:foregroundMark x1="38712" y1="42761" x2="38871" y2="47054"/>
                        <a14:foregroundMark x1="50182" y1="38510" x2="50182" y2="38510"/>
                        <a14:foregroundMark x1="36482" y1="81860" x2="37346" y2="79167"/>
                        <a14:foregroundMark x1="41375" y1="81397" x2="40942" y2="80766"/>
                        <a14:foregroundMark x1="29472" y1="59848" x2="31361" y2="57492"/>
                        <a14:foregroundMark x1="41875" y1="81103" x2="41625" y2="80303"/>
                        <a14:foregroundMark x1="36664" y1="80598" x2="37164" y2="79335"/>
                        <a14:foregroundMark x1="30929" y1="38173" x2="32203" y2="43392"/>
                        <a14:foregroundMark x1="31270" y1="36111" x2="31429" y2="39141"/>
                        <a14:foregroundMark x1="36732" y1="80429" x2="37437" y2="80429"/>
                      </a14:backgroundRemoval>
                    </a14:imgEffect>
                  </a14:imgLayer>
                </a14:imgProps>
              </a:ext>
              <a:ext uri="{28A0092B-C50C-407E-A947-70E740481C1C}">
                <a14:useLocalDpi xmlns:a14="http://schemas.microsoft.com/office/drawing/2010/main" val="0"/>
              </a:ext>
            </a:extLst>
          </a:blip>
          <a:srcRect l="27931" t="18401" r="48940" b="15805"/>
          <a:stretch/>
        </p:blipFill>
        <p:spPr>
          <a:xfrm flipH="1">
            <a:off x="-141020" y="1825262"/>
            <a:ext cx="3272839" cy="5032738"/>
          </a:xfrm>
          <a:prstGeom prst="rect">
            <a:avLst/>
          </a:prstGeom>
          <a:effectLst>
            <a:outerShdw blurRad="63500" sx="102000" sy="102000" algn="ctr" rotWithShape="0">
              <a:prstClr val="black">
                <a:alpha val="40000"/>
              </a:prstClr>
            </a:outerShdw>
          </a:effectLst>
        </p:spPr>
      </p:pic>
      <p:grpSp>
        <p:nvGrpSpPr>
          <p:cNvPr id="20" name="Group 19">
            <a:extLst>
              <a:ext uri="{FF2B5EF4-FFF2-40B4-BE49-F238E27FC236}">
                <a16:creationId xmlns:a16="http://schemas.microsoft.com/office/drawing/2014/main" id="{17DDD0E0-3F55-4500-A7FF-D60FC446F4E8}"/>
              </a:ext>
            </a:extLst>
          </p:cNvPr>
          <p:cNvGrpSpPr/>
          <p:nvPr/>
        </p:nvGrpSpPr>
        <p:grpSpPr>
          <a:xfrm>
            <a:off x="2893380" y="530781"/>
            <a:ext cx="3324540" cy="2364827"/>
            <a:chOff x="228101" y="3941544"/>
            <a:chExt cx="2853144" cy="3158820"/>
          </a:xfrm>
        </p:grpSpPr>
        <p:sp>
          <p:nvSpPr>
            <p:cNvPr id="25" name="Speech Bubble: Oval 24">
              <a:extLst>
                <a:ext uri="{FF2B5EF4-FFF2-40B4-BE49-F238E27FC236}">
                  <a16:creationId xmlns:a16="http://schemas.microsoft.com/office/drawing/2014/main" id="{D0073258-41B4-4C54-90F0-477B3CF8A00E}"/>
                </a:ext>
              </a:extLst>
            </p:cNvPr>
            <p:cNvSpPr/>
            <p:nvPr/>
          </p:nvSpPr>
          <p:spPr>
            <a:xfrm>
              <a:off x="228101" y="3941544"/>
              <a:ext cx="2853144" cy="3158820"/>
            </a:xfrm>
            <a:prstGeom prst="wedgeEllipseCallout">
              <a:avLst>
                <a:gd name="adj1" fmla="val -70518"/>
                <a:gd name="adj2" fmla="val 20568"/>
              </a:avLst>
            </a:prstGeom>
            <a:solidFill>
              <a:schemeClr val="bg1"/>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schemeClr val="tx1"/>
                </a:solidFill>
                <a:effectLst/>
                <a:uLnTx/>
                <a:uFillTx/>
                <a:latin typeface="Cambria" panose="02040503050406030204" pitchFamily="18" charset="0"/>
                <a:ea typeface="Cambria" panose="02040503050406030204" pitchFamily="18" charset="0"/>
              </a:endParaRPr>
            </a:p>
          </p:txBody>
        </p:sp>
        <p:sp>
          <p:nvSpPr>
            <p:cNvPr id="26" name="TextBox 25">
              <a:extLst>
                <a:ext uri="{FF2B5EF4-FFF2-40B4-BE49-F238E27FC236}">
                  <a16:creationId xmlns:a16="http://schemas.microsoft.com/office/drawing/2014/main" id="{64160546-B695-4A82-A6D8-D7A40BCBDF0E}"/>
                </a:ext>
              </a:extLst>
            </p:cNvPr>
            <p:cNvSpPr txBox="1"/>
            <p:nvPr/>
          </p:nvSpPr>
          <p:spPr>
            <a:xfrm>
              <a:off x="402479" y="4122224"/>
              <a:ext cx="2504386" cy="2590010"/>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Tài</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nguyên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thiên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nhiên</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là</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 </a:t>
              </a:r>
              <a:r>
                <a:rPr lang="en-US" sz="4000" b="1" dirty="0" err="1">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gì</a:t>
              </a:r>
              <a:r>
                <a:rPr lang="en-US" sz="4000" b="1" dirty="0">
                  <a:ln w="0"/>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t>
              </a:r>
              <a:endParaRPr kumimoji="0" lang="en-029" sz="4000" b="1" i="0" u="none" strike="noStrike" kern="1200" cap="none" spc="0" normalizeH="0" baseline="0" noProof="0" dirty="0">
                <a:ln w="0"/>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endParaRPr>
            </a:p>
          </p:txBody>
        </p:sp>
      </p:grpSp>
      <p:grpSp>
        <p:nvGrpSpPr>
          <p:cNvPr id="27" name="Group 26">
            <a:extLst>
              <a:ext uri="{FF2B5EF4-FFF2-40B4-BE49-F238E27FC236}">
                <a16:creationId xmlns:a16="http://schemas.microsoft.com/office/drawing/2014/main" id="{950906B6-3FE4-43A2-A69E-318662E8C817}"/>
              </a:ext>
            </a:extLst>
          </p:cNvPr>
          <p:cNvGrpSpPr/>
          <p:nvPr/>
        </p:nvGrpSpPr>
        <p:grpSpPr>
          <a:xfrm>
            <a:off x="3028950" y="3486863"/>
            <a:ext cx="6320789" cy="3371137"/>
            <a:chOff x="105888" y="3183353"/>
            <a:chExt cx="3948282" cy="4631299"/>
          </a:xfrm>
        </p:grpSpPr>
        <p:sp>
          <p:nvSpPr>
            <p:cNvPr id="28" name="Speech Bubble: Oval 27">
              <a:extLst>
                <a:ext uri="{FF2B5EF4-FFF2-40B4-BE49-F238E27FC236}">
                  <a16:creationId xmlns:a16="http://schemas.microsoft.com/office/drawing/2014/main" id="{0C18F361-F8D8-4131-8F9A-939ADFF4737A}"/>
                </a:ext>
              </a:extLst>
            </p:cNvPr>
            <p:cNvSpPr/>
            <p:nvPr/>
          </p:nvSpPr>
          <p:spPr>
            <a:xfrm>
              <a:off x="252492" y="3245183"/>
              <a:ext cx="3715018" cy="3986361"/>
            </a:xfrm>
            <a:prstGeom prst="wedgeRoundRectCallout">
              <a:avLst>
                <a:gd name="adj1" fmla="val 60507"/>
                <a:gd name="adj2" fmla="val -33585"/>
                <a:gd name="adj3" fmla="val 16667"/>
              </a:avLst>
            </a:prstGeom>
            <a:solidFill>
              <a:srgbClr val="9CE8FF"/>
            </a:solidFill>
            <a:ln>
              <a:noFill/>
            </a:ln>
            <a:effectLst>
              <a:outerShdw blurRad="63500" sx="102000" sy="102000" algn="ctr" rotWithShape="0">
                <a:prstClr val="black">
                  <a:alpha val="40000"/>
                </a:prstClr>
              </a:outerShdw>
            </a:effectLst>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endParaRPr>
            </a:p>
          </p:txBody>
        </p:sp>
        <p:sp>
          <p:nvSpPr>
            <p:cNvPr id="29" name="TextBox 28">
              <a:extLst>
                <a:ext uri="{FF2B5EF4-FFF2-40B4-BE49-F238E27FC236}">
                  <a16:creationId xmlns:a16="http://schemas.microsoft.com/office/drawing/2014/main" id="{21589E72-051B-4791-B131-4D0979988D29}"/>
                </a:ext>
              </a:extLst>
            </p:cNvPr>
            <p:cNvSpPr txBox="1"/>
            <p:nvPr/>
          </p:nvSpPr>
          <p:spPr>
            <a:xfrm>
              <a:off x="105888" y="3183353"/>
              <a:ext cx="3948282" cy="4631299"/>
            </a:xfrm>
            <a:prstGeom prst="wedgeRoundRectCallou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Tài nguyên thiên nhiên là những gì có sẵn trong tự nhiên mà con người có thể khai thác, chế biến, sử dụng, phục vụ cuộc sống của con người</a:t>
              </a:r>
              <a:r>
                <a:rPr lang="en-US"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rPr>
                <a:t>.</a:t>
              </a:r>
              <a:endParaRPr lang="vi-VN" sz="3200" b="1" dirty="0">
                <a:ln w="0"/>
                <a:solidFill>
                  <a:srgbClr val="FF0000"/>
                </a:solidFill>
                <a:effectLst>
                  <a:outerShdw blurRad="38100" dist="19050" dir="2700000" algn="tl" rotWithShape="0">
                    <a:prstClr val="black">
                      <a:alpha val="40000"/>
                    </a:prstClr>
                  </a:outerShdw>
                </a:effectLst>
                <a:latin typeface="Cambria" panose="02040503050406030204" pitchFamily="18" charset="0"/>
                <a:ea typeface="Cambria" panose="02040503050406030204" pitchFamily="18" charset="0"/>
                <a:cs typeface="Arial" panose="020B0604020202020204" pitchFamily="34" charset="0"/>
              </a:endParaRPr>
            </a:p>
          </p:txBody>
        </p:sp>
      </p:grpSp>
    </p:spTree>
    <p:extLst>
      <p:ext uri="{BB962C8B-B14F-4D97-AF65-F5344CB8AC3E}">
        <p14:creationId xmlns:p14="http://schemas.microsoft.com/office/powerpoint/2010/main" val="1809182476"/>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500" fill="hold"/>
                                        <p:tgtEl>
                                          <p:spTgt spid="24"/>
                                        </p:tgtEl>
                                        <p:attrNameLst>
                                          <p:attrName>ppt_x</p:attrName>
                                        </p:attrNameLst>
                                      </p:cBhvr>
                                      <p:tavLst>
                                        <p:tav tm="0">
                                          <p:val>
                                            <p:strVal val="#ppt_x"/>
                                          </p:val>
                                        </p:tav>
                                        <p:tav tm="100000">
                                          <p:val>
                                            <p:strVal val="#ppt_x"/>
                                          </p:val>
                                        </p:tav>
                                      </p:tavLst>
                                    </p:anim>
                                    <p:anim calcmode="lin" valueType="num">
                                      <p:cBhvr additive="base">
                                        <p:cTn id="8" dur="500" fill="hold"/>
                                        <p:tgtEl>
                                          <p:spTgt spid="24"/>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2" fill="hold" nodeType="clickEffect">
                                  <p:stCondLst>
                                    <p:cond delay="0"/>
                                  </p:stCondLst>
                                  <p:childTnLst>
                                    <p:set>
                                      <p:cBhvr>
                                        <p:cTn id="16" dur="1" fill="hold">
                                          <p:stCondLst>
                                            <p:cond delay="0"/>
                                          </p:stCondLst>
                                        </p:cTn>
                                        <p:tgtEl>
                                          <p:spTgt spid="20"/>
                                        </p:tgtEl>
                                        <p:attrNameLst>
                                          <p:attrName>style.visibility</p:attrName>
                                        </p:attrNameLst>
                                      </p:cBhvr>
                                      <p:to>
                                        <p:strVal val="visible"/>
                                      </p:to>
                                    </p:set>
                                    <p:animEffect transition="in" filter="wipe(right)">
                                      <p:cBhvr>
                                        <p:cTn id="17" dur="500"/>
                                        <p:tgtEl>
                                          <p:spTgt spid="20"/>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2" fill="hold" nodeType="clickEffect">
                                  <p:stCondLst>
                                    <p:cond delay="0"/>
                                  </p:stCondLst>
                                  <p:childTnLst>
                                    <p:set>
                                      <p:cBhvr>
                                        <p:cTn id="21" dur="1" fill="hold">
                                          <p:stCondLst>
                                            <p:cond delay="0"/>
                                          </p:stCondLst>
                                        </p:cTn>
                                        <p:tgtEl>
                                          <p:spTgt spid="27"/>
                                        </p:tgtEl>
                                        <p:attrNameLst>
                                          <p:attrName>style.visibility</p:attrName>
                                        </p:attrNameLst>
                                      </p:cBhvr>
                                      <p:to>
                                        <p:strVal val="visible"/>
                                      </p:to>
                                    </p:set>
                                    <p:animEffect transition="in" filter="wipe(right)">
                                      <p:cBhvr>
                                        <p:cTn id="22"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808C80B9-C4B3-2414-0BB7-2DB04B3494A4}"/>
              </a:ext>
            </a:extLst>
          </p:cNvPr>
          <p:cNvPicPr>
            <a:picLocks noChangeAspect="1"/>
          </p:cNvPicPr>
          <p:nvPr/>
        </p:nvPicPr>
        <p:blipFill rotWithShape="1">
          <a:blip r:embed="rId2">
            <a:biLevel thresh="75000"/>
            <a:extLst>
              <a:ext uri="{BEBA8EAE-BF5A-486C-A8C5-ECC9F3942E4B}">
                <a14:imgProps xmlns:a14="http://schemas.microsoft.com/office/drawing/2010/main">
                  <a14:imgLayer r:embed="rId3">
                    <a14:imgEffect>
                      <a14:sharpenSoften amount="50000"/>
                    </a14:imgEffect>
                    <a14:imgEffect>
                      <a14:colorTemperature colorTemp="4700"/>
                    </a14:imgEffect>
                    <a14:imgEffect>
                      <a14:saturation sat="200000"/>
                    </a14:imgEffect>
                    <a14:imgEffect>
                      <a14:brightnessContrast contrast="40000"/>
                    </a14:imgEffect>
                  </a14:imgLayer>
                </a14:imgProps>
              </a:ext>
            </a:extLst>
          </a:blip>
          <a:srcRect r="653" b="1396"/>
          <a:stretch/>
        </p:blipFill>
        <p:spPr>
          <a:xfrm>
            <a:off x="0" y="98425"/>
            <a:ext cx="12020256" cy="6661149"/>
          </a:xfrm>
          <a:prstGeom prst="rect">
            <a:avLst/>
          </a:prstGeom>
        </p:spPr>
      </p:pic>
      <p:sp>
        <p:nvSpPr>
          <p:cNvPr id="3" name="TextBox 2">
            <a:extLst>
              <a:ext uri="{FF2B5EF4-FFF2-40B4-BE49-F238E27FC236}">
                <a16:creationId xmlns:a16="http://schemas.microsoft.com/office/drawing/2014/main" id="{C0348EAF-B8D3-F9FF-C735-329B7CDB6227}"/>
              </a:ext>
            </a:extLst>
          </p:cNvPr>
          <p:cNvSpPr txBox="1"/>
          <p:nvPr/>
        </p:nvSpPr>
        <p:spPr>
          <a:xfrm>
            <a:off x="2829431" y="367456"/>
            <a:ext cx="7365604" cy="769441"/>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Hoàn</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thành</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bảng</a:t>
            </a:r>
            <a:r>
              <a:rPr kumimoji="0" lang="en-US" sz="4400" b="1" i="0" u="none" strike="noStrike" kern="1200" cap="none" spc="0" normalizeH="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 </a:t>
            </a:r>
            <a:r>
              <a:rPr kumimoji="0" lang="en-US" sz="4400" b="1" i="0" u="none" strike="noStrike" kern="1200" cap="none" spc="0" normalizeH="0" noProof="0" dirty="0" err="1">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rPr>
              <a:t>sau</a:t>
            </a:r>
            <a:endParaRPr kumimoji="0" lang="en-US" sz="4400" b="1" i="0" u="none" strike="noStrike" kern="1200" cap="none" spc="0" normalizeH="0" baseline="0" noProof="0" dirty="0">
              <a:ln>
                <a:solidFill>
                  <a:srgbClr val="FFC000"/>
                </a:solidFill>
              </a:ln>
              <a:solidFill>
                <a:srgbClr val="FF000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aphicFrame>
        <p:nvGraphicFramePr>
          <p:cNvPr id="2" name="Table 1">
            <a:extLst>
              <a:ext uri="{FF2B5EF4-FFF2-40B4-BE49-F238E27FC236}">
                <a16:creationId xmlns:a16="http://schemas.microsoft.com/office/drawing/2014/main" id="{04BFCC73-4BE0-A35F-3C7B-B7C2C93A30D7}"/>
              </a:ext>
            </a:extLst>
          </p:cNvPr>
          <p:cNvGraphicFramePr>
            <a:graphicFrameLocks noGrp="1"/>
          </p:cNvGraphicFramePr>
          <p:nvPr>
            <p:extLst>
              <p:ext uri="{D42A27DB-BD31-4B8C-83A1-F6EECF244321}">
                <p14:modId xmlns:p14="http://schemas.microsoft.com/office/powerpoint/2010/main" val="3101715455"/>
              </p:ext>
            </p:extLst>
          </p:nvPr>
        </p:nvGraphicFramePr>
        <p:xfrm>
          <a:off x="571500" y="1497330"/>
          <a:ext cx="10938510" cy="3764164"/>
        </p:xfrm>
        <a:graphic>
          <a:graphicData uri="http://schemas.openxmlformats.org/drawingml/2006/table">
            <a:tbl>
              <a:tblPr firstRow="1" firstCol="1" bandRow="1">
                <a:tableStyleId>{5C22544A-7EE6-4342-B048-85BDC9FD1C3A}</a:tableStyleId>
              </a:tblPr>
              <a:tblGrid>
                <a:gridCol w="3646170">
                  <a:extLst>
                    <a:ext uri="{9D8B030D-6E8A-4147-A177-3AD203B41FA5}">
                      <a16:colId xmlns:a16="http://schemas.microsoft.com/office/drawing/2014/main" val="1028952382"/>
                    </a:ext>
                  </a:extLst>
                </a:gridCol>
                <a:gridCol w="3646170">
                  <a:extLst>
                    <a:ext uri="{9D8B030D-6E8A-4147-A177-3AD203B41FA5}">
                      <a16:colId xmlns:a16="http://schemas.microsoft.com/office/drawing/2014/main" val="4272497082"/>
                    </a:ext>
                  </a:extLst>
                </a:gridCol>
                <a:gridCol w="3646170">
                  <a:extLst>
                    <a:ext uri="{9D8B030D-6E8A-4147-A177-3AD203B41FA5}">
                      <a16:colId xmlns:a16="http://schemas.microsoft.com/office/drawing/2014/main" val="40206624"/>
                    </a:ext>
                  </a:extLst>
                </a:gridCol>
              </a:tblGrid>
              <a:tr h="996113">
                <a:tc gridSpan="3">
                  <a:txBody>
                    <a:bodyPr/>
                    <a:lstStyle/>
                    <a:p>
                      <a:pPr marL="0" marR="0" algn="ctr">
                        <a:lnSpc>
                          <a:spcPct val="120000"/>
                        </a:lnSpc>
                        <a:spcBef>
                          <a:spcPts val="0"/>
                        </a:spcBef>
                        <a:spcAft>
                          <a:spcPts val="1000"/>
                        </a:spcAft>
                      </a:pPr>
                      <a:r>
                        <a:rPr lang="en-US" sz="3600" kern="100" dirty="0" err="1">
                          <a:effectLst/>
                          <a:latin typeface="Cambria" panose="02040503050406030204" pitchFamily="18" charset="0"/>
                          <a:ea typeface="Cambria" panose="02040503050406030204" pitchFamily="18" charset="0"/>
                        </a:rPr>
                        <a:t>Tài</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nguyên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thiên</a:t>
                      </a:r>
                      <a:r>
                        <a:rPr lang="en-US" sz="3600" kern="100" dirty="0">
                          <a:effectLst/>
                          <a:latin typeface="Cambria" panose="02040503050406030204" pitchFamily="18" charset="0"/>
                          <a:ea typeface="Cambria" panose="02040503050406030204" pitchFamily="18" charset="0"/>
                        </a:rPr>
                        <a:t> </a:t>
                      </a:r>
                      <a:r>
                        <a:rPr lang="en-US" sz="3600" kern="100" dirty="0" err="1">
                          <a:effectLst/>
                          <a:latin typeface="Cambria" panose="02040503050406030204" pitchFamily="18" charset="0"/>
                          <a:ea typeface="Cambria" panose="02040503050406030204" pitchFamily="18" charset="0"/>
                        </a:rPr>
                        <a:t>nhiên</a:t>
                      </a:r>
                      <a:endParaRPr lang="en-US" sz="2800" kern="100" dirty="0">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hMerge="1">
                  <a:txBody>
                    <a:bodyPr/>
                    <a:lstStyle/>
                    <a:p>
                      <a:endParaRPr lang="en-US"/>
                    </a:p>
                  </a:txBody>
                  <a:tcPr/>
                </a:tc>
                <a:tc hMerge="1">
                  <a:txBody>
                    <a:bodyPr/>
                    <a:lstStyle/>
                    <a:p>
                      <a:endParaRPr lang="en-US"/>
                    </a:p>
                  </a:txBody>
                  <a:tcPr/>
                </a:tc>
                <a:extLst>
                  <a:ext uri="{0D108BD9-81ED-4DB2-BD59-A6C34878D82A}">
                    <a16:rowId xmlns:a16="http://schemas.microsoft.com/office/drawing/2014/main" val="1499648595"/>
                  </a:ext>
                </a:extLst>
              </a:tr>
              <a:tr h="1484197">
                <a:tc>
                  <a:txBody>
                    <a:bodyPr/>
                    <a:lstStyle/>
                    <a:p>
                      <a:pPr marL="0" marR="0" algn="ctr">
                        <a:lnSpc>
                          <a:spcPct val="120000"/>
                        </a:lnSpc>
                        <a:spcBef>
                          <a:spcPts val="0"/>
                        </a:spcBef>
                        <a:spcAft>
                          <a:spcPts val="1000"/>
                        </a:spcAft>
                      </a:pPr>
                      <a:r>
                        <a:rPr lang="en-US" sz="3600" b="0" kern="100" dirty="0" err="1">
                          <a:solidFill>
                            <a:srgbClr val="002060"/>
                          </a:solidFill>
                          <a:effectLst/>
                          <a:latin typeface="Cambria" panose="02040503050406030204" pitchFamily="18" charset="0"/>
                          <a:ea typeface="Cambria" panose="02040503050406030204" pitchFamily="18" charset="0"/>
                        </a:rPr>
                        <a:t>Có</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thể</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cạn</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kiệt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err="1">
                          <a:solidFill>
                            <a:srgbClr val="002060"/>
                          </a:solidFill>
                          <a:effectLst/>
                          <a:latin typeface="Cambria" panose="02040503050406030204" pitchFamily="18" charset="0"/>
                          <a:ea typeface="Cambria" panose="02040503050406030204" pitchFamily="18" charset="0"/>
                        </a:rPr>
                        <a:t>Sử</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dụng</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lâu</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dài</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được</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Vai </a:t>
                      </a:r>
                      <a:r>
                        <a:rPr lang="en-US" sz="3600" b="0" kern="100" dirty="0" err="1">
                          <a:solidFill>
                            <a:srgbClr val="002060"/>
                          </a:solidFill>
                          <a:effectLst/>
                          <a:latin typeface="Cambria" panose="02040503050406030204" pitchFamily="18" charset="0"/>
                          <a:ea typeface="Cambria" panose="02040503050406030204" pitchFamily="18" charset="0"/>
                        </a:rPr>
                        <a:t>trò</a:t>
                      </a:r>
                      <a:r>
                        <a:rPr lang="en-US" sz="3600" b="0" kern="100" dirty="0">
                          <a:solidFill>
                            <a:srgbClr val="002060"/>
                          </a:solidFill>
                          <a:effectLst/>
                          <a:latin typeface="Cambria" panose="02040503050406030204" pitchFamily="18" charset="0"/>
                          <a:ea typeface="Cambria" panose="02040503050406030204" pitchFamily="18" charset="0"/>
                        </a:rPr>
                        <a:t> </a:t>
                      </a:r>
                      <a:r>
                        <a:rPr lang="en-US" sz="3600" b="0" kern="100" dirty="0" err="1">
                          <a:solidFill>
                            <a:srgbClr val="002060"/>
                          </a:solidFill>
                          <a:effectLst/>
                          <a:latin typeface="Cambria" panose="02040503050406030204" pitchFamily="18" charset="0"/>
                          <a:ea typeface="Cambria" panose="02040503050406030204" pitchFamily="18" charset="0"/>
                        </a:rPr>
                        <a:t>với</a:t>
                      </a:r>
                      <a:r>
                        <a:rPr lang="en-US" sz="3600" b="0" kern="100" dirty="0">
                          <a:solidFill>
                            <a:srgbClr val="002060"/>
                          </a:solidFill>
                          <a:effectLst/>
                          <a:latin typeface="Cambria" panose="02040503050406030204" pitchFamily="18" charset="0"/>
                          <a:ea typeface="Cambria" panose="02040503050406030204" pitchFamily="18" charset="0"/>
                        </a:rPr>
                        <a:t> con </a:t>
                      </a:r>
                      <a:r>
                        <a:rPr lang="en-US" sz="3600" b="0" kern="100" dirty="0" err="1">
                          <a:solidFill>
                            <a:srgbClr val="002060"/>
                          </a:solidFill>
                          <a:effectLst/>
                          <a:latin typeface="Cambria" panose="02040503050406030204" pitchFamily="18" charset="0"/>
                          <a:ea typeface="Cambria" panose="02040503050406030204" pitchFamily="18" charset="0"/>
                        </a:rPr>
                        <a:t>người</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150982713"/>
                  </a:ext>
                </a:extLst>
              </a:tr>
              <a:tr h="1283854">
                <a:tc>
                  <a:txBody>
                    <a:bodyPr/>
                    <a:lstStyle/>
                    <a:p>
                      <a:pPr marL="0" marR="0" algn="ctr">
                        <a:lnSpc>
                          <a:spcPct val="120000"/>
                        </a:lnSpc>
                        <a:spcBef>
                          <a:spcPts val="0"/>
                        </a:spcBef>
                        <a:spcAft>
                          <a:spcPts val="1000"/>
                        </a:spcAft>
                      </a:pPr>
                      <a:r>
                        <a:rPr lang="en-US" sz="3600" b="0" kern="100">
                          <a:solidFill>
                            <a:srgbClr val="002060"/>
                          </a:solidFill>
                          <a:effectLst/>
                          <a:latin typeface="Cambria" panose="02040503050406030204" pitchFamily="18" charset="0"/>
                          <a:ea typeface="Cambria" panose="02040503050406030204" pitchFamily="18" charset="0"/>
                        </a:rPr>
                        <a:t>…..</a:t>
                      </a:r>
                      <a:endParaRPr lang="en-US" sz="2800" b="0" kern="10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marL="0" marR="0" algn="ctr">
                        <a:lnSpc>
                          <a:spcPct val="120000"/>
                        </a:lnSpc>
                        <a:spcBef>
                          <a:spcPts val="0"/>
                        </a:spcBef>
                        <a:spcAft>
                          <a:spcPts val="1000"/>
                        </a:spcAft>
                      </a:pPr>
                      <a:r>
                        <a:rPr lang="en-US" sz="3600" b="0" kern="100" dirty="0">
                          <a:solidFill>
                            <a:srgbClr val="002060"/>
                          </a:solidFill>
                          <a:effectLst/>
                          <a:latin typeface="Cambria" panose="02040503050406030204" pitchFamily="18" charset="0"/>
                          <a:ea typeface="Cambria" panose="02040503050406030204" pitchFamily="18" charset="0"/>
                        </a:rPr>
                        <a:t>…..</a:t>
                      </a:r>
                      <a:endParaRPr lang="en-US" sz="2800" b="0" kern="100" dirty="0">
                        <a:solidFill>
                          <a:srgbClr val="002060"/>
                        </a:solidFill>
                        <a:effectLst/>
                        <a:latin typeface="Cambria" panose="02040503050406030204" pitchFamily="18" charset="0"/>
                        <a:ea typeface="Cambria" panose="02040503050406030204" pitchFamily="18"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1378364987"/>
                  </a:ext>
                </a:extLst>
              </a:tr>
            </a:tbl>
          </a:graphicData>
        </a:graphic>
      </p:graphicFrame>
    </p:spTree>
    <p:extLst>
      <p:ext uri="{BB962C8B-B14F-4D97-AF65-F5344CB8AC3E}">
        <p14:creationId xmlns:p14="http://schemas.microsoft.com/office/powerpoint/2010/main" val="297573989"/>
      </p:ext>
    </p:extLst>
  </p:cSld>
  <p:clrMapOvr>
    <a:masterClrMapping/>
  </p:clrMapOvr>
  <p:transition spd="slow">
    <p:wipe dir="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randombar(horizontal)">
                                      <p:cBhvr>
                                        <p:cTn id="7" dur="500"/>
                                        <p:tgtEl>
                                          <p:spTgt spid="6"/>
                                        </p:tgtEl>
                                      </p:cBhvr>
                                    </p:animEffect>
                                  </p:childTnLst>
                                </p:cTn>
                              </p:par>
                            </p:childTnLst>
                          </p:cTn>
                        </p:par>
                        <p:par>
                          <p:cTn id="8" fill="hold">
                            <p:stCondLst>
                              <p:cond delay="500"/>
                            </p:stCondLst>
                            <p:childTnLst>
                              <p:par>
                                <p:cTn id="9" presetID="16" presetClass="entr" presetSubtype="21"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barn(inVertical)">
                                      <p:cBhvr>
                                        <p:cTn id="11" dur="500"/>
                                        <p:tgtEl>
                                          <p:spTgt spid="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Chủ đề Offic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1297</TotalTime>
  <Words>1005</Words>
  <Application>Microsoft Office PowerPoint</Application>
  <PresentationFormat>Widescreen</PresentationFormat>
  <Paragraphs>81</Paragraphs>
  <Slides>30</Slides>
  <Notes>15</Notes>
  <HiddenSlides>0</HiddenSlides>
  <MMClips>0</MMClips>
  <ScaleCrop>false</ScaleCrop>
  <HeadingPairs>
    <vt:vector size="6" baseType="variant">
      <vt:variant>
        <vt:lpstr>Fonts Used</vt:lpstr>
      </vt:variant>
      <vt:variant>
        <vt:i4>11</vt:i4>
      </vt:variant>
      <vt:variant>
        <vt:lpstr>Theme</vt:lpstr>
      </vt:variant>
      <vt:variant>
        <vt:i4>5</vt:i4>
      </vt:variant>
      <vt:variant>
        <vt:lpstr>Slide Titles</vt:lpstr>
      </vt:variant>
      <vt:variant>
        <vt:i4>30</vt:i4>
      </vt:variant>
    </vt:vector>
  </HeadingPairs>
  <TitlesOfParts>
    <vt:vector size="46" baseType="lpstr">
      <vt:lpstr>Arial</vt:lpstr>
      <vt:lpstr>Bebas Neue</vt:lpstr>
      <vt:lpstr>Calibri</vt:lpstr>
      <vt:lpstr>Calibri </vt:lpstr>
      <vt:lpstr>Calibri Light</vt:lpstr>
      <vt:lpstr>Cambria</vt:lpstr>
      <vt:lpstr>等线</vt:lpstr>
      <vt:lpstr>Handlee</vt:lpstr>
      <vt:lpstr>iCiel Gotham Ultra</vt:lpstr>
      <vt:lpstr>Times New Roman</vt:lpstr>
      <vt:lpstr>字魂59号-创粗黑</vt:lpstr>
      <vt:lpstr>Office Theme</vt:lpstr>
      <vt:lpstr>1_Office Theme</vt:lpstr>
      <vt:lpstr>Chủ đề Office</vt:lpstr>
      <vt:lpstr>3_Office Theme</vt:lpstr>
      <vt:lpstr>2_Office Theme</vt:lpstr>
      <vt:lpstr>PowerPoint Presentation</vt:lpstr>
      <vt:lpstr>PowerPoint Presentation</vt:lpstr>
      <vt:lpstr>PowerPoint Presentation</vt:lpstr>
      <vt:lpstr>PowerPoint Presentation</vt:lpstr>
      <vt:lpstr>PowerPoint Presentation</vt:lpstr>
      <vt:lpstr>1. Tác động của con người đến môi trường và tài nguyên thiên nhiên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dc:creator>
  <cp:lastModifiedBy>Administrator</cp:lastModifiedBy>
  <cp:revision>25</cp:revision>
  <dcterms:created xsi:type="dcterms:W3CDTF">2024-01-31T17:25:34Z</dcterms:created>
  <dcterms:modified xsi:type="dcterms:W3CDTF">2025-05-13T03:14:19Z</dcterms:modified>
</cp:coreProperties>
</file>