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7" r:id="rId3"/>
    <p:sldMasterId id="2147483712" r:id="rId4"/>
    <p:sldMasterId id="2147483724" r:id="rId5"/>
    <p:sldMasterId id="2147483741" r:id="rId6"/>
    <p:sldMasterId id="2147483758" r:id="rId7"/>
    <p:sldMasterId id="2147483760" r:id="rId8"/>
  </p:sldMasterIdLst>
  <p:notesMasterIdLst>
    <p:notesMasterId r:id="rId29"/>
  </p:notesMasterIdLst>
  <p:sldIdLst>
    <p:sldId id="279" r:id="rId9"/>
    <p:sldId id="282" r:id="rId10"/>
    <p:sldId id="283" r:id="rId11"/>
    <p:sldId id="296" r:id="rId12"/>
    <p:sldId id="299" r:id="rId13"/>
    <p:sldId id="300" r:id="rId14"/>
    <p:sldId id="265" r:id="rId15"/>
    <p:sldId id="520" r:id="rId16"/>
    <p:sldId id="521" r:id="rId17"/>
    <p:sldId id="522" r:id="rId18"/>
    <p:sldId id="286" r:id="rId19"/>
    <p:sldId id="523" r:id="rId20"/>
    <p:sldId id="524" r:id="rId21"/>
    <p:sldId id="333" r:id="rId22"/>
    <p:sldId id="526" r:id="rId23"/>
    <p:sldId id="331" r:id="rId24"/>
    <p:sldId id="525" r:id="rId25"/>
    <p:sldId id="527" r:id="rId26"/>
    <p:sldId id="528" r:id="rId27"/>
    <p:sldId id="415"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CCFFFF"/>
    <a:srgbClr val="99FF99"/>
    <a:srgbClr val="99FFCC"/>
    <a:srgbClr val="FABDD5"/>
    <a:srgbClr val="00FFFF"/>
    <a:srgbClr val="FF8391"/>
    <a:srgbClr val="00FF99"/>
    <a:srgbClr val="F1008B"/>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04" autoAdjust="0"/>
    <p:restoredTop sz="94660"/>
  </p:normalViewPr>
  <p:slideViewPr>
    <p:cSldViewPr snapToGrid="0">
      <p:cViewPr varScale="1">
        <p:scale>
          <a:sx n="60" d="100"/>
          <a:sy n="60" d="100"/>
        </p:scale>
        <p:origin x="9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483AD2-CD00-4048-9D8C-6058D8820D7E}" type="datetimeFigureOut">
              <a:rPr lang="vi-VN" smtClean="0"/>
              <a:t>20/01/2025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88640-6435-4228-A9D8-5D6DC96A9211}" type="slidenum">
              <a:rPr lang="vi-VN" smtClean="0"/>
              <a:t>‹#›</a:t>
            </a:fld>
            <a:endParaRPr lang="vi-VN"/>
          </a:p>
        </p:txBody>
      </p:sp>
    </p:spTree>
    <p:extLst>
      <p:ext uri="{BB962C8B-B14F-4D97-AF65-F5344CB8AC3E}">
        <p14:creationId xmlns:p14="http://schemas.microsoft.com/office/powerpoint/2010/main" val="350584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a:extLst>
            <a:ext uri="{FF2B5EF4-FFF2-40B4-BE49-F238E27FC236}">
              <a16:creationId xmlns:a16="http://schemas.microsoft.com/office/drawing/2014/main" id="{96746435-6908-D429-4023-FC355EBB1ABC}"/>
            </a:ext>
          </a:extLst>
        </p:cNvPr>
        <p:cNvGrpSpPr/>
        <p:nvPr/>
      </p:nvGrpSpPr>
      <p:grpSpPr>
        <a:xfrm>
          <a:off x="0" y="0"/>
          <a:ext cx="0" cy="0"/>
          <a:chOff x="0" y="0"/>
          <a:chExt cx="0" cy="0"/>
        </a:xfrm>
      </p:grpSpPr>
      <p:sp>
        <p:nvSpPr>
          <p:cNvPr id="1549" name="Google Shape;1549;g1141aa6e17f_0_310:notes">
            <a:extLst>
              <a:ext uri="{FF2B5EF4-FFF2-40B4-BE49-F238E27FC236}">
                <a16:creationId xmlns:a16="http://schemas.microsoft.com/office/drawing/2014/main" id="{9F29A39C-ADFC-BCF2-61E7-75994C331D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a:extLst>
              <a:ext uri="{FF2B5EF4-FFF2-40B4-BE49-F238E27FC236}">
                <a16:creationId xmlns:a16="http://schemas.microsoft.com/office/drawing/2014/main" id="{ADA57870-CDC2-A04C-4A36-3C47F5462C3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648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E7BD-AD53-42B8-AA35-1E09909E8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221FA15F-D33E-4E19-B9DE-019EC3D82C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9BEDE65-E2DB-4640-A11C-54917D8B1DF2}"/>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5" name="Footer Placeholder 4">
            <a:extLst>
              <a:ext uri="{FF2B5EF4-FFF2-40B4-BE49-F238E27FC236}">
                <a16:creationId xmlns:a16="http://schemas.microsoft.com/office/drawing/2014/main" id="{45E4824B-D883-4A2F-82D2-364D08F226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D244AC0-7A3C-4F0B-AF8E-D1B379F3D6F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059221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1AA3-DE60-4902-A1F3-630B4114EF5B}"/>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1C3B7E4-A654-43AB-BC6E-8ECF98F99A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7DF7D2-C2FE-4D2E-BFC5-1277AAF5049E}"/>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5" name="Footer Placeholder 4">
            <a:extLst>
              <a:ext uri="{FF2B5EF4-FFF2-40B4-BE49-F238E27FC236}">
                <a16:creationId xmlns:a16="http://schemas.microsoft.com/office/drawing/2014/main" id="{B00E6105-C24C-40E8-B71E-058F4B8F4AC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F46531-E47E-4FA9-A665-689E3AEFC481}"/>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88416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D53651-8EBF-4A1E-9C21-134DF4EC27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DC0A837-1DD0-4AC8-BF07-64D2E8D3E3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71E9474-04EB-488A-96C0-5F239BB25E96}"/>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5" name="Footer Placeholder 4">
            <a:extLst>
              <a:ext uri="{FF2B5EF4-FFF2-40B4-BE49-F238E27FC236}">
                <a16:creationId xmlns:a16="http://schemas.microsoft.com/office/drawing/2014/main" id="{E15F4711-6A4D-4492-B608-0F482B13B14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2C26E8E-C500-4C86-9182-403D103790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725170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1A27-B003-411C-80FC-66119245F9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44C47132-D574-4629-A9E5-49069E6FE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62B06C9-4BA1-444B-9DAA-D8E84229FC53}"/>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5" name="Footer Placeholder 4">
            <a:extLst>
              <a:ext uri="{FF2B5EF4-FFF2-40B4-BE49-F238E27FC236}">
                <a16:creationId xmlns:a16="http://schemas.microsoft.com/office/drawing/2014/main" id="{8A7CB3FA-4523-4E63-9FEC-425EEEEE13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10C5CE4-2CFB-422C-9FB0-06710DDCCA19}"/>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21614281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E3BBD-644E-43E5-A106-A354CEB3B5E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0349F52-FB5B-44E5-BD0A-C63F9B9078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594750A-F09C-487C-B776-CF651EAFC74F}"/>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5" name="Footer Placeholder 4">
            <a:extLst>
              <a:ext uri="{FF2B5EF4-FFF2-40B4-BE49-F238E27FC236}">
                <a16:creationId xmlns:a16="http://schemas.microsoft.com/office/drawing/2014/main" id="{FD4C3C1D-5F4E-4EEE-A2DE-066EFE51297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A8BBFDA-C8E0-4A77-9EE9-A6F5DB5587BB}"/>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3867084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9B03-BBAA-47E8-A232-22FFA7BFA9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2F71A91-E30E-4AC2-A404-ACED8C2F10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A4E738-004B-401E-912D-E3CBC59A7062}"/>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5" name="Footer Placeholder 4">
            <a:extLst>
              <a:ext uri="{FF2B5EF4-FFF2-40B4-BE49-F238E27FC236}">
                <a16:creationId xmlns:a16="http://schemas.microsoft.com/office/drawing/2014/main" id="{74A07258-1E02-45C3-A79F-9C6568D123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AE0BD0-E7F9-444D-8BFC-5DF97C3B47E8}"/>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3944192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35C18-5BE7-4690-B815-CD3CB2D7D5C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B6DE03C-3917-405A-ABAE-0E52105785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8653854-A0AC-4778-A6CD-0EF01B1EDC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400DD14-88B0-4081-ACCB-B601A303293E}"/>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6" name="Footer Placeholder 5">
            <a:extLst>
              <a:ext uri="{FF2B5EF4-FFF2-40B4-BE49-F238E27FC236}">
                <a16:creationId xmlns:a16="http://schemas.microsoft.com/office/drawing/2014/main" id="{FA449704-03C5-47EC-9268-28558C2F475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36A1394-C166-4D4D-8C8C-0D132726BD7E}"/>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1865116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25E6C-0CEC-40FF-A5AB-940980DAA1D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504C92-B131-4A90-A7A1-81D389302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AC339D-4C65-45F7-BB29-ADBFDC7782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7285FDD-1FA6-41D6-A0F1-DDF81610FB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CA8032-485D-40C9-B39D-2E87EB5E07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28F50F7-E31E-42C5-B112-B002272E97A6}"/>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8" name="Footer Placeholder 7">
            <a:extLst>
              <a:ext uri="{FF2B5EF4-FFF2-40B4-BE49-F238E27FC236}">
                <a16:creationId xmlns:a16="http://schemas.microsoft.com/office/drawing/2014/main" id="{D6D99E55-0CCB-4296-8EFB-98A4B30CAC31}"/>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A6DFF51D-8EEC-4DE8-A4C4-B1779C6B9017}"/>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2341974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5330A-6028-4329-A97E-B24FC14D009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40CD012-EB2E-41E5-9CC3-606A7038EE42}"/>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4" name="Footer Placeholder 3">
            <a:extLst>
              <a:ext uri="{FF2B5EF4-FFF2-40B4-BE49-F238E27FC236}">
                <a16:creationId xmlns:a16="http://schemas.microsoft.com/office/drawing/2014/main" id="{871FCB33-4AF9-4178-9933-12B447CB2C5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F4A0B2D9-AA9D-422F-A5DA-707A8127B1CE}"/>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2974312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4DA0A2-CF2C-480A-9349-F5FB4262B234}"/>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3" name="Footer Placeholder 2">
            <a:extLst>
              <a:ext uri="{FF2B5EF4-FFF2-40B4-BE49-F238E27FC236}">
                <a16:creationId xmlns:a16="http://schemas.microsoft.com/office/drawing/2014/main" id="{1FB23984-2712-4F99-82A1-651198AF1DC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0F9BA03-67F7-47F9-943E-ECC7301D0D44}"/>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4236578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04FC-64DF-46D0-82CA-24A163486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4BDFBE8C-72C3-4E05-9377-F329983BBD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9E98DC63-82F9-4D19-A3D1-92E63162BF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C4AAC-392A-411A-9AAF-76077EF6D4BE}"/>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6" name="Footer Placeholder 5">
            <a:extLst>
              <a:ext uri="{FF2B5EF4-FFF2-40B4-BE49-F238E27FC236}">
                <a16:creationId xmlns:a16="http://schemas.microsoft.com/office/drawing/2014/main" id="{3D48B982-6C42-4702-B6A7-88AEBE38361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D237393-36EC-4E5A-BA0E-FCCC298016D8}"/>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302625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383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E637-1AC1-4A18-AA3C-2DAB5475E6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9BD312EE-EC3F-4F38-9ABF-31A202082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B8B2DB4-60BB-4AED-A83E-E379F7768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3AFE50-73DF-4B9D-8E2C-EB2F9ECFAE18}"/>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6" name="Footer Placeholder 5">
            <a:extLst>
              <a:ext uri="{FF2B5EF4-FFF2-40B4-BE49-F238E27FC236}">
                <a16:creationId xmlns:a16="http://schemas.microsoft.com/office/drawing/2014/main" id="{9CA8F26E-68B5-4E05-AB07-D0519AEB5C1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C2CBFF9-5E37-4EB0-9EF6-B2A1B949CDA9}"/>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3434840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1795-68DE-4FCB-866E-448360CFA24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29550E7-2509-4C39-A87C-5CD5FFC647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F5DAF79-8126-4B61-B0C6-D961AAF79696}"/>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5" name="Footer Placeholder 4">
            <a:extLst>
              <a:ext uri="{FF2B5EF4-FFF2-40B4-BE49-F238E27FC236}">
                <a16:creationId xmlns:a16="http://schemas.microsoft.com/office/drawing/2014/main" id="{7D2A6249-9C14-4966-9F34-5123BE7B28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4DDB3FC-3974-4382-AE98-4A0E614DAA43}"/>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787717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4A3A78-E9CD-4674-BD6D-159E30FA1F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0E90EB2-E2DC-419E-A730-D0257E601B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A311403-AE49-4E45-89C9-93A098155EDC}"/>
              </a:ext>
            </a:extLst>
          </p:cNvPr>
          <p:cNvSpPr>
            <a:spLocks noGrp="1"/>
          </p:cNvSpPr>
          <p:nvPr>
            <p:ph type="dt" sz="half" idx="10"/>
          </p:nvPr>
        </p:nvSpPr>
        <p:spPr/>
        <p:txBody>
          <a:bodyPr/>
          <a:lstStyle/>
          <a:p>
            <a:fld id="{63E79494-2F2B-4BB9-92B1-4D10B79F576D}" type="datetimeFigureOut">
              <a:rPr lang="vi-VN" smtClean="0"/>
              <a:t>20/01/2025</a:t>
            </a:fld>
            <a:endParaRPr lang="vi-VN"/>
          </a:p>
        </p:txBody>
      </p:sp>
      <p:sp>
        <p:nvSpPr>
          <p:cNvPr id="5" name="Footer Placeholder 4">
            <a:extLst>
              <a:ext uri="{FF2B5EF4-FFF2-40B4-BE49-F238E27FC236}">
                <a16:creationId xmlns:a16="http://schemas.microsoft.com/office/drawing/2014/main" id="{6D8014F3-E150-4046-8543-1948D81D1B2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DF6898-EA4C-43EB-8A2B-AFB0D078ACCE}"/>
              </a:ext>
            </a:extLst>
          </p:cNvPr>
          <p:cNvSpPr>
            <a:spLocks noGrp="1"/>
          </p:cNvSpPr>
          <p:nvPr>
            <p:ph type="sldNum" sz="quarter" idx="12"/>
          </p:nvPr>
        </p:nvSpPr>
        <p:spPr/>
        <p:txBody>
          <a:bodyPr/>
          <a:lstStyle/>
          <a:p>
            <a:fld id="{BD35A7B0-6168-4D0E-B8D4-9506A5403F48}" type="slidenum">
              <a:rPr lang="vi-VN" smtClean="0"/>
              <a:t>‹#›</a:t>
            </a:fld>
            <a:endParaRPr lang="vi-VN"/>
          </a:p>
        </p:txBody>
      </p:sp>
    </p:spTree>
    <p:extLst>
      <p:ext uri="{BB962C8B-B14F-4D97-AF65-F5344CB8AC3E}">
        <p14:creationId xmlns:p14="http://schemas.microsoft.com/office/powerpoint/2010/main" val="3809930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901383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02736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864893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257281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948758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220923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1630525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FBEA-C81C-48C5-85C0-35F42273A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EBDCC94F-0068-4330-90D1-441DD1A4CF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96AC8A-6FF0-42A9-BB16-50FE3733FAEE}"/>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5" name="Footer Placeholder 4">
            <a:extLst>
              <a:ext uri="{FF2B5EF4-FFF2-40B4-BE49-F238E27FC236}">
                <a16:creationId xmlns:a16="http://schemas.microsoft.com/office/drawing/2014/main" id="{43979198-2408-486A-A97F-44880E1491A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01F72-1A95-4E65-A18C-32F72E1728E8}"/>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8806726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136675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202824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3089459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B28B80-ABA3-4482-B4FB-6C94AA8ECFC7}" type="datetimeFigureOut">
              <a:rPr lang="en-US" smtClean="0"/>
              <a:t>1/20/2025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95BEAEC-B23A-4CE5-8FF6-5022AD7A4CF0}" type="slidenum">
              <a:rPr lang="en-US" smtClean="0"/>
              <a:t>‹#›</a:t>
            </a:fld>
            <a:endParaRPr lang="en-US"/>
          </a:p>
        </p:txBody>
      </p:sp>
    </p:spTree>
    <p:extLst>
      <p:ext uri="{BB962C8B-B14F-4D97-AF65-F5344CB8AC3E}">
        <p14:creationId xmlns:p14="http://schemas.microsoft.com/office/powerpoint/2010/main" val="4733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957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43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804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870067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8014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527528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69F61-35B1-497B-A485-CFEA03E5793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1017EAE-B905-4850-B0BE-E7AA8F1509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8FA59-293A-4EF2-9E01-DE276A143F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8547942-6266-49BF-9145-8E07794A6DEF}"/>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6" name="Footer Placeholder 5">
            <a:extLst>
              <a:ext uri="{FF2B5EF4-FFF2-40B4-BE49-F238E27FC236}">
                <a16:creationId xmlns:a16="http://schemas.microsoft.com/office/drawing/2014/main" id="{369B6F40-F20E-4D7C-9B1F-2ED8ACA564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ADF9E60-2C01-4715-A0A5-9DCD96BB1544}"/>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17525834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4210329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510447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184069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178619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029667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5310938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279430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1/20/2025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925239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3" y="355785"/>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6110804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61987081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8E9A-F5E8-401B-BF6E-F75379BAC8E8}"/>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E8AD644-166E-4E24-8B5A-94BF8B5D60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C702D7-75E8-44C3-B799-EAD7DAD704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356BA5A2-8A13-4805-BB9F-FDAED9A84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7B8FD6-2944-4226-B2C9-C08C1AD08D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CFFE652-21B3-4C1F-829C-27AF505B268C}"/>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8" name="Footer Placeholder 7">
            <a:extLst>
              <a:ext uri="{FF2B5EF4-FFF2-40B4-BE49-F238E27FC236}">
                <a16:creationId xmlns:a16="http://schemas.microsoft.com/office/drawing/2014/main" id="{49384763-EF6C-4BF2-8193-09EF458D047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06CAF9D-A02C-4227-B610-09A1339E4BAA}"/>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7204101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360828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1"/>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171928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23611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4835319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8447031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40772235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2118593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5106776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38871290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5726072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BAD0-7973-4E35-85F9-32DC85833A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BAD389A-7553-436B-904A-993CD5650E81}"/>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4" name="Footer Placeholder 3">
            <a:extLst>
              <a:ext uri="{FF2B5EF4-FFF2-40B4-BE49-F238E27FC236}">
                <a16:creationId xmlns:a16="http://schemas.microsoft.com/office/drawing/2014/main" id="{2CDD9C29-B49B-416A-9C67-AE9C472D9C1A}"/>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3240161-52FA-438E-909A-50275592F416}"/>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4221734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340185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704564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70452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0620540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3" y="355785"/>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9492698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9027861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174724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1"/>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78894495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3365557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48926846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1E2F1-992D-4A0D-9228-7184D886E205}"/>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3" name="Footer Placeholder 2">
            <a:extLst>
              <a:ext uri="{FF2B5EF4-FFF2-40B4-BE49-F238E27FC236}">
                <a16:creationId xmlns:a16="http://schemas.microsoft.com/office/drawing/2014/main" id="{B0738F6D-537D-444F-A1F5-4EC762FBC2D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6405F5C7-40A4-4420-9548-13B54D9225F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443077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627443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7511057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3732290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39645399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18884722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28913296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7089256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23681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9292953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727599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E9AF-C5CC-4B6E-A69F-E5E027FBB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FBFA8F-9841-455A-A869-973E029501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635C568-AB84-4DEE-8305-7CEB44820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2DD-86D2-4B94-ADAA-FC03A774198A}"/>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6" name="Footer Placeholder 5">
            <a:extLst>
              <a:ext uri="{FF2B5EF4-FFF2-40B4-BE49-F238E27FC236}">
                <a16:creationId xmlns:a16="http://schemas.microsoft.com/office/drawing/2014/main" id="{C20F7EE6-4C41-4DAD-9703-42AE7008DB3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5828B0B9-D229-487E-91E2-595930DDF645}"/>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25187875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09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3" y="355785"/>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3931099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0" y="463642"/>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911415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7" y="1915801"/>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2"/>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29" y="5790270"/>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0"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8" y="521470"/>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0"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35508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6"/>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1"/>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98767984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5"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618462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352568225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78481407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85555546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9288379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4C8A3-0E64-49B6-B392-4266E5A720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0076DEA-11D1-4065-95AC-B357AE4C7F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93C7CF6A-AA65-4826-80C1-8878E373C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613F31-409D-4C11-82AE-9707AAF802AA}"/>
              </a:ext>
            </a:extLst>
          </p:cNvPr>
          <p:cNvSpPr>
            <a:spLocks noGrp="1"/>
          </p:cNvSpPr>
          <p:nvPr>
            <p:ph type="dt" sz="half" idx="10"/>
          </p:nvPr>
        </p:nvSpPr>
        <p:spPr/>
        <p:txBody>
          <a:bodyPr/>
          <a:lstStyle/>
          <a:p>
            <a:fld id="{8D6DFAAE-A888-445D-8B84-CA7ABB1D50BF}" type="datetimeFigureOut">
              <a:rPr lang="vi-VN" smtClean="0"/>
              <a:t>20/01/2025</a:t>
            </a:fld>
            <a:endParaRPr lang="vi-VN"/>
          </a:p>
        </p:txBody>
      </p:sp>
      <p:sp>
        <p:nvSpPr>
          <p:cNvPr id="6" name="Footer Placeholder 5">
            <a:extLst>
              <a:ext uri="{FF2B5EF4-FFF2-40B4-BE49-F238E27FC236}">
                <a16:creationId xmlns:a16="http://schemas.microsoft.com/office/drawing/2014/main" id="{D3CA161F-9FA1-4556-ADBB-A2F2515E3B6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BEF5915-0E58-41BD-903C-F251E2F59859}"/>
              </a:ext>
            </a:extLst>
          </p:cNvPr>
          <p:cNvSpPr>
            <a:spLocks noGrp="1"/>
          </p:cNvSpPr>
          <p:nvPr>
            <p:ph type="sldNum" sz="quarter" idx="12"/>
          </p:nvPr>
        </p:nvSpPr>
        <p:spPr/>
        <p:txBody>
          <a:bodyPr/>
          <a:lstStyle/>
          <a:p>
            <a:fld id="{3B95BFD3-B3CC-4722-945A-FB6158714306}" type="slidenum">
              <a:rPr lang="vi-VN" smtClean="0"/>
              <a:t>‹#›</a:t>
            </a:fld>
            <a:endParaRPr lang="vi-VN"/>
          </a:p>
        </p:txBody>
      </p:sp>
    </p:spTree>
    <p:extLst>
      <p:ext uri="{BB962C8B-B14F-4D97-AF65-F5344CB8AC3E}">
        <p14:creationId xmlns:p14="http://schemas.microsoft.com/office/powerpoint/2010/main" val="34121257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24086627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32491513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3" userDrawn="1">
  <p:cSld name="1_Title only 3">
    <p:spTree>
      <p:nvGrpSpPr>
        <p:cNvPr id="1" name="Shape 452"/>
        <p:cNvGrpSpPr/>
        <p:nvPr/>
      </p:nvGrpSpPr>
      <p:grpSpPr>
        <a:xfrm>
          <a:off x="0" y="0"/>
          <a:ext cx="0" cy="0"/>
          <a:chOff x="0" y="0"/>
          <a:chExt cx="0" cy="0"/>
        </a:xfrm>
      </p:grpSpPr>
    </p:spTree>
    <p:extLst>
      <p:ext uri="{BB962C8B-B14F-4D97-AF65-F5344CB8AC3E}">
        <p14:creationId xmlns:p14="http://schemas.microsoft.com/office/powerpoint/2010/main" val="4949072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6548547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452"/>
        <p:cNvGrpSpPr/>
        <p:nvPr/>
      </p:nvGrpSpPr>
      <p:grpSpPr>
        <a:xfrm>
          <a:off x="0" y="0"/>
          <a:ext cx="0" cy="0"/>
          <a:chOff x="0" y="0"/>
          <a:chExt cx="0" cy="0"/>
        </a:xfrm>
      </p:grpSpPr>
      <p:sp>
        <p:nvSpPr>
          <p:cNvPr id="453" name="Google Shape;453;p24"/>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1"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3"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7" y="5972120"/>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3" y="5856350"/>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0" y="64109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7"/>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7" y="1927198"/>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7" y="15534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769507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8"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899"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1" y="5837985"/>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5" y="5866341"/>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8"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6565038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0"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3" y="390287"/>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6957897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image" Target="../media/image2.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image" Target="../media/image1.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5.sv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theme" Target="../theme/theme5.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image" Target="../media/image6.png"/><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theme" Target="../theme/theme6.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80.xml"/><Relationship Id="rId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6.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8.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5E4888-36E2-4C69-8C8C-FC1AAA8883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549FCE-C867-4C37-9B39-BE96F54610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88AE27-B855-4766-A3E1-EE6DA81B3A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FAAE-A888-445D-8B84-CA7ABB1D50BF}" type="datetimeFigureOut">
              <a:rPr lang="vi-VN" smtClean="0"/>
              <a:t>20/01/2025</a:t>
            </a:fld>
            <a:endParaRPr lang="vi-VN"/>
          </a:p>
        </p:txBody>
      </p:sp>
      <p:sp>
        <p:nvSpPr>
          <p:cNvPr id="5" name="Footer Placeholder 4">
            <a:extLst>
              <a:ext uri="{FF2B5EF4-FFF2-40B4-BE49-F238E27FC236}">
                <a16:creationId xmlns:a16="http://schemas.microsoft.com/office/drawing/2014/main" id="{16093232-9A6E-46EB-B9A3-2E3EC72333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69C9DD26-CA84-4C85-A04F-D6877EB985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5BFD3-B3CC-4722-945A-FB6158714306}"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5E75A166-A5CD-162B-86B5-871F8541CBD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2090" y="144158"/>
            <a:ext cx="1526987" cy="1526987"/>
          </a:xfrm>
          <a:prstGeom prst="rect">
            <a:avLst/>
          </a:prstGeom>
        </p:spPr>
      </p:pic>
    </p:spTree>
    <p:extLst>
      <p:ext uri="{BB962C8B-B14F-4D97-AF65-F5344CB8AC3E}">
        <p14:creationId xmlns:p14="http://schemas.microsoft.com/office/powerpoint/2010/main" val="4051086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F47091-7343-4DB0-A485-5C0361AA2E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DC13C71-2E35-4D85-AE13-5B277B1EB3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EAED6D3-8459-4951-8238-C894E01E71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E79494-2F2B-4BB9-92B1-4D10B79F576D}" type="datetimeFigureOut">
              <a:rPr lang="vi-VN" smtClean="0"/>
              <a:t>20/01/2025</a:t>
            </a:fld>
            <a:endParaRPr lang="vi-VN"/>
          </a:p>
        </p:txBody>
      </p:sp>
      <p:sp>
        <p:nvSpPr>
          <p:cNvPr id="5" name="Footer Placeholder 4">
            <a:extLst>
              <a:ext uri="{FF2B5EF4-FFF2-40B4-BE49-F238E27FC236}">
                <a16:creationId xmlns:a16="http://schemas.microsoft.com/office/drawing/2014/main" id="{0A6DA88C-FD09-4613-80EF-3E6807950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4A11DE7-B110-4DA2-9D9E-158BEF28AD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5A7B0-6168-4D0E-B8D4-9506A5403F48}"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E393D6BF-DCB6-AEDF-6E5F-7D780B52A0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2090" y="144158"/>
            <a:ext cx="1526987" cy="1526987"/>
          </a:xfrm>
          <a:prstGeom prst="rect">
            <a:avLst/>
          </a:prstGeom>
        </p:spPr>
      </p:pic>
    </p:spTree>
    <p:extLst>
      <p:ext uri="{BB962C8B-B14F-4D97-AF65-F5344CB8AC3E}">
        <p14:creationId xmlns:p14="http://schemas.microsoft.com/office/powerpoint/2010/main" val="274668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D20232E3-607D-7B49-4C4C-CF241A776C0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42090" y="144158"/>
            <a:ext cx="1526987" cy="1526987"/>
          </a:xfrm>
          <a:prstGeom prst="rect">
            <a:avLst/>
          </a:prstGeom>
        </p:spPr>
      </p:pic>
    </p:spTree>
    <p:extLst>
      <p:ext uri="{BB962C8B-B14F-4D97-AF65-F5344CB8AC3E}">
        <p14:creationId xmlns:p14="http://schemas.microsoft.com/office/powerpoint/2010/main" val="234864837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DD2D7DD-232A-63C1-CF8F-98D90B32747C}"/>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3" name="Freeform 3">
            <a:extLst>
              <a:ext uri="{FF2B5EF4-FFF2-40B4-BE49-F238E27FC236}">
                <a16:creationId xmlns:a16="http://schemas.microsoft.com/office/drawing/2014/main" id="{963BAEA3-2354-5CB0-BE3A-960193D4551C}"/>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sp>
        <p:nvSpPr>
          <p:cNvPr id="4" name="Freeform 3">
            <a:extLst>
              <a:ext uri="{FF2B5EF4-FFF2-40B4-BE49-F238E27FC236}">
                <a16:creationId xmlns:a16="http://schemas.microsoft.com/office/drawing/2014/main" id="{DCC5FB5E-338D-5F2C-F6BB-C1ADB387F0E5}"/>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r:embed="rId15"/>
                </a:ext>
              </a:extLst>
            </a:blip>
            <a:stretch>
              <a:fillRect l="-1075" r="-2150" b="-7984"/>
            </a:stretch>
          </a:blipFill>
        </p:spPr>
      </p:sp>
      <p:pic>
        <p:nvPicPr>
          <p:cNvPr id="5" name="Picture 4" descr="A round pink label with white text and a black background&#10;&#10;Description automatically generated">
            <a:extLst>
              <a:ext uri="{FF2B5EF4-FFF2-40B4-BE49-F238E27FC236}">
                <a16:creationId xmlns:a16="http://schemas.microsoft.com/office/drawing/2014/main" id="{A544DD1E-449F-EF6E-5B5D-93567A33292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25413693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9ADB48E4-1526-73B5-EFF5-7E823F45EC00}"/>
              </a:ext>
            </a:extLst>
          </p:cNvPr>
          <p:cNvPicPr>
            <a:picLocks noChangeAspect="1"/>
          </p:cNvPicPr>
          <p:nvPr userDrawn="1"/>
        </p:nvPicPr>
        <p:blipFill>
          <a:blip r:embed="rId18"/>
          <a:srcRect t="3792" r="610"/>
          <a:stretch/>
        </p:blipFill>
        <p:spPr>
          <a:xfrm>
            <a:off x="-47656" y="0"/>
            <a:ext cx="12239656" cy="685799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F42CD97D-08EA-C280-258A-2D7DAB50E8FD}"/>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742090" y="144158"/>
            <a:ext cx="1526987" cy="1526987"/>
          </a:xfrm>
          <a:prstGeom prst="rect">
            <a:avLst/>
          </a:prstGeom>
        </p:spPr>
      </p:pic>
    </p:spTree>
    <p:extLst>
      <p:ext uri="{BB962C8B-B14F-4D97-AF65-F5344CB8AC3E}">
        <p14:creationId xmlns:p14="http://schemas.microsoft.com/office/powerpoint/2010/main" val="1790067167"/>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9ADB48E4-1526-73B5-EFF5-7E823F45EC00}"/>
              </a:ext>
            </a:extLst>
          </p:cNvPr>
          <p:cNvPicPr>
            <a:picLocks noChangeAspect="1"/>
          </p:cNvPicPr>
          <p:nvPr userDrawn="1"/>
        </p:nvPicPr>
        <p:blipFill>
          <a:blip r:embed="rId18"/>
          <a:srcRect t="3792" r="610"/>
          <a:stretch/>
        </p:blipFill>
        <p:spPr>
          <a:xfrm>
            <a:off x="-47656" y="0"/>
            <a:ext cx="12239656" cy="6857999"/>
          </a:xfrm>
          <a:prstGeom prst="rect">
            <a:avLst/>
          </a:prstGeom>
        </p:spPr>
      </p:pic>
    </p:spTree>
    <p:extLst>
      <p:ext uri="{BB962C8B-B14F-4D97-AF65-F5344CB8AC3E}">
        <p14:creationId xmlns:p14="http://schemas.microsoft.com/office/powerpoint/2010/main" val="3075862953"/>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sp>
        <p:nvSpPr>
          <p:cNvPr id="15" name="文本框 14">
            <a:extLst>
              <a:ext uri="{FF2B5EF4-FFF2-40B4-BE49-F238E27FC236}">
                <a16:creationId xmlns:a16="http://schemas.microsoft.com/office/drawing/2014/main" id="{2C58D374-77D5-4D84-A83D-0A42E0B12966}"/>
              </a:ext>
            </a:extLst>
          </p:cNvPr>
          <p:cNvSpPr txBox="1"/>
          <p:nvPr userDrawn="1"/>
        </p:nvSpPr>
        <p:spPr>
          <a:xfrm>
            <a:off x="1778001" y="607840"/>
            <a:ext cx="2602523" cy="461665"/>
          </a:xfrm>
          <a:prstGeom prst="rect">
            <a:avLst/>
          </a:prstGeom>
          <a:noFill/>
        </p:spPr>
        <p:txBody>
          <a:bodyPr vert="horz" wrap="square" rtlCol="0">
            <a:spAutoFit/>
          </a:bodyPr>
          <a:lstStyle/>
          <a:p>
            <a:r>
              <a:rPr lang="en-US" altLang="zh-CN" sz="2400" b="1" dirty="0">
                <a:ln w="12700">
                  <a:noFill/>
                </a:ln>
                <a:solidFill>
                  <a:srgbClr val="444242"/>
                </a:solidFill>
                <a:latin typeface="微软雅黑" panose="020B0503020204020204" pitchFamily="34" charset="-122"/>
                <a:ea typeface="微软雅黑" panose="020B0503020204020204" pitchFamily="34" charset="-122"/>
              </a:rPr>
              <a:t>ADD TITLE</a:t>
            </a:r>
            <a:endParaRPr lang="zh-CN" altLang="en-US" sz="2400" b="1" dirty="0">
              <a:ln w="12700">
                <a:noFill/>
              </a:ln>
              <a:solidFill>
                <a:srgbClr val="44424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5034348"/>
      </p:ext>
    </p:extLst>
  </p:cSld>
  <p:clrMap bg1="lt1" tx1="dk1" bg2="lt2" tx2="dk2" accent1="accent1" accent2="accent2" accent3="accent3" accent4="accent4" accent5="accent5" accent6="accent6" hlink="hlink" folHlink="folHlink"/>
  <p:sldLayoutIdLst>
    <p:sldLayoutId id="214748375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9ADB48E4-1526-73B5-EFF5-7E823F45EC00}"/>
              </a:ext>
            </a:extLst>
          </p:cNvPr>
          <p:cNvPicPr>
            <a:picLocks noChangeAspect="1"/>
          </p:cNvPicPr>
          <p:nvPr userDrawn="1"/>
        </p:nvPicPr>
        <p:blipFill>
          <a:blip r:embed="rId18"/>
          <a:srcRect t="3792" r="610"/>
          <a:stretch/>
        </p:blipFill>
        <p:spPr>
          <a:xfrm>
            <a:off x="-47656" y="0"/>
            <a:ext cx="12239656" cy="6857999"/>
          </a:xfrm>
          <a:prstGeom prst="rect">
            <a:avLst/>
          </a:prstGeom>
        </p:spPr>
      </p:pic>
    </p:spTree>
    <p:extLst>
      <p:ext uri="{BB962C8B-B14F-4D97-AF65-F5344CB8AC3E}">
        <p14:creationId xmlns:p14="http://schemas.microsoft.com/office/powerpoint/2010/main" val="1516678186"/>
      </p:ext>
    </p:extLst>
  </p:cSld>
  <p:clrMap bg1="lt1" tx1="dk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1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55.xml"/><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2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88.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4.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sv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5.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a:extLst>
              <a:ext uri="{FF2B5EF4-FFF2-40B4-BE49-F238E27FC236}">
                <a16:creationId xmlns:a16="http://schemas.microsoft.com/office/drawing/2014/main" id="{808707FE-F2BC-FF67-CC99-3BA70E35C607}"/>
              </a:ext>
            </a:extLst>
          </p:cNvPr>
          <p:cNvPicPr>
            <a:picLocks noChangeAspect="1"/>
          </p:cNvPicPr>
          <p:nvPr/>
        </p:nvPicPr>
        <p:blipFill>
          <a:blip r:embed="rId6"/>
          <a:stretch>
            <a:fillRect/>
          </a:stretch>
        </p:blipFill>
        <p:spPr>
          <a:xfrm>
            <a:off x="5222041" y="2333007"/>
            <a:ext cx="5681964" cy="1383912"/>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0CCEDD25-457F-BC11-A92C-DC2AFF46E1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2090" y="144158"/>
            <a:ext cx="1526987" cy="1526987"/>
          </a:xfrm>
          <a:prstGeom prst="rect">
            <a:avLst/>
          </a:prstGeom>
        </p:spPr>
      </p:pic>
    </p:spTree>
    <p:extLst>
      <p:ext uri="{BB962C8B-B14F-4D97-AF65-F5344CB8AC3E}">
        <p14:creationId xmlns:p14="http://schemas.microsoft.com/office/powerpoint/2010/main" val="1075133764"/>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2931550" y="1385507"/>
            <a:ext cx="7934926" cy="1579802"/>
            <a:chOff x="7111227" y="2092672"/>
            <a:chExt cx="12019571" cy="564563"/>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111227" y="2096296"/>
              <a:ext cx="12019571" cy="5609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Điều gì đang ảnh hưởng đến đa dạng sinh học?</a:t>
              </a: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3457321" y="4104167"/>
            <a:ext cx="7760028" cy="2137145"/>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000" b="1" dirty="0">
                <a:solidFill>
                  <a:srgbClr val="FF0000"/>
                </a:solidFill>
              </a:rPr>
              <a:t>Ô nhiễm môi trường, biến đổi khí hậu ảnh hưởng đến đa dạng sinh học.</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6399712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7081520"/>
          </a:xfrm>
        </p:spPr>
      </p:pic>
      <p:grpSp>
        <p:nvGrpSpPr>
          <p:cNvPr id="8" name="Group 7">
            <a:extLst>
              <a:ext uri="{FF2B5EF4-FFF2-40B4-BE49-F238E27FC236}">
                <a16:creationId xmlns:a16="http://schemas.microsoft.com/office/drawing/2014/main" id="{1F6056FB-7E77-4B56-8049-B067060C2F58}"/>
              </a:ext>
            </a:extLst>
          </p:cNvPr>
          <p:cNvGrpSpPr/>
          <p:nvPr/>
        </p:nvGrpSpPr>
        <p:grpSpPr>
          <a:xfrm>
            <a:off x="170121" y="542260"/>
            <a:ext cx="10436343" cy="6315740"/>
            <a:chOff x="1531443" y="152400"/>
            <a:chExt cx="9129114" cy="6773572"/>
          </a:xfrm>
        </p:grpSpPr>
        <p:pic>
          <p:nvPicPr>
            <p:cNvPr id="7" name="Picture 6">
              <a:extLst>
                <a:ext uri="{FF2B5EF4-FFF2-40B4-BE49-F238E27FC236}">
                  <a16:creationId xmlns:a16="http://schemas.microsoft.com/office/drawing/2014/main" id="{5EBCDFF1-9CE5-4271-BF09-BF1C0E7DFB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31443" y="152400"/>
              <a:ext cx="9129114" cy="6773572"/>
            </a:xfrm>
            <a:prstGeom prst="rect">
              <a:avLst/>
            </a:prstGeom>
          </p:spPr>
        </p:pic>
        <p:sp>
          <p:nvSpPr>
            <p:cNvPr id="6" name="TextBox 5">
              <a:extLst>
                <a:ext uri="{FF2B5EF4-FFF2-40B4-BE49-F238E27FC236}">
                  <a16:creationId xmlns:a16="http://schemas.microsoft.com/office/drawing/2014/main" id="{A36ECDB2-5812-428A-AA3D-49B9B97CB1BE}"/>
                </a:ext>
              </a:extLst>
            </p:cNvPr>
            <p:cNvSpPr txBox="1"/>
            <p:nvPr/>
          </p:nvSpPr>
          <p:spPr>
            <a:xfrm>
              <a:off x="3173750" y="1805781"/>
              <a:ext cx="6045693" cy="3796006"/>
            </a:xfrm>
            <a:prstGeom prst="rect">
              <a:avLst/>
            </a:prstGeom>
            <a:noFill/>
          </p:spPr>
          <p:txBody>
            <a:bodyPr wrap="square" rtlCol="0">
              <a:spAutoFit/>
            </a:bodyPr>
            <a:lstStyle/>
            <a:p>
              <a:pPr algn="just"/>
              <a:r>
                <a:rPr lang="vi-VN" sz="3200" dirty="0"/>
                <a:t>Đa dạng sinh học là nguồn tài nguyên quý giá đối với tự nhiên và con người. Vì vậy, cần duy trì đa dạng sinh học trên Trái Đất. Để làm được điều đó, việc quan trọng nhất là phải bảo vệ môi trường và các tài nguyên thiên nhiên.</a:t>
              </a:r>
            </a:p>
          </p:txBody>
        </p:sp>
      </p:grpSp>
      <p:pic>
        <p:nvPicPr>
          <p:cNvPr id="4" name="Picture 3">
            <a:extLst>
              <a:ext uri="{FF2B5EF4-FFF2-40B4-BE49-F238E27FC236}">
                <a16:creationId xmlns:a16="http://schemas.microsoft.com/office/drawing/2014/main" id="{B19979CB-1DE8-4827-A11A-83AFEA1BA7F7}"/>
              </a:ext>
            </a:extLst>
          </p:cNvPr>
          <p:cNvPicPr>
            <a:picLocks noChangeAspect="1"/>
          </p:cNvPicPr>
          <p:nvPr/>
        </p:nvPicPr>
        <p:blipFill>
          <a:blip r:embed="rId5"/>
          <a:stretch>
            <a:fillRect/>
          </a:stretch>
        </p:blipFill>
        <p:spPr>
          <a:xfrm>
            <a:off x="8471031" y="3910523"/>
            <a:ext cx="2960577" cy="2947477"/>
          </a:xfrm>
          <a:prstGeom prst="rect">
            <a:avLst/>
          </a:prstGeom>
        </p:spPr>
      </p:pic>
      <p:pic>
        <p:nvPicPr>
          <p:cNvPr id="10" name="Picture 9">
            <a:extLst>
              <a:ext uri="{FF2B5EF4-FFF2-40B4-BE49-F238E27FC236}">
                <a16:creationId xmlns:a16="http://schemas.microsoft.com/office/drawing/2014/main" id="{0395CDEA-70B6-447C-A226-88EAFA99A6D9}"/>
              </a:ext>
            </a:extLst>
          </p:cNvPr>
          <p:cNvPicPr>
            <a:picLocks noChangeAspect="1"/>
          </p:cNvPicPr>
          <p:nvPr/>
        </p:nvPicPr>
        <p:blipFill>
          <a:blip r:embed="rId6"/>
          <a:stretch>
            <a:fillRect/>
          </a:stretch>
        </p:blipFill>
        <p:spPr>
          <a:xfrm>
            <a:off x="8809458" y="31999"/>
            <a:ext cx="1797006" cy="1722627"/>
          </a:xfrm>
          <a:prstGeom prst="rect">
            <a:avLst/>
          </a:prstGeom>
        </p:spPr>
      </p:pic>
      <p:grpSp>
        <p:nvGrpSpPr>
          <p:cNvPr id="16" name="Group 15">
            <a:extLst>
              <a:ext uri="{FF2B5EF4-FFF2-40B4-BE49-F238E27FC236}">
                <a16:creationId xmlns:a16="http://schemas.microsoft.com/office/drawing/2014/main" id="{2205BF7B-6216-4F63-97DB-CA7D9C6FBEE0}"/>
              </a:ext>
            </a:extLst>
          </p:cNvPr>
          <p:cNvGrpSpPr/>
          <p:nvPr/>
        </p:nvGrpSpPr>
        <p:grpSpPr>
          <a:xfrm>
            <a:off x="-25643" y="363710"/>
            <a:ext cx="3098796" cy="929640"/>
            <a:chOff x="-25643" y="363710"/>
            <a:chExt cx="3098796" cy="929640"/>
          </a:xfrm>
        </p:grpSpPr>
        <p:pic>
          <p:nvPicPr>
            <p:cNvPr id="14" name="Graphic 13">
              <a:extLst>
                <a:ext uri="{FF2B5EF4-FFF2-40B4-BE49-F238E27FC236}">
                  <a16:creationId xmlns:a16="http://schemas.microsoft.com/office/drawing/2014/main" id="{5CD51C80-82CD-4C8E-93D7-D2ABE94E7C7A}"/>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23077"/>
            <a:stretch/>
          </p:blipFill>
          <p:spPr>
            <a:xfrm>
              <a:off x="-25643" y="363710"/>
              <a:ext cx="3098796" cy="929640"/>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EBC50895-AF4B-4F98-ABF6-45D2C05888AF}"/>
                </a:ext>
              </a:extLst>
            </p:cNvPr>
            <p:cNvSpPr txBox="1"/>
            <p:nvPr/>
          </p:nvSpPr>
          <p:spPr>
            <a:xfrm>
              <a:off x="201519" y="474587"/>
              <a:ext cx="2325950" cy="707886"/>
            </a:xfrm>
            <a:prstGeom prst="rect">
              <a:avLst/>
            </a:prstGeom>
            <a:noFill/>
          </p:spPr>
          <p:txBody>
            <a:bodyPr wrap="square" rtlCol="0">
              <a:spAutoFit/>
            </a:bodyPr>
            <a:lstStyle/>
            <a:p>
              <a:r>
                <a:rPr lang="en-US" sz="4000" dirty="0" err="1">
                  <a:solidFill>
                    <a:srgbClr val="F1008B"/>
                  </a:solidFill>
                </a:rPr>
                <a:t>Kết</a:t>
              </a:r>
              <a:r>
                <a:rPr lang="en-US" sz="4000" dirty="0">
                  <a:solidFill>
                    <a:srgbClr val="F1008B"/>
                  </a:solidFill>
                </a:rPr>
                <a:t> </a:t>
              </a:r>
              <a:r>
                <a:rPr lang="en-US" sz="4000" dirty="0" err="1">
                  <a:solidFill>
                    <a:srgbClr val="F1008B"/>
                  </a:solidFill>
                </a:rPr>
                <a:t>luận</a:t>
              </a:r>
              <a:endParaRPr lang="vi-VN" sz="4000" dirty="0">
                <a:solidFill>
                  <a:srgbClr val="F1008B"/>
                </a:solidFill>
              </a:endParaRPr>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23484619-C0F4-8DAD-2B88-66FB7BEF9F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2090" y="144158"/>
            <a:ext cx="1526987" cy="1526987"/>
          </a:xfrm>
          <a:prstGeom prst="rect">
            <a:avLst/>
          </a:prstGeom>
        </p:spPr>
      </p:pic>
    </p:spTree>
    <p:extLst>
      <p:ext uri="{BB962C8B-B14F-4D97-AF65-F5344CB8AC3E}">
        <p14:creationId xmlns:p14="http://schemas.microsoft.com/office/powerpoint/2010/main" val="19104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4" name="Picture 3" descr="A blue and red text&#10;&#10;Description automatically generated">
            <a:extLst>
              <a:ext uri="{FF2B5EF4-FFF2-40B4-BE49-F238E27FC236}">
                <a16:creationId xmlns:a16="http://schemas.microsoft.com/office/drawing/2014/main" id="{13A556F1-A00A-6B49-23F2-3FBD06D27A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0103" y="1181429"/>
            <a:ext cx="7194698" cy="3508158"/>
          </a:xfrm>
          <a:prstGeom prst="rect">
            <a:avLst/>
          </a:prstGeom>
        </p:spPr>
      </p:pic>
    </p:spTree>
    <p:extLst>
      <p:ext uri="{BB962C8B-B14F-4D97-AF65-F5344CB8AC3E}">
        <p14:creationId xmlns:p14="http://schemas.microsoft.com/office/powerpoint/2010/main" val="1640541716"/>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160" y="0"/>
            <a:ext cx="12192000" cy="6858000"/>
          </a:xfrm>
        </p:spPr>
      </p:pic>
      <p:sp>
        <p:nvSpPr>
          <p:cNvPr id="4" name="Rectangle: Rounded Corners 3">
            <a:extLst>
              <a:ext uri="{FF2B5EF4-FFF2-40B4-BE49-F238E27FC236}">
                <a16:creationId xmlns:a16="http://schemas.microsoft.com/office/drawing/2014/main" id="{D2AE55BA-E020-F028-6022-16AED2823E3D}"/>
              </a:ext>
            </a:extLst>
          </p:cNvPr>
          <p:cNvSpPr/>
          <p:nvPr/>
        </p:nvSpPr>
        <p:spPr>
          <a:xfrm>
            <a:off x="446567" y="404037"/>
            <a:ext cx="11366205" cy="61137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9C34B7B0-FC0F-8FA6-7CFF-3DC308885675}"/>
              </a:ext>
            </a:extLst>
          </p:cNvPr>
          <p:cNvPicPr>
            <a:picLocks noChangeAspect="1"/>
          </p:cNvPicPr>
          <p:nvPr/>
        </p:nvPicPr>
        <p:blipFill>
          <a:blip r:embed="rId3"/>
          <a:stretch>
            <a:fillRect/>
          </a:stretch>
        </p:blipFill>
        <p:spPr>
          <a:xfrm>
            <a:off x="782055" y="2541182"/>
            <a:ext cx="3542185" cy="3593407"/>
          </a:xfrm>
          <a:prstGeom prst="rect">
            <a:avLst/>
          </a:prstGeom>
        </p:spPr>
      </p:pic>
      <p:grpSp>
        <p:nvGrpSpPr>
          <p:cNvPr id="10" name="Graphic 4">
            <a:extLst>
              <a:ext uri="{FF2B5EF4-FFF2-40B4-BE49-F238E27FC236}">
                <a16:creationId xmlns:a16="http://schemas.microsoft.com/office/drawing/2014/main" id="{EFCCCEA8-939B-B355-B595-F0DB9A04D6BA}"/>
              </a:ext>
            </a:extLst>
          </p:cNvPr>
          <p:cNvGrpSpPr/>
          <p:nvPr/>
        </p:nvGrpSpPr>
        <p:grpSpPr>
          <a:xfrm>
            <a:off x="4560930" y="1121195"/>
            <a:ext cx="6288777" cy="2908545"/>
            <a:chOff x="5610688" y="1031736"/>
            <a:chExt cx="5879305" cy="3980523"/>
          </a:xfrm>
        </p:grpSpPr>
        <p:sp>
          <p:nvSpPr>
            <p:cNvPr id="11" name="Freeform: Shape 10">
              <a:extLst>
                <a:ext uri="{FF2B5EF4-FFF2-40B4-BE49-F238E27FC236}">
                  <a16:creationId xmlns:a16="http://schemas.microsoft.com/office/drawing/2014/main" id="{B3A8F750-9240-2C58-9C4D-AE6A4C917633}"/>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836F26E-D182-977C-F8C2-01B31F9C24C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4" name="Graphic 4">
              <a:extLst>
                <a:ext uri="{FF2B5EF4-FFF2-40B4-BE49-F238E27FC236}">
                  <a16:creationId xmlns:a16="http://schemas.microsoft.com/office/drawing/2014/main" id="{93AFF40F-B547-401E-BA6B-17F5F9204107}"/>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AAD1AE8D-B085-F34F-E277-39E0AE5C108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6F39042E-2431-B856-5465-AECBD6D2D83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E450435-74C3-C86F-5CA5-64A214F95664}"/>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CE14D38B-8F93-F026-E607-146B9FB41FA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135F47A-B521-5BE9-F55E-091A763C369E}"/>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00F7188C-6AA2-B055-AA63-68321CD4919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A24F5414-FD5D-6833-E394-69D8003A677D}"/>
              </a:ext>
            </a:extLst>
          </p:cNvPr>
          <p:cNvSpPr txBox="1"/>
          <p:nvPr/>
        </p:nvSpPr>
        <p:spPr>
          <a:xfrm>
            <a:off x="4896504" y="1609658"/>
            <a:ext cx="5584961" cy="193899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M</a:t>
            </a:r>
            <a:r>
              <a:rPr lang="vi-VN" sz="4000" dirty="0">
                <a:latin typeface="Cambria" panose="02040503050406030204" pitchFamily="18" charset="0"/>
                <a:ea typeface="Cambria" panose="02040503050406030204" pitchFamily="18" charset="0"/>
              </a:rPr>
              <a:t>ỗi người nên làm gì để giảm lượng rác thải hằng ngày ra môi trường?</a:t>
            </a:r>
            <a:endParaRPr lang="en-US" sz="40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4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board with a wooden stand&#10;&#10;Description automatically generated">
            <a:extLst>
              <a:ext uri="{FF2B5EF4-FFF2-40B4-BE49-F238E27FC236}">
                <a16:creationId xmlns:a16="http://schemas.microsoft.com/office/drawing/2014/main" id="{94CAE93D-C5C2-ED75-F285-EF8B60F3420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1009" y="-624957"/>
            <a:ext cx="8375942" cy="7866102"/>
          </a:xfrm>
          <a:prstGeom prst="rect">
            <a:avLst/>
          </a:prstGeom>
        </p:spPr>
      </p:pic>
      <p:pic>
        <p:nvPicPr>
          <p:cNvPr id="6" name="Picture 5">
            <a:extLst>
              <a:ext uri="{FF2B5EF4-FFF2-40B4-BE49-F238E27FC236}">
                <a16:creationId xmlns:a16="http://schemas.microsoft.com/office/drawing/2014/main" id="{804A1AD8-C7AE-4F2C-1519-58EC1D03C21D}"/>
              </a:ext>
            </a:extLst>
          </p:cNvPr>
          <p:cNvPicPr>
            <a:picLocks noChangeAspect="1"/>
          </p:cNvPicPr>
          <p:nvPr/>
        </p:nvPicPr>
        <p:blipFill>
          <a:blip r:embed="rId4"/>
          <a:stretch>
            <a:fillRect/>
          </a:stretch>
        </p:blipFill>
        <p:spPr>
          <a:xfrm>
            <a:off x="149416" y="1353152"/>
            <a:ext cx="6947640" cy="2990248"/>
          </a:xfrm>
          <a:prstGeom prst="rect">
            <a:avLst/>
          </a:prstGeom>
        </p:spPr>
      </p:pic>
      <p:pic>
        <p:nvPicPr>
          <p:cNvPr id="7" name="Picture 6">
            <a:extLst>
              <a:ext uri="{FF2B5EF4-FFF2-40B4-BE49-F238E27FC236}">
                <a16:creationId xmlns:a16="http://schemas.microsoft.com/office/drawing/2014/main" id="{C202685A-9A5A-3B75-B25C-04B63B8DB3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444" y="2806007"/>
            <a:ext cx="8392290" cy="4153298"/>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D529DA31-033C-9E2A-F8A6-85FE048EF7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2090" y="144158"/>
            <a:ext cx="1526987" cy="1526987"/>
          </a:xfrm>
          <a:prstGeom prst="rect">
            <a:avLst/>
          </a:prstGeom>
        </p:spPr>
      </p:pic>
    </p:spTree>
    <p:extLst>
      <p:ext uri="{BB962C8B-B14F-4D97-AF65-F5344CB8AC3E}">
        <p14:creationId xmlns:p14="http://schemas.microsoft.com/office/powerpoint/2010/main" val="183498186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160" y="0"/>
            <a:ext cx="12192000" cy="6858000"/>
          </a:xfrm>
        </p:spPr>
      </p:pic>
      <p:sp>
        <p:nvSpPr>
          <p:cNvPr id="4" name="Rectangle: Rounded Corners 3">
            <a:extLst>
              <a:ext uri="{FF2B5EF4-FFF2-40B4-BE49-F238E27FC236}">
                <a16:creationId xmlns:a16="http://schemas.microsoft.com/office/drawing/2014/main" id="{D2AE55BA-E020-F028-6022-16AED2823E3D}"/>
              </a:ext>
            </a:extLst>
          </p:cNvPr>
          <p:cNvSpPr/>
          <p:nvPr/>
        </p:nvSpPr>
        <p:spPr>
          <a:xfrm>
            <a:off x="446567" y="404037"/>
            <a:ext cx="11366205" cy="61137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AA66CE4-7B23-5668-AA21-86A0CDCE4596}"/>
              </a:ext>
            </a:extLst>
          </p:cNvPr>
          <p:cNvSpPr txBox="1"/>
          <p:nvPr/>
        </p:nvSpPr>
        <p:spPr>
          <a:xfrm>
            <a:off x="1031358" y="552893"/>
            <a:ext cx="10494334" cy="5632311"/>
          </a:xfrm>
          <a:prstGeom prst="rect">
            <a:avLst/>
          </a:prstGeom>
          <a:noFill/>
        </p:spPr>
        <p:txBody>
          <a:bodyPr wrap="square" rtlCol="0">
            <a:spAutoFit/>
          </a:bodyPr>
          <a:lstStyle/>
          <a:p>
            <a:pPr lvl="0" algn="just"/>
            <a:r>
              <a:rPr lang="vi-VN" sz="3600" b="1" dirty="0">
                <a:solidFill>
                  <a:srgbClr val="000000"/>
                </a:solidFill>
                <a:latin typeface="Cambria" panose="02040503050406030204" pitchFamily="18" charset="0"/>
                <a:ea typeface="Cambria" panose="02040503050406030204" pitchFamily="18" charset="0"/>
              </a:rPr>
              <a:t>Mỗi người nên làm giảm lượng rác thải hằng ngày ra môi trường bằng cách:</a:t>
            </a:r>
          </a:p>
          <a:p>
            <a:pPr lvl="0" algn="just"/>
            <a:r>
              <a:rPr lang="vi-VN" sz="3600" dirty="0">
                <a:solidFill>
                  <a:srgbClr val="000000"/>
                </a:solidFill>
                <a:latin typeface="Cambria" panose="02040503050406030204" pitchFamily="18" charset="0"/>
                <a:ea typeface="Cambria" panose="02040503050406030204" pitchFamily="18" charset="0"/>
              </a:rPr>
              <a:t>- Hạn chế sử dụng đồ nhựa dùng một lần như hộp cơm, thìa sữa chua, túi nilon,…</a:t>
            </a:r>
          </a:p>
          <a:p>
            <a:pPr lvl="0" algn="just"/>
            <a:r>
              <a:rPr lang="vi-VN" sz="3600" dirty="0">
                <a:solidFill>
                  <a:srgbClr val="000000"/>
                </a:solidFill>
                <a:latin typeface="Cambria" panose="02040503050406030204" pitchFamily="18" charset="0"/>
                <a:ea typeface="Cambria" panose="02040503050406030204" pitchFamily="18" charset="0"/>
              </a:rPr>
              <a:t>- Tái sử dụng và tái chế rác thải.</a:t>
            </a:r>
          </a:p>
          <a:p>
            <a:pPr lvl="0" algn="just"/>
            <a:r>
              <a:rPr lang="vi-VN" sz="3600" dirty="0">
                <a:solidFill>
                  <a:srgbClr val="000000"/>
                </a:solidFill>
                <a:latin typeface="Cambria" panose="02040503050406030204" pitchFamily="18" charset="0"/>
                <a:ea typeface="Cambria" panose="02040503050406030204" pitchFamily="18" charset="0"/>
              </a:rPr>
              <a:t>- Phân loại rác thải tại nguồn.</a:t>
            </a:r>
          </a:p>
          <a:p>
            <a:pPr lvl="0" algn="just"/>
            <a:r>
              <a:rPr lang="vi-VN" sz="3600" dirty="0">
                <a:solidFill>
                  <a:srgbClr val="000000"/>
                </a:solidFill>
                <a:latin typeface="Cambria" panose="02040503050406030204" pitchFamily="18" charset="0"/>
                <a:ea typeface="Cambria" panose="02040503050406030204" pitchFamily="18" charset="0"/>
              </a:rPr>
              <a:t>- Mang theo bình nước cá nhân, hộp cơm thay vì mua chai nước, hoặc đồ ăn sẵn,…</a:t>
            </a:r>
          </a:p>
          <a:p>
            <a:pPr lvl="0" algn="just"/>
            <a:r>
              <a:rPr lang="vi-VN" sz="3600" dirty="0">
                <a:solidFill>
                  <a:srgbClr val="000000"/>
                </a:solidFill>
                <a:latin typeface="Cambria" panose="02040503050406030204" pitchFamily="18" charset="0"/>
                <a:ea typeface="Cambria" panose="02040503050406030204" pitchFamily="18" charset="0"/>
              </a:rPr>
              <a:t>- Sử dụng giỏ đi chợ, sử dụng giấy báo gói thực phẩm,…</a:t>
            </a:r>
            <a:endParaRPr kumimoji="0" lang="en-US"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065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1">
          <a:extLst>
            <a:ext uri="{FF2B5EF4-FFF2-40B4-BE49-F238E27FC236}">
              <a16:creationId xmlns:a16="http://schemas.microsoft.com/office/drawing/2014/main" id="{4789CD7D-FCD1-23F5-28AB-784F4E59B17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F4E3B74F-B8B7-7F3C-673A-31CBC1084E90}"/>
              </a:ext>
            </a:extLst>
          </p:cNvPr>
          <p:cNvPicPr>
            <a:picLocks noChangeAspect="1"/>
          </p:cNvPicPr>
          <p:nvPr/>
        </p:nvPicPr>
        <p:blipFill>
          <a:blip r:embed="rId3"/>
          <a:stretch>
            <a:fillRect/>
          </a:stretch>
        </p:blipFill>
        <p:spPr>
          <a:xfrm>
            <a:off x="-424543" y="586739"/>
            <a:ext cx="12801797" cy="6825601"/>
          </a:xfrm>
          <a:prstGeom prst="rect">
            <a:avLst/>
          </a:prstGeom>
        </p:spPr>
      </p:pic>
      <p:sp>
        <p:nvSpPr>
          <p:cNvPr id="6" name="Rectangle: Rounded Corners 5">
            <a:extLst>
              <a:ext uri="{FF2B5EF4-FFF2-40B4-BE49-F238E27FC236}">
                <a16:creationId xmlns:a16="http://schemas.microsoft.com/office/drawing/2014/main" id="{F3FE6298-3D7B-A865-D0C8-32B9F7E5518C}"/>
              </a:ext>
            </a:extLst>
          </p:cNvPr>
          <p:cNvSpPr/>
          <p:nvPr/>
        </p:nvSpPr>
        <p:spPr>
          <a:xfrm>
            <a:off x="1212617" y="714095"/>
            <a:ext cx="10178143" cy="277338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5" name="TextBox 4">
            <a:extLst>
              <a:ext uri="{FF2B5EF4-FFF2-40B4-BE49-F238E27FC236}">
                <a16:creationId xmlns:a16="http://schemas.microsoft.com/office/drawing/2014/main" id="{184F077B-6F9F-6178-AEA0-E8BE658071F1}"/>
              </a:ext>
            </a:extLst>
          </p:cNvPr>
          <p:cNvSpPr txBox="1"/>
          <p:nvPr/>
        </p:nvSpPr>
        <p:spPr>
          <a:xfrm>
            <a:off x="1371212" y="834075"/>
            <a:ext cx="9920618" cy="2308324"/>
          </a:xfrm>
          <a:prstGeom prst="rect">
            <a:avLst/>
          </a:prstGeom>
          <a:noFill/>
        </p:spPr>
        <p:txBody>
          <a:bodyPr wrap="square" rtlCol="0">
            <a:spAutoFit/>
          </a:bodyPr>
          <a:lstStyle/>
          <a:p>
            <a:pPr lvl="0" algn="ctr"/>
            <a:r>
              <a:rPr lang="vi-VN" sz="3600" dirty="0">
                <a:solidFill>
                  <a:srgbClr val="FF0000"/>
                </a:solidFill>
                <a:latin typeface="Cambria" panose="02040503050406030204" pitchFamily="18" charset="0"/>
                <a:ea typeface="Cambria" panose="02040503050406030204" pitchFamily="18" charset="0"/>
              </a:rPr>
              <a:t>Cùng động viên cả gia đình, bạn bè thực hiện, người người cùng nhau có ý thức giảm lượng rác thải hằng ngày thì chúng ta sẽ bảo vệ được môi trường và tài nguyên thiên nhiên</a:t>
            </a:r>
          </a:p>
        </p:txBody>
      </p:sp>
    </p:spTree>
    <p:extLst>
      <p:ext uri="{BB962C8B-B14F-4D97-AF65-F5344CB8AC3E}">
        <p14:creationId xmlns:p14="http://schemas.microsoft.com/office/powerpoint/2010/main" val="28472486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160" y="0"/>
            <a:ext cx="12192000" cy="6858000"/>
          </a:xfrm>
        </p:spPr>
      </p:pic>
      <p:sp>
        <p:nvSpPr>
          <p:cNvPr id="4" name="Rectangle: Rounded Corners 3">
            <a:extLst>
              <a:ext uri="{FF2B5EF4-FFF2-40B4-BE49-F238E27FC236}">
                <a16:creationId xmlns:a16="http://schemas.microsoft.com/office/drawing/2014/main" id="{D2AE55BA-E020-F028-6022-16AED2823E3D}"/>
              </a:ext>
            </a:extLst>
          </p:cNvPr>
          <p:cNvSpPr/>
          <p:nvPr/>
        </p:nvSpPr>
        <p:spPr>
          <a:xfrm>
            <a:off x="446567" y="404037"/>
            <a:ext cx="11366205" cy="61137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E157B93-529A-A01C-BE9A-F4ACE7A6F125}"/>
              </a:ext>
            </a:extLst>
          </p:cNvPr>
          <p:cNvSpPr txBox="1"/>
          <p:nvPr/>
        </p:nvSpPr>
        <p:spPr>
          <a:xfrm>
            <a:off x="1244009" y="320844"/>
            <a:ext cx="9781954" cy="1634490"/>
          </a:xfrm>
          <a:prstGeom prst="roundRect">
            <a:avLst/>
          </a:prstGeom>
          <a:solidFill>
            <a:srgbClr val="CCFFCC"/>
          </a:solidFill>
          <a:ln w="57150">
            <a:solidFill>
              <a:srgbClr val="00B050"/>
            </a:solidFill>
            <a:extLst>
              <a:ext uri="{C807C97D-BFC1-408E-A445-0C87EB9F89A2}">
                <ask:lineSketchStyleProps xmlns:ask="http://schemas.microsoft.com/office/drawing/2018/sketchyshapes" sd="3811622412">
                  <a:custGeom>
                    <a:avLst/>
                    <a:gdLst>
                      <a:gd name="connsiteX0" fmla="*/ 0 w 9781954"/>
                      <a:gd name="connsiteY0" fmla="*/ 187289 h 1123712"/>
                      <a:gd name="connsiteX1" fmla="*/ 187289 w 9781954"/>
                      <a:gd name="connsiteY1" fmla="*/ 0 h 1123712"/>
                      <a:gd name="connsiteX2" fmla="*/ 9594665 w 9781954"/>
                      <a:gd name="connsiteY2" fmla="*/ 0 h 1123712"/>
                      <a:gd name="connsiteX3" fmla="*/ 9781954 w 9781954"/>
                      <a:gd name="connsiteY3" fmla="*/ 187289 h 1123712"/>
                      <a:gd name="connsiteX4" fmla="*/ 9781954 w 9781954"/>
                      <a:gd name="connsiteY4" fmla="*/ 936423 h 1123712"/>
                      <a:gd name="connsiteX5" fmla="*/ 9594665 w 9781954"/>
                      <a:gd name="connsiteY5" fmla="*/ 1123712 h 1123712"/>
                      <a:gd name="connsiteX6" fmla="*/ 187289 w 9781954"/>
                      <a:gd name="connsiteY6" fmla="*/ 1123712 h 1123712"/>
                      <a:gd name="connsiteX7" fmla="*/ 0 w 9781954"/>
                      <a:gd name="connsiteY7" fmla="*/ 936423 h 1123712"/>
                      <a:gd name="connsiteX8" fmla="*/ 0 w 9781954"/>
                      <a:gd name="connsiteY8"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1954" h="1123712" fill="none" extrusionOk="0">
                        <a:moveTo>
                          <a:pt x="0" y="187289"/>
                        </a:moveTo>
                        <a:cubicBezTo>
                          <a:pt x="-19092" y="78872"/>
                          <a:pt x="87989" y="6670"/>
                          <a:pt x="187289" y="0"/>
                        </a:cubicBezTo>
                        <a:cubicBezTo>
                          <a:pt x="4099525" y="-97001"/>
                          <a:pt x="5298370" y="-161121"/>
                          <a:pt x="9594665" y="0"/>
                        </a:cubicBezTo>
                        <a:cubicBezTo>
                          <a:pt x="9701642" y="3649"/>
                          <a:pt x="9783910" y="82716"/>
                          <a:pt x="9781954" y="187289"/>
                        </a:cubicBezTo>
                        <a:cubicBezTo>
                          <a:pt x="9847874" y="444264"/>
                          <a:pt x="9811328" y="750613"/>
                          <a:pt x="9781954" y="936423"/>
                        </a:cubicBezTo>
                        <a:cubicBezTo>
                          <a:pt x="9773028" y="1055282"/>
                          <a:pt x="9705010" y="1116996"/>
                          <a:pt x="9594665" y="1123712"/>
                        </a:cubicBezTo>
                        <a:cubicBezTo>
                          <a:pt x="8204188" y="1203932"/>
                          <a:pt x="3630139" y="1013945"/>
                          <a:pt x="187289" y="1123712"/>
                        </a:cubicBezTo>
                        <a:cubicBezTo>
                          <a:pt x="82409" y="1130784"/>
                          <a:pt x="4327" y="1038105"/>
                          <a:pt x="0" y="936423"/>
                        </a:cubicBezTo>
                        <a:cubicBezTo>
                          <a:pt x="42233" y="694223"/>
                          <a:pt x="41423" y="524820"/>
                          <a:pt x="0" y="187289"/>
                        </a:cubicBezTo>
                        <a:close/>
                      </a:path>
                      <a:path w="9781954" h="1123712" stroke="0" extrusionOk="0">
                        <a:moveTo>
                          <a:pt x="0" y="187289"/>
                        </a:moveTo>
                        <a:cubicBezTo>
                          <a:pt x="2757" y="75707"/>
                          <a:pt x="72438" y="5602"/>
                          <a:pt x="187289" y="0"/>
                        </a:cubicBezTo>
                        <a:cubicBezTo>
                          <a:pt x="1395786" y="24874"/>
                          <a:pt x="5196660" y="-137718"/>
                          <a:pt x="9594665" y="0"/>
                        </a:cubicBezTo>
                        <a:cubicBezTo>
                          <a:pt x="9696279" y="-1229"/>
                          <a:pt x="9792115" y="73686"/>
                          <a:pt x="9781954" y="187289"/>
                        </a:cubicBezTo>
                        <a:cubicBezTo>
                          <a:pt x="9823988" y="525212"/>
                          <a:pt x="9806209" y="634308"/>
                          <a:pt x="9781954" y="936423"/>
                        </a:cubicBezTo>
                        <a:cubicBezTo>
                          <a:pt x="9766104" y="1044290"/>
                          <a:pt x="9690127" y="1105828"/>
                          <a:pt x="9594665" y="1123712"/>
                        </a:cubicBezTo>
                        <a:cubicBezTo>
                          <a:pt x="5829362" y="1110706"/>
                          <a:pt x="4616689" y="996211"/>
                          <a:pt x="187289" y="1123712"/>
                        </a:cubicBezTo>
                        <a:cubicBezTo>
                          <a:pt x="80585" y="1119777"/>
                          <a:pt x="-2903" y="1045846"/>
                          <a:pt x="0" y="936423"/>
                        </a:cubicBezTo>
                        <a:cubicBezTo>
                          <a:pt x="-60236" y="856011"/>
                          <a:pt x="-64165" y="326111"/>
                          <a:pt x="0" y="187289"/>
                        </a:cubicBezTo>
                        <a:close/>
                      </a:path>
                    </a:pathLst>
                  </a:custGeom>
                  <ask:type>
                    <ask:lineSketchNone/>
                  </ask:type>
                </ask:lineSketchStyleProps>
              </a:ext>
            </a:extLst>
          </a:ln>
        </p:spPr>
        <p:txBody>
          <a:bodyPr wrap="square">
            <a:spAutoFit/>
          </a:bodyPr>
          <a:lstStyle/>
          <a:p>
            <a:pPr algn="ctr"/>
            <a:r>
              <a:rPr kumimoji="1" lang="vi-VN" altLang="zh-CN" sz="3000" dirty="0">
                <a:ea typeface="微软雅黑" panose="020B0503020204020204" pitchFamily="34" charset="-122"/>
                <a:cs typeface="HappyZcool-2016" charset="-122"/>
              </a:rPr>
              <a:t>Xây dựng nội dung vận động mọi người cùng sống hoà hợp với thiên nhiên, bảo vệ môi trường và đa dạng sinh học ở địa phương theo gợi ý:</a:t>
            </a:r>
            <a:endParaRPr kumimoji="1" lang="zh-CN" altLang="en-US" sz="3000" dirty="0">
              <a:ea typeface="微软雅黑" panose="020B0503020204020204" pitchFamily="34" charset="-122"/>
              <a:cs typeface="HappyZcool-2016" charset="-122"/>
            </a:endParaRPr>
          </a:p>
        </p:txBody>
      </p:sp>
      <p:graphicFrame>
        <p:nvGraphicFramePr>
          <p:cNvPr id="6" name="Table 5">
            <a:extLst>
              <a:ext uri="{FF2B5EF4-FFF2-40B4-BE49-F238E27FC236}">
                <a16:creationId xmlns:a16="http://schemas.microsoft.com/office/drawing/2014/main" id="{9D0C583E-CB6B-4E38-05B0-DE84EF39EEA9}"/>
              </a:ext>
            </a:extLst>
          </p:cNvPr>
          <p:cNvGraphicFramePr>
            <a:graphicFrameLocks noGrp="1"/>
          </p:cNvGraphicFramePr>
          <p:nvPr>
            <p:extLst>
              <p:ext uri="{D42A27DB-BD31-4B8C-83A1-F6EECF244321}">
                <p14:modId xmlns:p14="http://schemas.microsoft.com/office/powerpoint/2010/main" val="667262890"/>
              </p:ext>
            </p:extLst>
          </p:nvPr>
        </p:nvGraphicFramePr>
        <p:xfrm>
          <a:off x="1265274" y="2519916"/>
          <a:ext cx="10015869" cy="3657599"/>
        </p:xfrm>
        <a:graphic>
          <a:graphicData uri="http://schemas.openxmlformats.org/drawingml/2006/table">
            <a:tbl>
              <a:tblPr/>
              <a:tblGrid>
                <a:gridCol w="3338623">
                  <a:extLst>
                    <a:ext uri="{9D8B030D-6E8A-4147-A177-3AD203B41FA5}">
                      <a16:colId xmlns:a16="http://schemas.microsoft.com/office/drawing/2014/main" val="557221102"/>
                    </a:ext>
                  </a:extLst>
                </a:gridCol>
                <a:gridCol w="3338623">
                  <a:extLst>
                    <a:ext uri="{9D8B030D-6E8A-4147-A177-3AD203B41FA5}">
                      <a16:colId xmlns:a16="http://schemas.microsoft.com/office/drawing/2014/main" val="3072741114"/>
                    </a:ext>
                  </a:extLst>
                </a:gridCol>
                <a:gridCol w="3338623">
                  <a:extLst>
                    <a:ext uri="{9D8B030D-6E8A-4147-A177-3AD203B41FA5}">
                      <a16:colId xmlns:a16="http://schemas.microsoft.com/office/drawing/2014/main" val="3840329806"/>
                    </a:ext>
                  </a:extLst>
                </a:gridCol>
              </a:tblGrid>
              <a:tr h="1219200">
                <a:tc>
                  <a:txBody>
                    <a:bodyPr/>
                    <a:lstStyle/>
                    <a:p>
                      <a:pPr algn="ctr"/>
                      <a:r>
                        <a:rPr lang="en-US" sz="2800" b="1" dirty="0" err="1">
                          <a:solidFill>
                            <a:srgbClr val="000000"/>
                          </a:solidFill>
                          <a:effectLst/>
                        </a:rPr>
                        <a:t>Nội</a:t>
                      </a:r>
                      <a:r>
                        <a:rPr lang="en-US" sz="2800" b="1" dirty="0">
                          <a:solidFill>
                            <a:srgbClr val="000000"/>
                          </a:solidFill>
                          <a:effectLst/>
                        </a:rPr>
                        <a:t> dung </a:t>
                      </a:r>
                      <a:r>
                        <a:rPr lang="en-US" sz="2800" b="1" dirty="0" err="1">
                          <a:solidFill>
                            <a:srgbClr val="000000"/>
                          </a:solidFill>
                          <a:effectLst/>
                        </a:rPr>
                        <a:t>vận</a:t>
                      </a:r>
                      <a:r>
                        <a:rPr lang="en-US" sz="2800" b="1" dirty="0">
                          <a:solidFill>
                            <a:srgbClr val="000000"/>
                          </a:solidFill>
                          <a:effectLst/>
                        </a:rPr>
                        <a:t> </a:t>
                      </a:r>
                      <a:r>
                        <a:rPr lang="en-US" sz="2800" b="1" dirty="0" err="1">
                          <a:solidFill>
                            <a:srgbClr val="000000"/>
                          </a:solidFill>
                          <a:effectLst/>
                        </a:rPr>
                        <a:t>động</a:t>
                      </a:r>
                      <a:endParaRPr lang="en-US" sz="2800" dirty="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b="1" dirty="0" err="1">
                          <a:solidFill>
                            <a:srgbClr val="000000"/>
                          </a:solidFill>
                          <a:effectLst/>
                        </a:rPr>
                        <a:t>Việc</a:t>
                      </a:r>
                      <a:r>
                        <a:rPr lang="en-US" sz="2800" b="1" dirty="0">
                          <a:solidFill>
                            <a:srgbClr val="000000"/>
                          </a:solidFill>
                          <a:effectLst/>
                        </a:rPr>
                        <a:t> </a:t>
                      </a:r>
                      <a:r>
                        <a:rPr lang="en-US" sz="2800" b="1" dirty="0" err="1">
                          <a:solidFill>
                            <a:srgbClr val="000000"/>
                          </a:solidFill>
                          <a:effectLst/>
                        </a:rPr>
                        <a:t>làm</a:t>
                      </a:r>
                      <a:endParaRPr lang="en-US" sz="2800" dirty="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b="1" dirty="0" err="1">
                          <a:solidFill>
                            <a:srgbClr val="000000"/>
                          </a:solidFill>
                          <a:effectLst/>
                        </a:rPr>
                        <a:t>Hình</a:t>
                      </a:r>
                      <a:r>
                        <a:rPr lang="en-US" sz="2800" b="1" dirty="0">
                          <a:solidFill>
                            <a:srgbClr val="000000"/>
                          </a:solidFill>
                          <a:effectLst/>
                        </a:rPr>
                        <a:t> </a:t>
                      </a:r>
                      <a:r>
                        <a:rPr lang="en-US" sz="2800" b="1" dirty="0" err="1">
                          <a:solidFill>
                            <a:srgbClr val="000000"/>
                          </a:solidFill>
                          <a:effectLst/>
                        </a:rPr>
                        <a:t>thức</a:t>
                      </a:r>
                      <a:r>
                        <a:rPr lang="en-US" sz="2800" b="1" dirty="0">
                          <a:solidFill>
                            <a:srgbClr val="000000"/>
                          </a:solidFill>
                          <a:effectLst/>
                        </a:rPr>
                        <a:t> </a:t>
                      </a:r>
                      <a:r>
                        <a:rPr lang="en-US" sz="2800" b="1" dirty="0" err="1">
                          <a:solidFill>
                            <a:srgbClr val="000000"/>
                          </a:solidFill>
                          <a:effectLst/>
                        </a:rPr>
                        <a:t>tuyên</a:t>
                      </a:r>
                      <a:r>
                        <a:rPr lang="en-US" sz="2800" b="1" dirty="0">
                          <a:solidFill>
                            <a:srgbClr val="000000"/>
                          </a:solidFill>
                          <a:effectLst/>
                        </a:rPr>
                        <a:t> </a:t>
                      </a:r>
                      <a:r>
                        <a:rPr lang="en-US" sz="2800" b="1" dirty="0" err="1">
                          <a:solidFill>
                            <a:srgbClr val="000000"/>
                          </a:solidFill>
                          <a:effectLst/>
                        </a:rPr>
                        <a:t>truyền</a:t>
                      </a:r>
                      <a:endParaRPr lang="en-US" sz="2800" dirty="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931322334"/>
                  </a:ext>
                </a:extLst>
              </a:tr>
              <a:tr h="1741714">
                <a:tc>
                  <a:txBody>
                    <a:bodyPr/>
                    <a:lstStyle/>
                    <a:p>
                      <a:pPr algn="ctr"/>
                      <a:r>
                        <a:rPr lang="vi-VN" sz="2800" dirty="0">
                          <a:solidFill>
                            <a:srgbClr val="000000"/>
                          </a:solidFill>
                          <a:effectLst/>
                        </a:rPr>
                        <a:t>Bảo vệ môi trường nước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err="1">
                          <a:solidFill>
                            <a:srgbClr val="000000"/>
                          </a:solidFill>
                          <a:effectLst/>
                        </a:rPr>
                        <a:t>Không</a:t>
                      </a:r>
                      <a:r>
                        <a:rPr lang="en-US" sz="2800" dirty="0">
                          <a:solidFill>
                            <a:srgbClr val="000000"/>
                          </a:solidFill>
                          <a:effectLst/>
                        </a:rPr>
                        <a:t> </a:t>
                      </a:r>
                      <a:r>
                        <a:rPr lang="en-US" sz="2800" dirty="0" err="1">
                          <a:solidFill>
                            <a:srgbClr val="000000"/>
                          </a:solidFill>
                          <a:effectLst/>
                        </a:rPr>
                        <a:t>vứt</a:t>
                      </a:r>
                      <a:r>
                        <a:rPr lang="en-US" sz="2800" dirty="0">
                          <a:solidFill>
                            <a:srgbClr val="000000"/>
                          </a:solidFill>
                          <a:effectLst/>
                        </a:rPr>
                        <a:t> </a:t>
                      </a:r>
                      <a:r>
                        <a:rPr lang="en-US" sz="2800" dirty="0" err="1">
                          <a:solidFill>
                            <a:srgbClr val="000000"/>
                          </a:solidFill>
                          <a:effectLst/>
                        </a:rPr>
                        <a:t>rác</a:t>
                      </a:r>
                      <a:r>
                        <a:rPr lang="en-US" sz="2800" dirty="0">
                          <a:solidFill>
                            <a:srgbClr val="000000"/>
                          </a:solidFill>
                          <a:effectLst/>
                        </a:rPr>
                        <a:t>, </a:t>
                      </a:r>
                      <a:r>
                        <a:rPr lang="en-US" sz="2800" dirty="0" err="1">
                          <a:solidFill>
                            <a:srgbClr val="000000"/>
                          </a:solidFill>
                          <a:effectLst/>
                        </a:rPr>
                        <a:t>xả</a:t>
                      </a:r>
                      <a:r>
                        <a:rPr lang="en-US" sz="2800" dirty="0">
                          <a:solidFill>
                            <a:srgbClr val="000000"/>
                          </a:solidFill>
                          <a:effectLst/>
                        </a:rPr>
                        <a:t> </a:t>
                      </a:r>
                      <a:r>
                        <a:rPr lang="en-US" sz="2800" dirty="0" err="1">
                          <a:solidFill>
                            <a:srgbClr val="000000"/>
                          </a:solidFill>
                          <a:effectLst/>
                        </a:rPr>
                        <a:t>chất</a:t>
                      </a:r>
                      <a:r>
                        <a:rPr lang="en-US" sz="2800" dirty="0">
                          <a:solidFill>
                            <a:srgbClr val="000000"/>
                          </a:solidFill>
                          <a:effectLst/>
                        </a:rPr>
                        <a:t> </a:t>
                      </a:r>
                      <a:r>
                        <a:rPr lang="en-US" sz="2800" dirty="0" err="1">
                          <a:solidFill>
                            <a:srgbClr val="000000"/>
                          </a:solidFill>
                          <a:effectLst/>
                        </a:rPr>
                        <a:t>thải</a:t>
                      </a:r>
                      <a:r>
                        <a:rPr lang="en-US" sz="2800" dirty="0">
                          <a:solidFill>
                            <a:srgbClr val="000000"/>
                          </a:solidFill>
                          <a:effectLst/>
                        </a:rPr>
                        <a:t> </a:t>
                      </a:r>
                      <a:r>
                        <a:rPr lang="en-US" sz="2800" dirty="0" err="1">
                          <a:solidFill>
                            <a:srgbClr val="000000"/>
                          </a:solidFill>
                          <a:effectLst/>
                        </a:rPr>
                        <a:t>xuống</a:t>
                      </a:r>
                      <a:r>
                        <a:rPr lang="en-US" sz="2800" dirty="0">
                          <a:solidFill>
                            <a:srgbClr val="000000"/>
                          </a:solidFill>
                          <a:effectLst/>
                        </a:rPr>
                        <a:t> </a:t>
                      </a:r>
                      <a:r>
                        <a:rPr lang="en-US" sz="2800" dirty="0" err="1">
                          <a:solidFill>
                            <a:srgbClr val="000000"/>
                          </a:solidFill>
                          <a:effectLst/>
                        </a:rPr>
                        <a:t>sông</a:t>
                      </a:r>
                      <a:r>
                        <a:rPr lang="en-US" sz="2800" dirty="0">
                          <a:solidFill>
                            <a:srgbClr val="000000"/>
                          </a:solidFill>
                          <a:effectLst/>
                        </a:rPr>
                        <a:t>, </a:t>
                      </a:r>
                      <a:r>
                        <a:rPr lang="en-US" sz="2800" dirty="0" err="1">
                          <a:solidFill>
                            <a:srgbClr val="000000"/>
                          </a:solidFill>
                          <a:effectLst/>
                        </a:rPr>
                        <a:t>hồ</a:t>
                      </a:r>
                      <a:endParaRPr lang="en-US" sz="2800" dirty="0">
                        <a:solidFill>
                          <a:srgbClr val="000000"/>
                        </a:solidFill>
                        <a:effectLs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rPr>
                        <a:t>Đóng vai, vẽ tranh,…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08067420"/>
                  </a:ext>
                </a:extLst>
              </a:tr>
              <a:tr h="696685">
                <a:tc>
                  <a:txBody>
                    <a:bodyPr/>
                    <a:lstStyle/>
                    <a:p>
                      <a:pPr algn="ctr"/>
                      <a:r>
                        <a:rPr lang="en-US" sz="2800">
                          <a:solidFill>
                            <a:srgbClr val="000000"/>
                          </a:solidFill>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0817896"/>
                  </a:ext>
                </a:extLst>
              </a:tr>
            </a:tbl>
          </a:graphicData>
        </a:graphic>
      </p:graphicFrame>
    </p:spTree>
    <p:extLst>
      <p:ext uri="{BB962C8B-B14F-4D97-AF65-F5344CB8AC3E}">
        <p14:creationId xmlns:p14="http://schemas.microsoft.com/office/powerpoint/2010/main" val="200996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160" y="0"/>
            <a:ext cx="12192000" cy="6858000"/>
          </a:xfrm>
        </p:spPr>
      </p:pic>
      <p:sp>
        <p:nvSpPr>
          <p:cNvPr id="4" name="Rectangle: Rounded Corners 3">
            <a:extLst>
              <a:ext uri="{FF2B5EF4-FFF2-40B4-BE49-F238E27FC236}">
                <a16:creationId xmlns:a16="http://schemas.microsoft.com/office/drawing/2014/main" id="{D2AE55BA-E020-F028-6022-16AED2823E3D}"/>
              </a:ext>
            </a:extLst>
          </p:cNvPr>
          <p:cNvSpPr/>
          <p:nvPr/>
        </p:nvSpPr>
        <p:spPr>
          <a:xfrm>
            <a:off x="446567" y="404037"/>
            <a:ext cx="11366205" cy="61137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76F2731-E8DA-058C-D6EB-DA3A950BFED5}"/>
              </a:ext>
            </a:extLst>
          </p:cNvPr>
          <p:cNvPicPr>
            <a:picLocks noChangeAspect="1"/>
          </p:cNvPicPr>
          <p:nvPr/>
        </p:nvPicPr>
        <p:blipFill>
          <a:blip r:embed="rId3"/>
          <a:stretch>
            <a:fillRect/>
          </a:stretch>
        </p:blipFill>
        <p:spPr>
          <a:xfrm>
            <a:off x="3391786" y="520995"/>
            <a:ext cx="5114261" cy="5943600"/>
          </a:xfrm>
          <a:prstGeom prst="rect">
            <a:avLst/>
          </a:prstGeom>
        </p:spPr>
      </p:pic>
    </p:spTree>
    <p:extLst>
      <p:ext uri="{BB962C8B-B14F-4D97-AF65-F5344CB8AC3E}">
        <p14:creationId xmlns:p14="http://schemas.microsoft.com/office/powerpoint/2010/main" val="148361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827ACE9A-D21E-4123-BF79-5E74CCD0C7E5}"/>
              </a:ext>
            </a:extLst>
          </p:cNvPr>
          <p:cNvGrpSpPr/>
          <p:nvPr/>
        </p:nvGrpSpPr>
        <p:grpSpPr>
          <a:xfrm>
            <a:off x="4183288" y="1305363"/>
            <a:ext cx="6977839" cy="845387"/>
            <a:chOff x="1149989" y="3194004"/>
            <a:chExt cx="6977839" cy="845387"/>
          </a:xfrm>
        </p:grpSpPr>
        <p:sp>
          <p:nvSpPr>
            <p:cNvPr id="33" name="文本框 32">
              <a:extLst>
                <a:ext uri="{FF2B5EF4-FFF2-40B4-BE49-F238E27FC236}">
                  <a16:creationId xmlns:a16="http://schemas.microsoft.com/office/drawing/2014/main" id="{948EFD2F-F01F-418C-8E9B-3EF0FC26482F}"/>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1B92F78E-893C-4254-86F8-EF4A0ED41B44}"/>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886DF282-E488-49F1-B848-2731132406D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09">
                <a:extLst>
                  <a:ext uri="{FF2B5EF4-FFF2-40B4-BE49-F238E27FC236}">
                    <a16:creationId xmlns:a16="http://schemas.microsoft.com/office/drawing/2014/main" id="{267F8DAB-643A-469C-94E6-61324F477C3C}"/>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0">
                <a:extLst>
                  <a:ext uri="{FF2B5EF4-FFF2-40B4-BE49-F238E27FC236}">
                    <a16:creationId xmlns:a16="http://schemas.microsoft.com/office/drawing/2014/main" id="{8A6B81A0-7526-4AD4-B168-2815B6774F0B}"/>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1">
                <a:extLst>
                  <a:ext uri="{FF2B5EF4-FFF2-40B4-BE49-F238E27FC236}">
                    <a16:creationId xmlns:a16="http://schemas.microsoft.com/office/drawing/2014/main" id="{5855A489-0074-4D95-A192-673DDF0C98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2">
                <a:extLst>
                  <a:ext uri="{FF2B5EF4-FFF2-40B4-BE49-F238E27FC236}">
                    <a16:creationId xmlns:a16="http://schemas.microsoft.com/office/drawing/2014/main" id="{891A9741-2B23-4E59-A7B8-B21AD9E0DE9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3">
                <a:extLst>
                  <a:ext uri="{FF2B5EF4-FFF2-40B4-BE49-F238E27FC236}">
                    <a16:creationId xmlns:a16="http://schemas.microsoft.com/office/drawing/2014/main" id="{F5F2254E-34A8-4F53-9C6D-95923EEDD4B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68" name="TextBox 67">
            <a:extLst>
              <a:ext uri="{FF2B5EF4-FFF2-40B4-BE49-F238E27FC236}">
                <a16:creationId xmlns:a16="http://schemas.microsoft.com/office/drawing/2014/main" id="{AD3D2EDC-A780-5222-70ED-A38D32339686}"/>
              </a:ext>
            </a:extLst>
          </p:cNvPr>
          <p:cNvSpPr txBox="1"/>
          <p:nvPr/>
        </p:nvSpPr>
        <p:spPr>
          <a:xfrm>
            <a:off x="4026491" y="76546"/>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LNTH-LuoLuoNotangYuanTi 1" pitchFamily="2" charset="-128"/>
                <a:ea typeface="LNTH-LuoLuoNotangYuanTi 1" pitchFamily="2" charset="-128"/>
                <a:cs typeface="LNTH-LuoLuoNotangYuanTi 1" pitchFamily="2" charset="-128"/>
              </a:rPr>
              <a:t>DẶN DÒ</a:t>
            </a:r>
          </a:p>
        </p:txBody>
      </p:sp>
      <p:grpSp>
        <p:nvGrpSpPr>
          <p:cNvPr id="69" name="组合 23">
            <a:extLst>
              <a:ext uri="{FF2B5EF4-FFF2-40B4-BE49-F238E27FC236}">
                <a16:creationId xmlns:a16="http://schemas.microsoft.com/office/drawing/2014/main" id="{1D31B6F8-6E01-CA29-B64C-EC668A35E068}"/>
              </a:ext>
            </a:extLst>
          </p:cNvPr>
          <p:cNvGrpSpPr/>
          <p:nvPr/>
        </p:nvGrpSpPr>
        <p:grpSpPr>
          <a:xfrm>
            <a:off x="4159576" y="2497108"/>
            <a:ext cx="6977839" cy="845387"/>
            <a:chOff x="1149989" y="3194004"/>
            <a:chExt cx="6977839" cy="845387"/>
          </a:xfrm>
        </p:grpSpPr>
        <p:sp>
          <p:nvSpPr>
            <p:cNvPr id="70" name="文本框 32">
              <a:extLst>
                <a:ext uri="{FF2B5EF4-FFF2-40B4-BE49-F238E27FC236}">
                  <a16:creationId xmlns:a16="http://schemas.microsoft.com/office/drawing/2014/main" id="{1B0D6269-24CB-A854-8EC9-558D95B804E2}"/>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71" name="组合 25">
              <a:extLst>
                <a:ext uri="{FF2B5EF4-FFF2-40B4-BE49-F238E27FC236}">
                  <a16:creationId xmlns:a16="http://schemas.microsoft.com/office/drawing/2014/main" id="{F26E5724-101A-F174-F6B0-343EBF8D1494}"/>
                </a:ext>
              </a:extLst>
            </p:cNvPr>
            <p:cNvGrpSpPr/>
            <p:nvPr/>
          </p:nvGrpSpPr>
          <p:grpSpPr>
            <a:xfrm rot="19663740">
              <a:off x="1149989" y="3194004"/>
              <a:ext cx="654790" cy="845387"/>
              <a:chOff x="10766636" y="3941730"/>
              <a:chExt cx="1047922" cy="1352954"/>
            </a:xfrm>
          </p:grpSpPr>
          <p:sp>
            <p:nvSpPr>
              <p:cNvPr id="72" name="Freeform 108">
                <a:extLst>
                  <a:ext uri="{FF2B5EF4-FFF2-40B4-BE49-F238E27FC236}">
                    <a16:creationId xmlns:a16="http://schemas.microsoft.com/office/drawing/2014/main" id="{29B7E860-CF5B-B8B2-687F-BB648C971F1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3" name="Freeform 109">
                <a:extLst>
                  <a:ext uri="{FF2B5EF4-FFF2-40B4-BE49-F238E27FC236}">
                    <a16:creationId xmlns:a16="http://schemas.microsoft.com/office/drawing/2014/main" id="{490FBFF8-C588-05B9-376A-0A3E0C30795B}"/>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4" name="Freeform 110">
                <a:extLst>
                  <a:ext uri="{FF2B5EF4-FFF2-40B4-BE49-F238E27FC236}">
                    <a16:creationId xmlns:a16="http://schemas.microsoft.com/office/drawing/2014/main" id="{B9C4E6EE-E658-B354-2E0D-1620624579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5" name="Freeform 111">
                <a:extLst>
                  <a:ext uri="{FF2B5EF4-FFF2-40B4-BE49-F238E27FC236}">
                    <a16:creationId xmlns:a16="http://schemas.microsoft.com/office/drawing/2014/main" id="{98F74AC1-D749-9490-29BC-A21611470C1C}"/>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6" name="Freeform 112">
                <a:extLst>
                  <a:ext uri="{FF2B5EF4-FFF2-40B4-BE49-F238E27FC236}">
                    <a16:creationId xmlns:a16="http://schemas.microsoft.com/office/drawing/2014/main" id="{75EA0A0D-2A35-BA59-B754-9808F2E30985}"/>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77" name="Freeform 113">
                <a:extLst>
                  <a:ext uri="{FF2B5EF4-FFF2-40B4-BE49-F238E27FC236}">
                    <a16:creationId xmlns:a16="http://schemas.microsoft.com/office/drawing/2014/main" id="{48A8A453-50E0-FDF2-2DDB-42DA9B816464}"/>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78" name="组合 23">
            <a:extLst>
              <a:ext uri="{FF2B5EF4-FFF2-40B4-BE49-F238E27FC236}">
                <a16:creationId xmlns:a16="http://schemas.microsoft.com/office/drawing/2014/main" id="{617719EC-966F-A1D0-099C-8CC189825086}"/>
              </a:ext>
            </a:extLst>
          </p:cNvPr>
          <p:cNvGrpSpPr/>
          <p:nvPr/>
        </p:nvGrpSpPr>
        <p:grpSpPr>
          <a:xfrm>
            <a:off x="4135864" y="3688853"/>
            <a:ext cx="6977839" cy="845387"/>
            <a:chOff x="1149989" y="3194004"/>
            <a:chExt cx="6977839" cy="845387"/>
          </a:xfrm>
        </p:grpSpPr>
        <p:sp>
          <p:nvSpPr>
            <p:cNvPr id="79" name="文本框 32">
              <a:extLst>
                <a:ext uri="{FF2B5EF4-FFF2-40B4-BE49-F238E27FC236}">
                  <a16:creationId xmlns:a16="http://schemas.microsoft.com/office/drawing/2014/main" id="{CC0D848B-71DD-F1B1-D1C9-21018D221B9A}"/>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0" name="组合 25">
              <a:extLst>
                <a:ext uri="{FF2B5EF4-FFF2-40B4-BE49-F238E27FC236}">
                  <a16:creationId xmlns:a16="http://schemas.microsoft.com/office/drawing/2014/main" id="{2901A01D-9D04-9FDE-C401-329F1633608B}"/>
                </a:ext>
              </a:extLst>
            </p:cNvPr>
            <p:cNvGrpSpPr/>
            <p:nvPr/>
          </p:nvGrpSpPr>
          <p:grpSpPr>
            <a:xfrm rot="19663740">
              <a:off x="1149989" y="3194004"/>
              <a:ext cx="654790" cy="845387"/>
              <a:chOff x="10766636" y="3941730"/>
              <a:chExt cx="1047922" cy="1352954"/>
            </a:xfrm>
          </p:grpSpPr>
          <p:sp>
            <p:nvSpPr>
              <p:cNvPr id="81" name="Freeform 108">
                <a:extLst>
                  <a:ext uri="{FF2B5EF4-FFF2-40B4-BE49-F238E27FC236}">
                    <a16:creationId xmlns:a16="http://schemas.microsoft.com/office/drawing/2014/main" id="{705CC809-A7DB-A1EF-FEBD-E2158B0A7980}"/>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2" name="Freeform 109">
                <a:extLst>
                  <a:ext uri="{FF2B5EF4-FFF2-40B4-BE49-F238E27FC236}">
                    <a16:creationId xmlns:a16="http://schemas.microsoft.com/office/drawing/2014/main" id="{E26CC408-EFC3-30F1-31AF-6EF26DDF22E9}"/>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3" name="Freeform 110">
                <a:extLst>
                  <a:ext uri="{FF2B5EF4-FFF2-40B4-BE49-F238E27FC236}">
                    <a16:creationId xmlns:a16="http://schemas.microsoft.com/office/drawing/2014/main" id="{816A41A5-FE3E-6B0A-E869-B865E2B45C33}"/>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4" name="Freeform 111">
                <a:extLst>
                  <a:ext uri="{FF2B5EF4-FFF2-40B4-BE49-F238E27FC236}">
                    <a16:creationId xmlns:a16="http://schemas.microsoft.com/office/drawing/2014/main" id="{AC4064E1-2250-C519-F134-8719F9B0CD1B}"/>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5" name="Freeform 112">
                <a:extLst>
                  <a:ext uri="{FF2B5EF4-FFF2-40B4-BE49-F238E27FC236}">
                    <a16:creationId xmlns:a16="http://schemas.microsoft.com/office/drawing/2014/main" id="{523B04CA-3E60-7EAB-DC2F-D6F994D8774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86" name="Freeform 113">
                <a:extLst>
                  <a:ext uri="{FF2B5EF4-FFF2-40B4-BE49-F238E27FC236}">
                    <a16:creationId xmlns:a16="http://schemas.microsoft.com/office/drawing/2014/main" id="{993729C3-B6B7-1F73-0788-C7B53AC167F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grpSp>
        <p:nvGrpSpPr>
          <p:cNvPr id="87" name="组合 23">
            <a:extLst>
              <a:ext uri="{FF2B5EF4-FFF2-40B4-BE49-F238E27FC236}">
                <a16:creationId xmlns:a16="http://schemas.microsoft.com/office/drawing/2014/main" id="{9A8830B5-8A4B-70AB-D74C-46D887F77625}"/>
              </a:ext>
            </a:extLst>
          </p:cNvPr>
          <p:cNvGrpSpPr/>
          <p:nvPr/>
        </p:nvGrpSpPr>
        <p:grpSpPr>
          <a:xfrm>
            <a:off x="4112152" y="4880598"/>
            <a:ext cx="6977839" cy="845387"/>
            <a:chOff x="1149989" y="3194004"/>
            <a:chExt cx="6977839" cy="845387"/>
          </a:xfrm>
        </p:grpSpPr>
        <p:sp>
          <p:nvSpPr>
            <p:cNvPr id="88" name="文本框 32">
              <a:extLst>
                <a:ext uri="{FF2B5EF4-FFF2-40B4-BE49-F238E27FC236}">
                  <a16:creationId xmlns:a16="http://schemas.microsoft.com/office/drawing/2014/main" id="{9CA1A788-4DB3-0FB0-3271-CD777E49E405}"/>
                </a:ext>
              </a:extLst>
            </p:cNvPr>
            <p:cNvSpPr txBox="1"/>
            <p:nvPr/>
          </p:nvSpPr>
          <p:spPr>
            <a:xfrm>
              <a:off x="1882096" y="3341574"/>
              <a:ext cx="624573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grpSp>
          <p:nvGrpSpPr>
            <p:cNvPr id="89" name="组合 25">
              <a:extLst>
                <a:ext uri="{FF2B5EF4-FFF2-40B4-BE49-F238E27FC236}">
                  <a16:creationId xmlns:a16="http://schemas.microsoft.com/office/drawing/2014/main" id="{1E5670EC-B23E-5799-2628-E36CDD21DAA0}"/>
                </a:ext>
              </a:extLst>
            </p:cNvPr>
            <p:cNvGrpSpPr/>
            <p:nvPr/>
          </p:nvGrpSpPr>
          <p:grpSpPr>
            <a:xfrm rot="19663740">
              <a:off x="1149989" y="3194004"/>
              <a:ext cx="654790" cy="845387"/>
              <a:chOff x="10766636" y="3941730"/>
              <a:chExt cx="1047922" cy="1352954"/>
            </a:xfrm>
          </p:grpSpPr>
          <p:sp>
            <p:nvSpPr>
              <p:cNvPr id="90" name="Freeform 108">
                <a:extLst>
                  <a:ext uri="{FF2B5EF4-FFF2-40B4-BE49-F238E27FC236}">
                    <a16:creationId xmlns:a16="http://schemas.microsoft.com/office/drawing/2014/main" id="{7FE64933-6E4D-CCBD-D4CE-216C4BA7E6E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1" name="Freeform 109">
                <a:extLst>
                  <a:ext uri="{FF2B5EF4-FFF2-40B4-BE49-F238E27FC236}">
                    <a16:creationId xmlns:a16="http://schemas.microsoft.com/office/drawing/2014/main" id="{7BD7119F-A6A8-FB13-E376-CC5DD0FACA58}"/>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2" name="Freeform 110">
                <a:extLst>
                  <a:ext uri="{FF2B5EF4-FFF2-40B4-BE49-F238E27FC236}">
                    <a16:creationId xmlns:a16="http://schemas.microsoft.com/office/drawing/2014/main" id="{D8742AA9-9C76-B600-DC10-8F9F2CA47550}"/>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3" name="Freeform 111">
                <a:extLst>
                  <a:ext uri="{FF2B5EF4-FFF2-40B4-BE49-F238E27FC236}">
                    <a16:creationId xmlns:a16="http://schemas.microsoft.com/office/drawing/2014/main" id="{2F5BD8A2-A100-553D-17D3-09113A99671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4" name="Freeform 112">
                <a:extLst>
                  <a:ext uri="{FF2B5EF4-FFF2-40B4-BE49-F238E27FC236}">
                    <a16:creationId xmlns:a16="http://schemas.microsoft.com/office/drawing/2014/main" id="{4E3AABB0-D822-A410-1F6C-CD41B7744F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95" name="Freeform 113">
                <a:extLst>
                  <a:ext uri="{FF2B5EF4-FFF2-40B4-BE49-F238E27FC236}">
                    <a16:creationId xmlns:a16="http://schemas.microsoft.com/office/drawing/2014/main" id="{8E3709E1-A8EF-FA13-EDD2-4C4004E97DE3}"/>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randombar(horizontal)">
                                      <p:cBhvr>
                                        <p:cTn id="10" dur="500"/>
                                        <p:tgtEl>
                                          <p:spTgt spid="51"/>
                                        </p:tgtEl>
                                      </p:cBhvr>
                                    </p:animEffect>
                                  </p:childTnLst>
                                </p:cTn>
                              </p:par>
                              <p:par>
                                <p:cTn id="11" presetID="14" presetClass="entr" presetSubtype="10" fill="hold"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randombar(horizontal)">
                                      <p:cBhvr>
                                        <p:cTn id="13" dur="500"/>
                                        <p:tgtEl>
                                          <p:spTgt spid="59"/>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3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1000" fill="hold"/>
                                        <p:tgtEl>
                                          <p:spTgt spid="52"/>
                                        </p:tgtEl>
                                        <p:attrNameLst>
                                          <p:attrName>ppt_w</p:attrName>
                                        </p:attrNameLst>
                                      </p:cBhvr>
                                      <p:tavLst>
                                        <p:tav tm="0">
                                          <p:val>
                                            <p:fltVal val="0"/>
                                          </p:val>
                                        </p:tav>
                                        <p:tav tm="100000">
                                          <p:val>
                                            <p:strVal val="#ppt_w"/>
                                          </p:val>
                                        </p:tav>
                                      </p:tavLst>
                                    </p:anim>
                                    <p:anim calcmode="lin" valueType="num">
                                      <p:cBhvr>
                                        <p:cTn id="20" dur="1000" fill="hold"/>
                                        <p:tgtEl>
                                          <p:spTgt spid="52"/>
                                        </p:tgtEl>
                                        <p:attrNameLst>
                                          <p:attrName>ppt_h</p:attrName>
                                        </p:attrNameLst>
                                      </p:cBhvr>
                                      <p:tavLst>
                                        <p:tav tm="0">
                                          <p:val>
                                            <p:fltVal val="0"/>
                                          </p:val>
                                        </p:tav>
                                        <p:tav tm="100000">
                                          <p:val>
                                            <p:strVal val="#ppt_h"/>
                                          </p:val>
                                        </p:tav>
                                      </p:tavLst>
                                    </p:anim>
                                    <p:anim calcmode="lin" valueType="num">
                                      <p:cBhvr>
                                        <p:cTn id="21" dur="1000" fill="hold"/>
                                        <p:tgtEl>
                                          <p:spTgt spid="52"/>
                                        </p:tgtEl>
                                        <p:attrNameLst>
                                          <p:attrName>style.rotation</p:attrName>
                                        </p:attrNameLst>
                                      </p:cBhvr>
                                      <p:tavLst>
                                        <p:tav tm="0">
                                          <p:val>
                                            <p:fltVal val="90"/>
                                          </p:val>
                                        </p:tav>
                                        <p:tav tm="100000">
                                          <p:val>
                                            <p:fltVal val="0"/>
                                          </p:val>
                                        </p:tav>
                                      </p:tavLst>
                                    </p:anim>
                                    <p:animEffect transition="in" filter="fade">
                                      <p:cBhvr>
                                        <p:cTn id="22" dur="10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1000" fill="hold"/>
                                        <p:tgtEl>
                                          <p:spTgt spid="24"/>
                                        </p:tgtEl>
                                        <p:attrNameLst>
                                          <p:attrName>ppt_w</p:attrName>
                                        </p:attrNameLst>
                                      </p:cBhvr>
                                      <p:tavLst>
                                        <p:tav tm="0">
                                          <p:val>
                                            <p:fltVal val="0"/>
                                          </p:val>
                                        </p:tav>
                                        <p:tav tm="100000">
                                          <p:val>
                                            <p:strVal val="#ppt_w"/>
                                          </p:val>
                                        </p:tav>
                                      </p:tavLst>
                                    </p:anim>
                                    <p:anim calcmode="lin" valueType="num">
                                      <p:cBhvr>
                                        <p:cTn id="28" dur="1000" fill="hold"/>
                                        <p:tgtEl>
                                          <p:spTgt spid="24"/>
                                        </p:tgtEl>
                                        <p:attrNameLst>
                                          <p:attrName>ppt_h</p:attrName>
                                        </p:attrNameLst>
                                      </p:cBhvr>
                                      <p:tavLst>
                                        <p:tav tm="0">
                                          <p:val>
                                            <p:fltVal val="0"/>
                                          </p:val>
                                        </p:tav>
                                        <p:tav tm="100000">
                                          <p:val>
                                            <p:strVal val="#ppt_h"/>
                                          </p:val>
                                        </p:tav>
                                      </p:tavLst>
                                    </p:anim>
                                    <p:anim calcmode="lin" valueType="num">
                                      <p:cBhvr>
                                        <p:cTn id="29" dur="1000" fill="hold"/>
                                        <p:tgtEl>
                                          <p:spTgt spid="24"/>
                                        </p:tgtEl>
                                        <p:attrNameLst>
                                          <p:attrName>style.rotation</p:attrName>
                                        </p:attrNameLst>
                                      </p:cBhvr>
                                      <p:tavLst>
                                        <p:tav tm="0">
                                          <p:val>
                                            <p:fltVal val="90"/>
                                          </p:val>
                                        </p:tav>
                                        <p:tav tm="100000">
                                          <p:val>
                                            <p:fltVal val="0"/>
                                          </p:val>
                                        </p:tav>
                                      </p:tavLst>
                                    </p:anim>
                                    <p:animEffect transition="in" filter="fade">
                                      <p:cBhvr>
                                        <p:cTn id="30" dur="10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p:cTn id="35" dur="1000" fill="hold"/>
                                        <p:tgtEl>
                                          <p:spTgt spid="69"/>
                                        </p:tgtEl>
                                        <p:attrNameLst>
                                          <p:attrName>ppt_w</p:attrName>
                                        </p:attrNameLst>
                                      </p:cBhvr>
                                      <p:tavLst>
                                        <p:tav tm="0">
                                          <p:val>
                                            <p:fltVal val="0"/>
                                          </p:val>
                                        </p:tav>
                                        <p:tav tm="100000">
                                          <p:val>
                                            <p:strVal val="#ppt_w"/>
                                          </p:val>
                                        </p:tav>
                                      </p:tavLst>
                                    </p:anim>
                                    <p:anim calcmode="lin" valueType="num">
                                      <p:cBhvr>
                                        <p:cTn id="36" dur="1000" fill="hold"/>
                                        <p:tgtEl>
                                          <p:spTgt spid="69"/>
                                        </p:tgtEl>
                                        <p:attrNameLst>
                                          <p:attrName>ppt_h</p:attrName>
                                        </p:attrNameLst>
                                      </p:cBhvr>
                                      <p:tavLst>
                                        <p:tav tm="0">
                                          <p:val>
                                            <p:fltVal val="0"/>
                                          </p:val>
                                        </p:tav>
                                        <p:tav tm="100000">
                                          <p:val>
                                            <p:strVal val="#ppt_h"/>
                                          </p:val>
                                        </p:tav>
                                      </p:tavLst>
                                    </p:anim>
                                    <p:anim calcmode="lin" valueType="num">
                                      <p:cBhvr>
                                        <p:cTn id="37" dur="1000" fill="hold"/>
                                        <p:tgtEl>
                                          <p:spTgt spid="69"/>
                                        </p:tgtEl>
                                        <p:attrNameLst>
                                          <p:attrName>style.rotation</p:attrName>
                                        </p:attrNameLst>
                                      </p:cBhvr>
                                      <p:tavLst>
                                        <p:tav tm="0">
                                          <p:val>
                                            <p:fltVal val="90"/>
                                          </p:val>
                                        </p:tav>
                                        <p:tav tm="100000">
                                          <p:val>
                                            <p:fltVal val="0"/>
                                          </p:val>
                                        </p:tav>
                                      </p:tavLst>
                                    </p:anim>
                                    <p:animEffect transition="in" filter="fade">
                                      <p:cBhvr>
                                        <p:cTn id="38" dur="10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anim calcmode="lin" valueType="num">
                                      <p:cBhvr>
                                        <p:cTn id="43" dur="1000" fill="hold"/>
                                        <p:tgtEl>
                                          <p:spTgt spid="78"/>
                                        </p:tgtEl>
                                        <p:attrNameLst>
                                          <p:attrName>ppt_w</p:attrName>
                                        </p:attrNameLst>
                                      </p:cBhvr>
                                      <p:tavLst>
                                        <p:tav tm="0">
                                          <p:val>
                                            <p:fltVal val="0"/>
                                          </p:val>
                                        </p:tav>
                                        <p:tav tm="100000">
                                          <p:val>
                                            <p:strVal val="#ppt_w"/>
                                          </p:val>
                                        </p:tav>
                                      </p:tavLst>
                                    </p:anim>
                                    <p:anim calcmode="lin" valueType="num">
                                      <p:cBhvr>
                                        <p:cTn id="44" dur="1000" fill="hold"/>
                                        <p:tgtEl>
                                          <p:spTgt spid="78"/>
                                        </p:tgtEl>
                                        <p:attrNameLst>
                                          <p:attrName>ppt_h</p:attrName>
                                        </p:attrNameLst>
                                      </p:cBhvr>
                                      <p:tavLst>
                                        <p:tav tm="0">
                                          <p:val>
                                            <p:fltVal val="0"/>
                                          </p:val>
                                        </p:tav>
                                        <p:tav tm="100000">
                                          <p:val>
                                            <p:strVal val="#ppt_h"/>
                                          </p:val>
                                        </p:tav>
                                      </p:tavLst>
                                    </p:anim>
                                    <p:anim calcmode="lin" valueType="num">
                                      <p:cBhvr>
                                        <p:cTn id="45" dur="1000" fill="hold"/>
                                        <p:tgtEl>
                                          <p:spTgt spid="78"/>
                                        </p:tgtEl>
                                        <p:attrNameLst>
                                          <p:attrName>style.rotation</p:attrName>
                                        </p:attrNameLst>
                                      </p:cBhvr>
                                      <p:tavLst>
                                        <p:tav tm="0">
                                          <p:val>
                                            <p:fltVal val="90"/>
                                          </p:val>
                                        </p:tav>
                                        <p:tav tm="100000">
                                          <p:val>
                                            <p:fltVal val="0"/>
                                          </p:val>
                                        </p:tav>
                                      </p:tavLst>
                                    </p:anim>
                                    <p:animEffect transition="in" filter="fade">
                                      <p:cBhvr>
                                        <p:cTn id="46" dur="1000"/>
                                        <p:tgtEl>
                                          <p:spTgt spid="7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87"/>
                                        </p:tgtEl>
                                        <p:attrNameLst>
                                          <p:attrName>style.visibility</p:attrName>
                                        </p:attrNameLst>
                                      </p:cBhvr>
                                      <p:to>
                                        <p:strVal val="visible"/>
                                      </p:to>
                                    </p:set>
                                    <p:anim calcmode="lin" valueType="num">
                                      <p:cBhvr>
                                        <p:cTn id="51" dur="1000" fill="hold"/>
                                        <p:tgtEl>
                                          <p:spTgt spid="87"/>
                                        </p:tgtEl>
                                        <p:attrNameLst>
                                          <p:attrName>ppt_w</p:attrName>
                                        </p:attrNameLst>
                                      </p:cBhvr>
                                      <p:tavLst>
                                        <p:tav tm="0">
                                          <p:val>
                                            <p:fltVal val="0"/>
                                          </p:val>
                                        </p:tav>
                                        <p:tav tm="100000">
                                          <p:val>
                                            <p:strVal val="#ppt_w"/>
                                          </p:val>
                                        </p:tav>
                                      </p:tavLst>
                                    </p:anim>
                                    <p:anim calcmode="lin" valueType="num">
                                      <p:cBhvr>
                                        <p:cTn id="52" dur="1000" fill="hold"/>
                                        <p:tgtEl>
                                          <p:spTgt spid="87"/>
                                        </p:tgtEl>
                                        <p:attrNameLst>
                                          <p:attrName>ppt_h</p:attrName>
                                        </p:attrNameLst>
                                      </p:cBhvr>
                                      <p:tavLst>
                                        <p:tav tm="0">
                                          <p:val>
                                            <p:fltVal val="0"/>
                                          </p:val>
                                        </p:tav>
                                        <p:tav tm="100000">
                                          <p:val>
                                            <p:strVal val="#ppt_h"/>
                                          </p:val>
                                        </p:tav>
                                      </p:tavLst>
                                    </p:anim>
                                    <p:anim calcmode="lin" valueType="num">
                                      <p:cBhvr>
                                        <p:cTn id="53" dur="1000" fill="hold"/>
                                        <p:tgtEl>
                                          <p:spTgt spid="87"/>
                                        </p:tgtEl>
                                        <p:attrNameLst>
                                          <p:attrName>style.rotation</p:attrName>
                                        </p:attrNameLst>
                                      </p:cBhvr>
                                      <p:tavLst>
                                        <p:tav tm="0">
                                          <p:val>
                                            <p:fltVal val="90"/>
                                          </p:val>
                                        </p:tav>
                                        <p:tav tm="100000">
                                          <p:val>
                                            <p:fltVal val="0"/>
                                          </p:val>
                                        </p:tav>
                                      </p:tavLst>
                                    </p:anim>
                                    <p:animEffect transition="in" filter="fade">
                                      <p:cBhvr>
                                        <p:cTn id="54"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2" y="2647666"/>
            <a:ext cx="2632007" cy="4251703"/>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9739954" y="1673842"/>
            <a:ext cx="2388358" cy="4935939"/>
          </a:xfrm>
          <a:prstGeom prst="rect">
            <a:avLst/>
          </a:prstGeom>
        </p:spPr>
      </p:pic>
      <p:pic>
        <p:nvPicPr>
          <p:cNvPr id="9" name="Picture 8"/>
          <p:cNvPicPr>
            <a:picLocks noChangeAspect="1"/>
          </p:cNvPicPr>
          <p:nvPr/>
        </p:nvPicPr>
        <p:blipFill>
          <a:blip r:embed="rId5"/>
          <a:stretch>
            <a:fillRect/>
          </a:stretch>
        </p:blipFill>
        <p:spPr>
          <a:xfrm>
            <a:off x="-84332" y="4615359"/>
            <a:ext cx="12351567" cy="2353260"/>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pic>
        <p:nvPicPr>
          <p:cNvPr id="2" name="Picture 1">
            <a:extLst>
              <a:ext uri="{FF2B5EF4-FFF2-40B4-BE49-F238E27FC236}">
                <a16:creationId xmlns:a16="http://schemas.microsoft.com/office/drawing/2014/main" id="{5884A92D-BF60-4A04-AB61-D3ACA2B6D10A}"/>
              </a:ext>
            </a:extLst>
          </p:cNvPr>
          <p:cNvPicPr>
            <a:picLocks noChangeAspect="1"/>
          </p:cNvPicPr>
          <p:nvPr/>
        </p:nvPicPr>
        <p:blipFill>
          <a:blip r:embed="rId7"/>
          <a:stretch>
            <a:fillRect/>
          </a:stretch>
        </p:blipFill>
        <p:spPr>
          <a:xfrm>
            <a:off x="982699" y="277080"/>
            <a:ext cx="10162913" cy="6291617"/>
          </a:xfrm>
          <a:prstGeom prst="rect">
            <a:avLst/>
          </a:prstGeom>
        </p:spPr>
      </p:pic>
    </p:spTree>
    <p:extLst>
      <p:ext uri="{BB962C8B-B14F-4D97-AF65-F5344CB8AC3E}">
        <p14:creationId xmlns:p14="http://schemas.microsoft.com/office/powerpoint/2010/main" val="1597676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BEE583-A468-90CC-9CB3-EABAE0347FE7}"/>
              </a:ext>
            </a:extLst>
          </p:cNvPr>
          <p:cNvPicPr>
            <a:picLocks noChangeAspect="1"/>
          </p:cNvPicPr>
          <p:nvPr/>
        </p:nvPicPr>
        <p:blipFill>
          <a:blip r:embed="rId2"/>
          <a:stretch>
            <a:fillRect/>
          </a:stretch>
        </p:blipFill>
        <p:spPr>
          <a:xfrm>
            <a:off x="-141514" y="32399"/>
            <a:ext cx="12801797" cy="6825601"/>
          </a:xfrm>
          <a:prstGeom prst="rect">
            <a:avLst/>
          </a:prstGeom>
        </p:spPr>
      </p:pic>
      <p:pic>
        <p:nvPicPr>
          <p:cNvPr id="5" name="Picture 4">
            <a:extLst>
              <a:ext uri="{FF2B5EF4-FFF2-40B4-BE49-F238E27FC236}">
                <a16:creationId xmlns:a16="http://schemas.microsoft.com/office/drawing/2014/main" id="{DA24C017-E200-9815-8BF3-37F310E95C02}"/>
              </a:ext>
            </a:extLst>
          </p:cNvPr>
          <p:cNvPicPr>
            <a:picLocks noChangeAspect="1"/>
          </p:cNvPicPr>
          <p:nvPr/>
        </p:nvPicPr>
        <p:blipFill>
          <a:blip r:embed="rId3"/>
          <a:stretch>
            <a:fillRect/>
          </a:stretch>
        </p:blipFill>
        <p:spPr>
          <a:xfrm>
            <a:off x="166624" y="-250637"/>
            <a:ext cx="11412701" cy="4170025"/>
          </a:xfrm>
          <a:prstGeom prst="rect">
            <a:avLst/>
          </a:prstGeom>
        </p:spPr>
      </p:pic>
    </p:spTree>
    <p:extLst>
      <p:ext uri="{BB962C8B-B14F-4D97-AF65-F5344CB8AC3E}">
        <p14:creationId xmlns:p14="http://schemas.microsoft.com/office/powerpoint/2010/main" val="103525846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138" y="341194"/>
            <a:ext cx="11364036" cy="6185848"/>
          </a:xfrm>
          <a:prstGeom prst="rect">
            <a:avLst/>
          </a:prstGeom>
          <a:solidFill>
            <a:schemeClr val="bg1">
              <a:alpha val="91000"/>
            </a:schemeClr>
          </a:solid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lowchart: Alternate Process 7"/>
          <p:cNvSpPr/>
          <p:nvPr/>
        </p:nvSpPr>
        <p:spPr>
          <a:xfrm>
            <a:off x="4669794" y="130802"/>
            <a:ext cx="2429419" cy="601781"/>
          </a:xfrm>
          <a:prstGeom prst="flowChartAlternateProcess">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a:noFill/>
                </a:ln>
                <a:solidFill>
                  <a:prstClr val="white"/>
                </a:solidFill>
                <a:effectLst/>
                <a:uLnTx/>
                <a:uFillTx/>
                <a:latin typeface="#9Slide04 HLT Aquus" panose="00000500000000000000" pitchFamily="2" charset="0"/>
                <a:ea typeface="+mn-ea"/>
                <a:cs typeface="Arial" panose="020B0604020202020204" pitchFamily="34" charset="0"/>
              </a:rPr>
              <a:t>LUẬT CHƠI</a:t>
            </a:r>
          </a:p>
        </p:txBody>
      </p:sp>
      <p:pic>
        <p:nvPicPr>
          <p:cNvPr id="6" name="Picture 5"/>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7762" b="94118" l="3599" r="35706">
                        <a14:foregroundMark x1="24302" y1="8551" x2="13304" y2="33414"/>
                        <a14:foregroundMark x1="15528" y1="35840" x2="13951" y2="39600"/>
                        <a14:foregroundMark x1="5580" y1="38023" x2="8896" y2="48939"/>
                        <a14:foregroundMark x1="10635" y1="44754" x2="3599" y2="52759"/>
                        <a14:foregroundMark x1="6389" y1="53730" x2="11565" y2="56944"/>
                        <a14:foregroundMark x1="20340" y1="48332" x2="15002" y2="54700"/>
                        <a14:foregroundMark x1="10918" y1="57307" x2="8370" y2="57126"/>
                        <a14:foregroundMark x1="5055" y1="38387" x2="5742" y2="42571"/>
                        <a14:foregroundMark x1="6510" y1="36992" x2="7036" y2="39418"/>
                        <a14:foregroundMark x1="18601" y1="81201" x2="18318" y2="92541"/>
                        <a14:foregroundMark x1="16215" y1="90540" x2="16094" y2="94118"/>
                        <a14:foregroundMark x1="34654" y1="78836" x2="35706" y2="77198"/>
                        <a14:backgroundMark x1="13021" y1="6186" x2="9179" y2="25894"/>
                        <a14:backgroundMark x1="28427" y1="55913" x2="34654" y2="65858"/>
                        <a14:backgroundMark x1="33724" y1="89145" x2="22442" y2="76228"/>
                        <a14:backgroundMark x1="10514" y1="64463" x2="14476" y2="76046"/>
                      </a14:backgroundRemoval>
                    </a14:imgEffect>
                  </a14:imgLayer>
                </a14:imgProps>
              </a:ext>
              <a:ext uri="{28A0092B-C50C-407E-A947-70E740481C1C}">
                <a14:useLocalDpi xmlns:a14="http://schemas.microsoft.com/office/drawing/2010/main" val="0"/>
              </a:ext>
            </a:extLst>
          </a:blip>
          <a:srcRect l="2810" t="7363" r="60968" b="4876"/>
          <a:stretch/>
        </p:blipFill>
        <p:spPr>
          <a:xfrm flipH="1">
            <a:off x="-177424" y="3004458"/>
            <a:ext cx="2411136" cy="3894912"/>
          </a:xfrm>
          <a:prstGeom prst="rect">
            <a:avLst/>
          </a:prstGeom>
        </p:spPr>
      </p:pic>
      <p:pic>
        <p:nvPicPr>
          <p:cNvPr id="7" name="Picture 6"/>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5882" t="4975" r="30186" b="51841"/>
          <a:stretch/>
        </p:blipFill>
        <p:spPr>
          <a:xfrm>
            <a:off x="10102036" y="2390503"/>
            <a:ext cx="2203698" cy="4554309"/>
          </a:xfrm>
          <a:prstGeom prst="rect">
            <a:avLst/>
          </a:prstGeom>
        </p:spPr>
      </p:pic>
      <p:pic>
        <p:nvPicPr>
          <p:cNvPr id="9" name="Picture 8"/>
          <p:cNvPicPr>
            <a:picLocks noChangeAspect="1"/>
          </p:cNvPicPr>
          <p:nvPr/>
        </p:nvPicPr>
        <p:blipFill rotWithShape="1">
          <a:blip r:embed="rId5"/>
          <a:srcRect b="18023"/>
          <a:stretch/>
        </p:blipFill>
        <p:spPr>
          <a:xfrm>
            <a:off x="-159567" y="4928868"/>
            <a:ext cx="12351567" cy="1929132"/>
          </a:xfrm>
          <a:prstGeom prst="rect">
            <a:avLst/>
          </a:prstGeom>
        </p:spPr>
      </p:pic>
      <p:pic>
        <p:nvPicPr>
          <p:cNvPr id="19" name="Picture 18"/>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370630" y="-90607"/>
            <a:ext cx="1799087" cy="1842967"/>
          </a:xfrm>
          <a:prstGeom prst="rect">
            <a:avLst/>
          </a:prstGeom>
        </p:spPr>
      </p:pic>
      <p:sp>
        <p:nvSpPr>
          <p:cNvPr id="2" name="Rectangle 1"/>
          <p:cNvSpPr/>
          <p:nvPr/>
        </p:nvSpPr>
        <p:spPr>
          <a:xfrm>
            <a:off x="1942824" y="1071793"/>
            <a:ext cx="8242663" cy="3416320"/>
          </a:xfrm>
          <a:prstGeom prst="rect">
            <a:avLst/>
          </a:prstGeom>
        </p:spPr>
        <p:txBody>
          <a:bodyPr wrap="square">
            <a:spAutoFit/>
          </a:bodyPr>
          <a:lstStyle/>
          <a:p>
            <a:pPr lvl="0" algn="just">
              <a:spcAft>
                <a:spcPts val="600"/>
              </a:spcAf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đoạn nhạc bắt đầu </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hì sẽ bắt đầu chuyền hoa, nhạc dừng ở đâu thì trong </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30</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giây, bạn phải </a:t>
            </a:r>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kể được 1 việc làm đúng góp phần bảo vệ môi trường, tài nguyên thiên nhiên và đa dạng sinh học</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vi-VN" sz="3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26657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805534"/>
          </a:xfrm>
        </p:spPr>
      </p:pic>
      <p:grpSp>
        <p:nvGrpSpPr>
          <p:cNvPr id="6" name="Group 5">
            <a:extLst>
              <a:ext uri="{FF2B5EF4-FFF2-40B4-BE49-F238E27FC236}">
                <a16:creationId xmlns:a16="http://schemas.microsoft.com/office/drawing/2014/main" id="{48E88C6A-0C81-45DB-9D49-DD3F8046243E}"/>
              </a:ext>
            </a:extLst>
          </p:cNvPr>
          <p:cNvGrpSpPr/>
          <p:nvPr/>
        </p:nvGrpSpPr>
        <p:grpSpPr>
          <a:xfrm>
            <a:off x="1254642" y="297712"/>
            <a:ext cx="9856381" cy="6390167"/>
            <a:chOff x="838202" y="737756"/>
            <a:chExt cx="7619998" cy="5282044"/>
          </a:xfrm>
        </p:grpSpPr>
        <p:sp>
          <p:nvSpPr>
            <p:cNvPr id="7" name="Rectangle: Rounded Corners 6">
              <a:extLst>
                <a:ext uri="{FF2B5EF4-FFF2-40B4-BE49-F238E27FC236}">
                  <a16:creationId xmlns:a16="http://schemas.microsoft.com/office/drawing/2014/main" id="{1FA47F17-CA87-4120-89DA-29ABC27646C2}"/>
                </a:ext>
              </a:extLst>
            </p:cNvPr>
            <p:cNvSpPr/>
            <p:nvPr/>
          </p:nvSpPr>
          <p:spPr>
            <a:xfrm>
              <a:off x="838202" y="737756"/>
              <a:ext cx="7619998" cy="5282044"/>
            </a:xfrm>
            <a:prstGeom prst="roundRect">
              <a:avLst>
                <a:gd name="adj" fmla="val 2191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905FF4A1-AD12-47BE-8BC1-59BEEAFB3A78}"/>
                </a:ext>
              </a:extLst>
            </p:cNvPr>
            <p:cNvSpPr/>
            <p:nvPr/>
          </p:nvSpPr>
          <p:spPr>
            <a:xfrm>
              <a:off x="1035205" y="946961"/>
              <a:ext cx="7225992" cy="4863633"/>
            </a:xfrm>
            <a:prstGeom prst="roundRect">
              <a:avLst>
                <a:gd name="adj" fmla="val 1939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C8BF1CE4-A6BB-4C44-B2D0-2C1DE55CC900}"/>
              </a:ext>
            </a:extLst>
          </p:cNvPr>
          <p:cNvGrpSpPr/>
          <p:nvPr/>
        </p:nvGrpSpPr>
        <p:grpSpPr>
          <a:xfrm>
            <a:off x="2275367" y="707307"/>
            <a:ext cx="8325293" cy="6719788"/>
            <a:chOff x="2887534" y="2345425"/>
            <a:chExt cx="7123130" cy="6719788"/>
          </a:xfrm>
        </p:grpSpPr>
        <p:sp>
          <p:nvSpPr>
            <p:cNvPr id="12" name="TextBox 11">
              <a:extLst>
                <a:ext uri="{FF2B5EF4-FFF2-40B4-BE49-F238E27FC236}">
                  <a16:creationId xmlns:a16="http://schemas.microsoft.com/office/drawing/2014/main" id="{6EEEFABA-7249-46D3-99CE-FEEB245FB852}"/>
                </a:ext>
              </a:extLst>
            </p:cNvPr>
            <p:cNvSpPr txBox="1"/>
            <p:nvPr/>
          </p:nvSpPr>
          <p:spPr>
            <a:xfrm>
              <a:off x="3324215" y="2345425"/>
              <a:ext cx="6686449" cy="6719788"/>
            </a:xfrm>
            <a:prstGeom prst="rect">
              <a:avLst/>
            </a:prstGeom>
            <a:noFill/>
          </p:spPr>
          <p:txBody>
            <a:bodyPr wrap="square" rtlCol="0">
              <a:spAutoFit/>
            </a:bodyPr>
            <a:lstStyle/>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Đi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xe</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buýt</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đi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xe</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đạp</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công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cộng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Tiết</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kiệm</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tiết</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kiệm</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điện</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lượng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sạch</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năng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lượng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tái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tạo</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điện</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gió</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điện</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mặt</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trời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Phân</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loại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rác</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tái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chế</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rác</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liệu</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sinh</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học</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xăng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ethanol,...</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Xây</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nhà</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máy</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xử</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lí</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rác</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nước</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thải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khí</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thải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Đi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chợ</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mang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hộp</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túi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lưới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Có</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chính</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sách</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vệ</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động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vật</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Xây</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dựng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khu</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bảo</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tồn</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từ</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chối</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ăn</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thịt</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thú</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rừng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a:t>
              </a:r>
            </a:p>
            <a:p>
              <a:pPr marL="0" marR="0" algn="just">
                <a:spcBef>
                  <a:spcPts val="0"/>
                </a:spcBef>
                <a:spcAft>
                  <a:spcPts val="800"/>
                </a:spcAft>
              </a:pP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Giảm</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giá</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hàng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sắp</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hết</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hạn</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sử</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 </a:t>
              </a:r>
              <a:r>
                <a:rPr lang="en-US" sz="2700" kern="100" dirty="0" err="1">
                  <a:effectLst/>
                  <a:latin typeface="Cambria" panose="02040503050406030204" pitchFamily="18" charset="0"/>
                  <a:ea typeface="Cambria" panose="02040503050406030204" pitchFamily="18" charset="0"/>
                  <a:cs typeface="Times New Roman" panose="02020603050405020304" pitchFamily="18" charset="0"/>
                </a:rPr>
                <a:t>dụng</a:t>
              </a:r>
              <a:r>
                <a:rPr lang="en-US" sz="2700" kern="100" dirty="0">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1028" name="Picture 4">
              <a:extLst>
                <a:ext uri="{FF2B5EF4-FFF2-40B4-BE49-F238E27FC236}">
                  <a16:creationId xmlns:a16="http://schemas.microsoft.com/office/drawing/2014/main" id="{DA025BF5-4F18-492F-86AE-B35BEC63A1D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2887534" y="2414949"/>
              <a:ext cx="398718" cy="3987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17614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75602D-F153-8477-4403-8C322537E6D1}"/>
              </a:ext>
            </a:extLst>
          </p:cNvPr>
          <p:cNvGrpSpPr/>
          <p:nvPr/>
        </p:nvGrpSpPr>
        <p:grpSpPr>
          <a:xfrm>
            <a:off x="5414" y="-101600"/>
            <a:ext cx="12181172" cy="6959600"/>
            <a:chOff x="5414" y="-101600"/>
            <a:chExt cx="12181172" cy="6959600"/>
          </a:xfrm>
        </p:grpSpPr>
        <p:sp>
          <p:nvSpPr>
            <p:cNvPr id="2" name="TextBox 10">
              <a:extLst>
                <a:ext uri="{FF2B5EF4-FFF2-40B4-BE49-F238E27FC236}">
                  <a16:creationId xmlns:a16="http://schemas.microsoft.com/office/drawing/2014/main" id="{CBA03557-8FBA-0114-3807-98C33584E0D3}"/>
                </a:ext>
              </a:extLst>
            </p:cNvPr>
            <p:cNvSpPr txBox="1"/>
            <p:nvPr/>
          </p:nvSpPr>
          <p:spPr>
            <a:xfrm>
              <a:off x="5265530" y="4678114"/>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F3AB36E-7EDE-444C-A4A8-2168B45C6EB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414" y="-101600"/>
              <a:ext cx="12181172" cy="6959600"/>
            </a:xfrm>
            <a:prstGeom prst="rect">
              <a:avLst/>
            </a:prstGeom>
          </p:spPr>
        </p:pic>
      </p:grpSp>
      <p:sp>
        <p:nvSpPr>
          <p:cNvPr id="22" name="Rectangle: Rounded Corners 21">
            <a:extLst>
              <a:ext uri="{FF2B5EF4-FFF2-40B4-BE49-F238E27FC236}">
                <a16:creationId xmlns:a16="http://schemas.microsoft.com/office/drawing/2014/main" id="{7FD9303D-3062-4FA5-B16A-6BA1A4E12148}"/>
              </a:ext>
            </a:extLst>
          </p:cNvPr>
          <p:cNvSpPr/>
          <p:nvPr/>
        </p:nvSpPr>
        <p:spPr>
          <a:xfrm>
            <a:off x="871487" y="229113"/>
            <a:ext cx="10597554" cy="4383528"/>
          </a:xfrm>
          <a:prstGeom prst="roundRect">
            <a:avLst/>
          </a:prstGeom>
          <a:solidFill>
            <a:schemeClr val="bg1">
              <a:alpha val="88000"/>
            </a:schemeClr>
          </a:solidFill>
          <a:ln>
            <a:solidFill>
              <a:srgbClr val="99FF33"/>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B6231C55-AC66-4DBD-A380-BCE5766B5AE2}"/>
              </a:ext>
            </a:extLst>
          </p:cNvPr>
          <p:cNvPicPr>
            <a:picLocks noChangeAspect="1"/>
          </p:cNvPicPr>
          <p:nvPr/>
        </p:nvPicPr>
        <p:blipFill>
          <a:blip r:embed="rId4"/>
          <a:stretch>
            <a:fillRect/>
          </a:stretch>
        </p:blipFill>
        <p:spPr>
          <a:xfrm>
            <a:off x="6364227" y="3978236"/>
            <a:ext cx="5591469" cy="2743355"/>
          </a:xfrm>
          <a:prstGeom prst="rect">
            <a:avLst/>
          </a:prstGeom>
        </p:spPr>
      </p:pic>
      <p:pic>
        <p:nvPicPr>
          <p:cNvPr id="10" name="Picture 9">
            <a:extLst>
              <a:ext uri="{FF2B5EF4-FFF2-40B4-BE49-F238E27FC236}">
                <a16:creationId xmlns:a16="http://schemas.microsoft.com/office/drawing/2014/main" id="{DD1CC6A1-56CA-4915-8FF5-FC19001BEBCF}"/>
              </a:ext>
            </a:extLst>
          </p:cNvPr>
          <p:cNvPicPr>
            <a:picLocks noChangeAspect="1"/>
          </p:cNvPicPr>
          <p:nvPr/>
        </p:nvPicPr>
        <p:blipFill>
          <a:blip r:embed="rId5"/>
          <a:stretch>
            <a:fillRect/>
          </a:stretch>
        </p:blipFill>
        <p:spPr>
          <a:xfrm>
            <a:off x="327227" y="4337302"/>
            <a:ext cx="4717231" cy="2380254"/>
          </a:xfrm>
          <a:prstGeom prst="rect">
            <a:avLst/>
          </a:prstGeom>
        </p:spPr>
      </p:pic>
      <p:pic>
        <p:nvPicPr>
          <p:cNvPr id="5" name="Picture 4">
            <a:extLst>
              <a:ext uri="{FF2B5EF4-FFF2-40B4-BE49-F238E27FC236}">
                <a16:creationId xmlns:a16="http://schemas.microsoft.com/office/drawing/2014/main" id="{6B8438A4-402B-32EC-6B66-435436C97C7A}"/>
              </a:ext>
            </a:extLst>
          </p:cNvPr>
          <p:cNvPicPr>
            <a:picLocks noChangeAspect="1"/>
          </p:cNvPicPr>
          <p:nvPr/>
        </p:nvPicPr>
        <p:blipFill>
          <a:blip r:embed="rId6"/>
          <a:stretch>
            <a:fillRect/>
          </a:stretch>
        </p:blipFill>
        <p:spPr>
          <a:xfrm>
            <a:off x="3828236" y="291992"/>
            <a:ext cx="4450466" cy="1127858"/>
          </a:xfrm>
          <a:prstGeom prst="rect">
            <a:avLst/>
          </a:prstGeom>
        </p:spPr>
      </p:pic>
      <p:pic>
        <p:nvPicPr>
          <p:cNvPr id="6" name="Picture 5">
            <a:extLst>
              <a:ext uri="{FF2B5EF4-FFF2-40B4-BE49-F238E27FC236}">
                <a16:creationId xmlns:a16="http://schemas.microsoft.com/office/drawing/2014/main" id="{1A74A19A-BC02-8186-5DF7-2FA6E5B38F67}"/>
              </a:ext>
            </a:extLst>
          </p:cNvPr>
          <p:cNvPicPr>
            <a:picLocks noChangeAspect="1"/>
          </p:cNvPicPr>
          <p:nvPr/>
        </p:nvPicPr>
        <p:blipFill>
          <a:blip r:embed="rId7"/>
          <a:stretch>
            <a:fillRect/>
          </a:stretch>
        </p:blipFill>
        <p:spPr>
          <a:xfrm>
            <a:off x="4591645" y="3689584"/>
            <a:ext cx="3029975" cy="1286367"/>
          </a:xfrm>
          <a:prstGeom prst="rect">
            <a:avLst/>
          </a:prstGeom>
        </p:spPr>
      </p:pic>
      <p:pic>
        <p:nvPicPr>
          <p:cNvPr id="7" name="Picture 6">
            <a:extLst>
              <a:ext uri="{FF2B5EF4-FFF2-40B4-BE49-F238E27FC236}">
                <a16:creationId xmlns:a16="http://schemas.microsoft.com/office/drawing/2014/main" id="{7D4DC6DF-C55C-21E1-AD22-EEFD06314061}"/>
              </a:ext>
            </a:extLst>
          </p:cNvPr>
          <p:cNvPicPr>
            <a:picLocks noChangeAspect="1"/>
          </p:cNvPicPr>
          <p:nvPr/>
        </p:nvPicPr>
        <p:blipFill>
          <a:blip r:embed="rId8"/>
          <a:stretch>
            <a:fillRect/>
          </a:stretch>
        </p:blipFill>
        <p:spPr>
          <a:xfrm>
            <a:off x="1861563" y="844812"/>
            <a:ext cx="8657070" cy="3621338"/>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266F4CC3-EF39-B751-5AFB-E9E2BBB2DE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2090" y="144158"/>
            <a:ext cx="1526987" cy="1526987"/>
          </a:xfrm>
          <a:prstGeom prst="rect">
            <a:avLst/>
          </a:prstGeom>
        </p:spPr>
      </p:pic>
    </p:spTree>
    <p:extLst>
      <p:ext uri="{BB962C8B-B14F-4D97-AF65-F5344CB8AC3E}">
        <p14:creationId xmlns:p14="http://schemas.microsoft.com/office/powerpoint/2010/main" val="39165458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192000" cy="6969760"/>
          </a:xfrm>
        </p:spPr>
      </p:pic>
      <p:pic>
        <p:nvPicPr>
          <p:cNvPr id="8" name="Picture 7">
            <a:extLst>
              <a:ext uri="{FF2B5EF4-FFF2-40B4-BE49-F238E27FC236}">
                <a16:creationId xmlns:a16="http://schemas.microsoft.com/office/drawing/2014/main" id="{3DECAE75-21B3-41F1-AB6A-5AA8F9A2078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003523" y="365125"/>
            <a:ext cx="7910747" cy="4974385"/>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8902844-A5A6-43E9-91C4-C3BD8A1573DA}"/>
              </a:ext>
            </a:extLst>
          </p:cNvPr>
          <p:cNvPicPr>
            <a:picLocks noChangeAspect="1"/>
          </p:cNvPicPr>
          <p:nvPr/>
        </p:nvPicPr>
        <p:blipFill>
          <a:blip r:embed="rId5"/>
          <a:stretch>
            <a:fillRect/>
          </a:stretch>
        </p:blipFill>
        <p:spPr>
          <a:xfrm>
            <a:off x="-1" y="1451184"/>
            <a:ext cx="4316753" cy="5518576"/>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id="{BD657022-64E7-3736-A3A8-DEEF1FF437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4664" y="1860697"/>
            <a:ext cx="6785211" cy="2306498"/>
          </a:xfrm>
          <a:prstGeom prst="rect">
            <a:avLst/>
          </a:prstGeom>
        </p:spPr>
      </p:pic>
    </p:spTree>
    <p:extLst>
      <p:ext uri="{BB962C8B-B14F-4D97-AF65-F5344CB8AC3E}">
        <p14:creationId xmlns:p14="http://schemas.microsoft.com/office/powerpoint/2010/main" val="3724996125"/>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8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5CC1-904C-4DCC-BC03-65A05C8FCA27}"/>
              </a:ext>
            </a:extLst>
          </p:cNvPr>
          <p:cNvSpPr>
            <a:spLocks noGrp="1"/>
          </p:cNvSpPr>
          <p:nvPr>
            <p:ph type="title" idx="4294967295"/>
          </p:nvPr>
        </p:nvSpPr>
        <p:spPr>
          <a:xfrm>
            <a:off x="838200" y="365125"/>
            <a:ext cx="10515600" cy="1325563"/>
          </a:xfrm>
        </p:spPr>
        <p:txBody>
          <a:bodyPr/>
          <a:lstStyle/>
          <a:p>
            <a:endParaRPr lang="vi-VN"/>
          </a:p>
        </p:txBody>
      </p:sp>
      <p:pic>
        <p:nvPicPr>
          <p:cNvPr id="5" name="Content Placeholder 4">
            <a:extLst>
              <a:ext uri="{FF2B5EF4-FFF2-40B4-BE49-F238E27FC236}">
                <a16:creationId xmlns:a16="http://schemas.microsoft.com/office/drawing/2014/main" id="{4BBA1394-63E0-4BEE-8D30-1F1CDBF0B89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0160" y="0"/>
            <a:ext cx="12192000" cy="6858000"/>
          </a:xfrm>
        </p:spPr>
      </p:pic>
      <p:grpSp>
        <p:nvGrpSpPr>
          <p:cNvPr id="24" name="Group 23">
            <a:extLst>
              <a:ext uri="{FF2B5EF4-FFF2-40B4-BE49-F238E27FC236}">
                <a16:creationId xmlns:a16="http://schemas.microsoft.com/office/drawing/2014/main" id="{F40600F5-8A67-4CF9-AD53-05ABBE831878}"/>
              </a:ext>
            </a:extLst>
          </p:cNvPr>
          <p:cNvGrpSpPr/>
          <p:nvPr/>
        </p:nvGrpSpPr>
        <p:grpSpPr>
          <a:xfrm>
            <a:off x="1321944" y="770962"/>
            <a:ext cx="9548111" cy="4980069"/>
            <a:chOff x="1321944" y="770962"/>
            <a:chExt cx="9548111" cy="4980069"/>
          </a:xfrm>
        </p:grpSpPr>
        <p:pic>
          <p:nvPicPr>
            <p:cNvPr id="23" name="Graphic 22">
              <a:extLst>
                <a:ext uri="{FF2B5EF4-FFF2-40B4-BE49-F238E27FC236}">
                  <a16:creationId xmlns:a16="http://schemas.microsoft.com/office/drawing/2014/main" id="{CA5AE086-A66A-453C-A16E-AA41EB3CB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21944" y="770962"/>
              <a:ext cx="9548111" cy="4980069"/>
            </a:xfrm>
            <a:prstGeom prst="rect">
              <a:avLst/>
            </a:prstGeom>
          </p:spPr>
        </p:pic>
        <p:sp>
          <p:nvSpPr>
            <p:cNvPr id="13" name="TextBox 12">
              <a:extLst>
                <a:ext uri="{FF2B5EF4-FFF2-40B4-BE49-F238E27FC236}">
                  <a16:creationId xmlns:a16="http://schemas.microsoft.com/office/drawing/2014/main" id="{D65FCA9F-610B-40EE-B49C-F1EBF20A4C27}"/>
                </a:ext>
              </a:extLst>
            </p:cNvPr>
            <p:cNvSpPr txBox="1"/>
            <p:nvPr/>
          </p:nvSpPr>
          <p:spPr>
            <a:xfrm>
              <a:off x="1971114" y="1677606"/>
              <a:ext cx="8298945" cy="3231654"/>
            </a:xfrm>
            <a:prstGeom prst="rect">
              <a:avLst/>
            </a:prstGeom>
            <a:noFill/>
          </p:spPr>
          <p:txBody>
            <a:bodyPr wrap="square" rtlCol="0">
              <a:spAutoFit/>
            </a:bodyPr>
            <a:lstStyle/>
            <a:p>
              <a:pPr algn="just" rtl="0">
                <a:spcBef>
                  <a:spcPts val="0"/>
                </a:spcBef>
                <a:spcAft>
                  <a:spcPts val="500"/>
                </a:spcAft>
              </a:pPr>
              <a:r>
                <a:rPr lang="en-US" sz="3400" b="0" i="0" u="none" strike="noStrike" dirty="0">
                  <a:solidFill>
                    <a:srgbClr val="000000"/>
                  </a:solidFill>
                  <a:effectLst/>
                  <a:latin typeface="Cambria" panose="02040503050406030204" pitchFamily="18" charset="0"/>
                  <a:ea typeface="Cambria" panose="02040503050406030204" pitchFamily="18" charset="0"/>
                </a:rPr>
                <a:t>    </a:t>
              </a:r>
              <a:r>
                <a:rPr lang="vi-VN" sz="3400" b="0" i="0" u="none" strike="noStrike" dirty="0">
                  <a:solidFill>
                    <a:srgbClr val="000000"/>
                  </a:solidFill>
                  <a:effectLst/>
                  <a:latin typeface="Cambria" panose="02040503050406030204" pitchFamily="18" charset="0"/>
                  <a:ea typeface="Cambria" panose="02040503050406030204" pitchFamily="18" charset="0"/>
                </a:rPr>
                <a:t>Khi đi chơi ở vườn hoa, em có thể gặp nhiều động vật, thực vật như ong, bướm, chim, hoa hồng trắng, hoa hồng vàng, hoa cúc, hoa lan, hoa ngọc lan, hoa cẩm tú cầu,... Sự phong phú của các sinh vật đó là một phần của đa dạng sinh học trên Trái Đất.</a:t>
              </a:r>
              <a:endParaRPr lang="vi-VN" sz="3400" b="0" dirty="0">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E6FA862A-2DA5-4729-BC7C-D90335E217BC}"/>
              </a:ext>
            </a:extLst>
          </p:cNvPr>
          <p:cNvPicPr>
            <a:picLocks noChangeAspect="1"/>
          </p:cNvPicPr>
          <p:nvPr/>
        </p:nvPicPr>
        <p:blipFill>
          <a:blip r:embed="rId5"/>
          <a:stretch>
            <a:fillRect/>
          </a:stretch>
        </p:blipFill>
        <p:spPr>
          <a:xfrm>
            <a:off x="9367521" y="4322846"/>
            <a:ext cx="2460610" cy="2446033"/>
          </a:xfrm>
          <a:prstGeom prst="rect">
            <a:avLst/>
          </a:prstGeom>
        </p:spPr>
      </p:pic>
      <p:pic>
        <p:nvPicPr>
          <p:cNvPr id="17" name="Picture 16">
            <a:extLst>
              <a:ext uri="{FF2B5EF4-FFF2-40B4-BE49-F238E27FC236}">
                <a16:creationId xmlns:a16="http://schemas.microsoft.com/office/drawing/2014/main" id="{3686477F-E383-487A-B9EC-636C5BD66F77}"/>
              </a:ext>
            </a:extLst>
          </p:cNvPr>
          <p:cNvPicPr>
            <a:picLocks noChangeAspect="1"/>
          </p:cNvPicPr>
          <p:nvPr/>
        </p:nvPicPr>
        <p:blipFill>
          <a:blip r:embed="rId6"/>
          <a:stretch>
            <a:fillRect/>
          </a:stretch>
        </p:blipFill>
        <p:spPr>
          <a:xfrm>
            <a:off x="73203" y="152994"/>
            <a:ext cx="2497481" cy="2073126"/>
          </a:xfrm>
          <a:prstGeom prst="rect">
            <a:avLst/>
          </a:prstGeom>
        </p:spPr>
      </p:pic>
      <p:pic>
        <p:nvPicPr>
          <p:cNvPr id="19" name="Picture 18">
            <a:extLst>
              <a:ext uri="{FF2B5EF4-FFF2-40B4-BE49-F238E27FC236}">
                <a16:creationId xmlns:a16="http://schemas.microsoft.com/office/drawing/2014/main" id="{7EB29380-2C5E-47DE-A54A-47BBE8033C10}"/>
              </a:ext>
            </a:extLst>
          </p:cNvPr>
          <p:cNvPicPr>
            <a:picLocks noChangeAspect="1"/>
          </p:cNvPicPr>
          <p:nvPr/>
        </p:nvPicPr>
        <p:blipFill>
          <a:blip r:embed="rId7"/>
          <a:stretch>
            <a:fillRect/>
          </a:stretch>
        </p:blipFill>
        <p:spPr>
          <a:xfrm>
            <a:off x="10017760" y="309122"/>
            <a:ext cx="1693075" cy="2443415"/>
          </a:xfrm>
          <a:prstGeom prst="rect">
            <a:avLst/>
          </a:prstGeom>
        </p:spPr>
      </p:pic>
      <p:pic>
        <p:nvPicPr>
          <p:cNvPr id="21" name="Picture 20">
            <a:extLst>
              <a:ext uri="{FF2B5EF4-FFF2-40B4-BE49-F238E27FC236}">
                <a16:creationId xmlns:a16="http://schemas.microsoft.com/office/drawing/2014/main" id="{4BF14392-B6A8-497C-80DC-60850D630EE1}"/>
              </a:ext>
            </a:extLst>
          </p:cNvPr>
          <p:cNvPicPr>
            <a:picLocks noChangeAspect="1"/>
          </p:cNvPicPr>
          <p:nvPr/>
        </p:nvPicPr>
        <p:blipFill>
          <a:blip r:embed="rId8"/>
          <a:stretch>
            <a:fillRect/>
          </a:stretch>
        </p:blipFill>
        <p:spPr>
          <a:xfrm>
            <a:off x="302017" y="4366862"/>
            <a:ext cx="1965700" cy="2439020"/>
          </a:xfrm>
          <a:prstGeom prst="rect">
            <a:avLst/>
          </a:prstGeom>
        </p:spPr>
      </p:pic>
      <p:sp>
        <p:nvSpPr>
          <p:cNvPr id="3" name="Rectangle: Rounded Corners 2">
            <a:extLst>
              <a:ext uri="{FF2B5EF4-FFF2-40B4-BE49-F238E27FC236}">
                <a16:creationId xmlns:a16="http://schemas.microsoft.com/office/drawing/2014/main" id="{C946B1F0-0BEF-C041-210F-0BCCFD30EBBB}"/>
              </a:ext>
            </a:extLst>
          </p:cNvPr>
          <p:cNvSpPr/>
          <p:nvPr/>
        </p:nvSpPr>
        <p:spPr>
          <a:xfrm>
            <a:off x="4126168" y="498255"/>
            <a:ext cx="3939664" cy="10287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rPr>
              <a:t>Em </a:t>
            </a:r>
            <a:r>
              <a:rPr lang="en-US" sz="4400" b="1" dirty="0" err="1">
                <a:solidFill>
                  <a:srgbClr val="002060"/>
                </a:solidFill>
              </a:rPr>
              <a:t>có</a:t>
            </a:r>
            <a:r>
              <a:rPr lang="en-US" sz="4400" b="1" dirty="0">
                <a:solidFill>
                  <a:srgbClr val="002060"/>
                </a:solidFill>
              </a:rPr>
              <a:t> </a:t>
            </a:r>
            <a:r>
              <a:rPr lang="en-US" sz="4400" b="1" dirty="0" err="1">
                <a:solidFill>
                  <a:srgbClr val="002060"/>
                </a:solidFill>
              </a:rPr>
              <a:t>biết</a:t>
            </a:r>
            <a:endParaRPr lang="en-US" sz="4400" b="1" dirty="0">
              <a:solidFill>
                <a:srgbClr val="002060"/>
              </a:solidFill>
            </a:endParaRPr>
          </a:p>
        </p:txBody>
      </p:sp>
    </p:spTree>
    <p:extLst>
      <p:ext uri="{BB962C8B-B14F-4D97-AF65-F5344CB8AC3E}">
        <p14:creationId xmlns:p14="http://schemas.microsoft.com/office/powerpoint/2010/main" val="1026795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200" fill="hold">
                                          <p:stCondLst>
                                            <p:cond delay="0"/>
                                          </p:stCondLst>
                                        </p:cTn>
                                        <p:tgtEl>
                                          <p:spTgt spid="17"/>
                                        </p:tgtEl>
                                        <p:attrNameLst>
                                          <p:attrName>r</p:attrName>
                                        </p:attrNameLst>
                                      </p:cBhvr>
                                    </p:animRot>
                                    <p:animRot by="-240000">
                                      <p:cBhvr>
                                        <p:cTn id="22" dur="400" fill="hold">
                                          <p:stCondLst>
                                            <p:cond delay="400"/>
                                          </p:stCondLst>
                                        </p:cTn>
                                        <p:tgtEl>
                                          <p:spTgt spid="17"/>
                                        </p:tgtEl>
                                        <p:attrNameLst>
                                          <p:attrName>r</p:attrName>
                                        </p:attrNameLst>
                                      </p:cBhvr>
                                    </p:animRot>
                                    <p:animRot by="240000">
                                      <p:cBhvr>
                                        <p:cTn id="23" dur="400" fill="hold">
                                          <p:stCondLst>
                                            <p:cond delay="800"/>
                                          </p:stCondLst>
                                        </p:cTn>
                                        <p:tgtEl>
                                          <p:spTgt spid="17"/>
                                        </p:tgtEl>
                                        <p:attrNameLst>
                                          <p:attrName>r</p:attrName>
                                        </p:attrNameLst>
                                      </p:cBhvr>
                                    </p:animRot>
                                    <p:animRot by="-240000">
                                      <p:cBhvr>
                                        <p:cTn id="24" dur="400" fill="hold">
                                          <p:stCondLst>
                                            <p:cond delay="1200"/>
                                          </p:stCondLst>
                                        </p:cTn>
                                        <p:tgtEl>
                                          <p:spTgt spid="17"/>
                                        </p:tgtEl>
                                        <p:attrNameLst>
                                          <p:attrName>r</p:attrName>
                                        </p:attrNameLst>
                                      </p:cBhvr>
                                    </p:animRot>
                                    <p:animRot by="120000">
                                      <p:cBhvr>
                                        <p:cTn id="25" dur="400" fill="hold">
                                          <p:stCondLst>
                                            <p:cond delay="1600"/>
                                          </p:stCondLst>
                                        </p:cTn>
                                        <p:tgtEl>
                                          <p:spTgt spid="17"/>
                                        </p:tgtEl>
                                        <p:attrNameLst>
                                          <p:attrName>r</p:attrName>
                                        </p:attrNameLst>
                                      </p:cBhvr>
                                    </p:animRot>
                                  </p:childTnLst>
                                </p:cTn>
                              </p:par>
                              <p:par>
                                <p:cTn id="26" presetID="32" presetClass="emph" presetSubtype="0" fill="hold" nodeType="withEffect">
                                  <p:stCondLst>
                                    <p:cond delay="0"/>
                                  </p:stCondLst>
                                  <p:childTnLst>
                                    <p:animRot by="120000">
                                      <p:cBhvr>
                                        <p:cTn id="27" dur="200" fill="hold">
                                          <p:stCondLst>
                                            <p:cond delay="0"/>
                                          </p:stCondLst>
                                        </p:cTn>
                                        <p:tgtEl>
                                          <p:spTgt spid="19"/>
                                        </p:tgtEl>
                                        <p:attrNameLst>
                                          <p:attrName>r</p:attrName>
                                        </p:attrNameLst>
                                      </p:cBhvr>
                                    </p:animRot>
                                    <p:animRot by="-240000">
                                      <p:cBhvr>
                                        <p:cTn id="28" dur="400" fill="hold">
                                          <p:stCondLst>
                                            <p:cond delay="400"/>
                                          </p:stCondLst>
                                        </p:cTn>
                                        <p:tgtEl>
                                          <p:spTgt spid="19"/>
                                        </p:tgtEl>
                                        <p:attrNameLst>
                                          <p:attrName>r</p:attrName>
                                        </p:attrNameLst>
                                      </p:cBhvr>
                                    </p:animRot>
                                    <p:animRot by="240000">
                                      <p:cBhvr>
                                        <p:cTn id="29" dur="400" fill="hold">
                                          <p:stCondLst>
                                            <p:cond delay="800"/>
                                          </p:stCondLst>
                                        </p:cTn>
                                        <p:tgtEl>
                                          <p:spTgt spid="19"/>
                                        </p:tgtEl>
                                        <p:attrNameLst>
                                          <p:attrName>r</p:attrName>
                                        </p:attrNameLst>
                                      </p:cBhvr>
                                    </p:animRot>
                                    <p:animRot by="-240000">
                                      <p:cBhvr>
                                        <p:cTn id="30" dur="400" fill="hold">
                                          <p:stCondLst>
                                            <p:cond delay="1200"/>
                                          </p:stCondLst>
                                        </p:cTn>
                                        <p:tgtEl>
                                          <p:spTgt spid="19"/>
                                        </p:tgtEl>
                                        <p:attrNameLst>
                                          <p:attrName>r</p:attrName>
                                        </p:attrNameLst>
                                      </p:cBhvr>
                                    </p:animRot>
                                    <p:animRot by="120000">
                                      <p:cBhvr>
                                        <p:cTn id="31" dur="400" fill="hold">
                                          <p:stCondLst>
                                            <p:cond delay="1600"/>
                                          </p:stCondLst>
                                        </p:cTn>
                                        <p:tgtEl>
                                          <p:spTgt spid="19"/>
                                        </p:tgtEl>
                                        <p:attrNameLst>
                                          <p:attrName>r</p:attrName>
                                        </p:attrNameLst>
                                      </p:cBhvr>
                                    </p:animRot>
                                  </p:childTnLst>
                                </p:cTn>
                              </p:par>
                              <p:par>
                                <p:cTn id="32" presetID="32" presetClass="emph" presetSubtype="0" fill="hold" nodeType="withEffect">
                                  <p:stCondLst>
                                    <p:cond delay="0"/>
                                  </p:stCondLst>
                                  <p:childTnLst>
                                    <p:animRot by="120000">
                                      <p:cBhvr>
                                        <p:cTn id="33" dur="200" fill="hold">
                                          <p:stCondLst>
                                            <p:cond delay="0"/>
                                          </p:stCondLst>
                                        </p:cTn>
                                        <p:tgtEl>
                                          <p:spTgt spid="15"/>
                                        </p:tgtEl>
                                        <p:attrNameLst>
                                          <p:attrName>r</p:attrName>
                                        </p:attrNameLst>
                                      </p:cBhvr>
                                    </p:animRot>
                                    <p:animRot by="-240000">
                                      <p:cBhvr>
                                        <p:cTn id="34" dur="400" fill="hold">
                                          <p:stCondLst>
                                            <p:cond delay="400"/>
                                          </p:stCondLst>
                                        </p:cTn>
                                        <p:tgtEl>
                                          <p:spTgt spid="15"/>
                                        </p:tgtEl>
                                        <p:attrNameLst>
                                          <p:attrName>r</p:attrName>
                                        </p:attrNameLst>
                                      </p:cBhvr>
                                    </p:animRot>
                                    <p:animRot by="240000">
                                      <p:cBhvr>
                                        <p:cTn id="35" dur="400" fill="hold">
                                          <p:stCondLst>
                                            <p:cond delay="800"/>
                                          </p:stCondLst>
                                        </p:cTn>
                                        <p:tgtEl>
                                          <p:spTgt spid="15"/>
                                        </p:tgtEl>
                                        <p:attrNameLst>
                                          <p:attrName>r</p:attrName>
                                        </p:attrNameLst>
                                      </p:cBhvr>
                                    </p:animRot>
                                    <p:animRot by="-240000">
                                      <p:cBhvr>
                                        <p:cTn id="36" dur="400" fill="hold">
                                          <p:stCondLst>
                                            <p:cond delay="1200"/>
                                          </p:stCondLst>
                                        </p:cTn>
                                        <p:tgtEl>
                                          <p:spTgt spid="15"/>
                                        </p:tgtEl>
                                        <p:attrNameLst>
                                          <p:attrName>r</p:attrName>
                                        </p:attrNameLst>
                                      </p:cBhvr>
                                    </p:animRot>
                                    <p:animRot by="120000">
                                      <p:cBhvr>
                                        <p:cTn id="37" dur="400" fill="hold">
                                          <p:stCondLst>
                                            <p:cond delay="1600"/>
                                          </p:stCondLst>
                                        </p:cTn>
                                        <p:tgtEl>
                                          <p:spTgt spid="15"/>
                                        </p:tgtEl>
                                        <p:attrNameLst>
                                          <p:attrName>r</p:attrName>
                                        </p:attrNameLst>
                                      </p:cBhvr>
                                    </p:animRot>
                                  </p:childTnLst>
                                </p:cTn>
                              </p:par>
                              <p:par>
                                <p:cTn id="38" presetID="32" presetClass="emph" presetSubtype="0" fill="hold" nodeType="withEffect">
                                  <p:stCondLst>
                                    <p:cond delay="0"/>
                                  </p:stCondLst>
                                  <p:childTnLst>
                                    <p:animRot by="120000">
                                      <p:cBhvr>
                                        <p:cTn id="39" dur="200" fill="hold">
                                          <p:stCondLst>
                                            <p:cond delay="0"/>
                                          </p:stCondLst>
                                        </p:cTn>
                                        <p:tgtEl>
                                          <p:spTgt spid="21"/>
                                        </p:tgtEl>
                                        <p:attrNameLst>
                                          <p:attrName>r</p:attrName>
                                        </p:attrNameLst>
                                      </p:cBhvr>
                                    </p:animRot>
                                    <p:animRot by="-240000">
                                      <p:cBhvr>
                                        <p:cTn id="40" dur="400" fill="hold">
                                          <p:stCondLst>
                                            <p:cond delay="400"/>
                                          </p:stCondLst>
                                        </p:cTn>
                                        <p:tgtEl>
                                          <p:spTgt spid="21"/>
                                        </p:tgtEl>
                                        <p:attrNameLst>
                                          <p:attrName>r</p:attrName>
                                        </p:attrNameLst>
                                      </p:cBhvr>
                                    </p:animRot>
                                    <p:animRot by="240000">
                                      <p:cBhvr>
                                        <p:cTn id="41" dur="400" fill="hold">
                                          <p:stCondLst>
                                            <p:cond delay="800"/>
                                          </p:stCondLst>
                                        </p:cTn>
                                        <p:tgtEl>
                                          <p:spTgt spid="21"/>
                                        </p:tgtEl>
                                        <p:attrNameLst>
                                          <p:attrName>r</p:attrName>
                                        </p:attrNameLst>
                                      </p:cBhvr>
                                    </p:animRot>
                                    <p:animRot by="-240000">
                                      <p:cBhvr>
                                        <p:cTn id="42" dur="400" fill="hold">
                                          <p:stCondLst>
                                            <p:cond delay="1200"/>
                                          </p:stCondLst>
                                        </p:cTn>
                                        <p:tgtEl>
                                          <p:spTgt spid="21"/>
                                        </p:tgtEl>
                                        <p:attrNameLst>
                                          <p:attrName>r</p:attrName>
                                        </p:attrNameLst>
                                      </p:cBhvr>
                                    </p:animRot>
                                    <p:animRot by="120000">
                                      <p:cBhvr>
                                        <p:cTn id="43" dur="400" fill="hold">
                                          <p:stCondLst>
                                            <p:cond delay="1600"/>
                                          </p:stCondLst>
                                        </p:cTn>
                                        <p:tgtEl>
                                          <p:spTgt spid="21"/>
                                        </p:tgtEl>
                                        <p:attrNameLst>
                                          <p:attrName>r</p:attrName>
                                        </p:attrNameLst>
                                      </p:cBhvr>
                                    </p:animRot>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2931550" y="1385507"/>
            <a:ext cx="7934926" cy="1579802"/>
            <a:chOff x="7111227" y="2092672"/>
            <a:chExt cx="12019571" cy="564563"/>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111227" y="2096296"/>
              <a:ext cx="12019571" cy="5609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Em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hiểu</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thế</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nào</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là</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đa</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dạng</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sinh</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học</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a:t>
              </a:r>
              <a:endParaRPr kumimoji="0" lang="vi-VN"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3457321" y="4104167"/>
            <a:ext cx="7760028" cy="2137145"/>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000" b="1" dirty="0">
                <a:solidFill>
                  <a:srgbClr val="FF0000"/>
                </a:solidFill>
              </a:rPr>
              <a:t>Là sự phong phú của nhiều dạng, loài của mọi sinh vật trong đời sống tự nhiên.</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7747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3025225" y="616688"/>
            <a:ext cx="7660496" cy="1827625"/>
            <a:chOff x="7526924" y="2092672"/>
            <a:chExt cx="11603874" cy="564563"/>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566790" y="2096296"/>
              <a:ext cx="11564008" cy="5609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Vì</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sao</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phải</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duy</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trì</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sự</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đa</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dạng</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sinh</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học</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trên</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Trái</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8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Đất</a:t>
              </a:r>
              <a:r>
                <a:rPr kumimoji="0" lang="en-US"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a:t>
              </a:r>
              <a:endParaRPr kumimoji="0" lang="vi-VN" sz="48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3531748" y="2913320"/>
            <a:ext cx="7760028" cy="3381154"/>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000" b="1" dirty="0">
                <a:solidFill>
                  <a:srgbClr val="FF0000"/>
                </a:solidFill>
              </a:rPr>
              <a:t>Đa dạng sinh học góp phần bảo vệ đất, bảo vệ nguồn nước, chắn sóng, chắn gió, điều hoà khí hậu, duy trì sự ổn định của hệ sinh thái. </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462720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2107</TotalTime>
  <Words>642</Words>
  <Application>Microsoft Office PowerPoint</Application>
  <PresentationFormat>Widescreen</PresentationFormat>
  <Paragraphs>48</Paragraphs>
  <Slides>20</Slides>
  <Notes>2</Notes>
  <HiddenSlides>0</HiddenSlides>
  <MMClips>0</MMClips>
  <ScaleCrop>false</ScaleCrop>
  <HeadingPairs>
    <vt:vector size="6" baseType="variant">
      <vt:variant>
        <vt:lpstr>Fonts Used</vt:lpstr>
      </vt:variant>
      <vt:variant>
        <vt:i4>14</vt:i4>
      </vt:variant>
      <vt:variant>
        <vt:lpstr>Theme</vt:lpstr>
      </vt:variant>
      <vt:variant>
        <vt:i4>8</vt:i4>
      </vt:variant>
      <vt:variant>
        <vt:lpstr>Slide Titles</vt:lpstr>
      </vt:variant>
      <vt:variant>
        <vt:i4>20</vt:i4>
      </vt:variant>
    </vt:vector>
  </HeadingPairs>
  <TitlesOfParts>
    <vt:vector size="42" baseType="lpstr">
      <vt:lpstr>LNTH-LuoLuoNotangYuanTi 1</vt:lpstr>
      <vt:lpstr>UVN Da Lat</vt:lpstr>
      <vt:lpstr>#9Slide04 HLT Aquus</vt:lpstr>
      <vt:lpstr>Calibri Light</vt:lpstr>
      <vt:lpstr>iCiel Crocante</vt:lpstr>
      <vt:lpstr>SVN-Kitten</vt:lpstr>
      <vt:lpstr>Cambria</vt:lpstr>
      <vt:lpstr>SVN-Shintia Script</vt:lpstr>
      <vt:lpstr>UTM Cookies</vt:lpstr>
      <vt:lpstr>UVN Banh Mi</vt:lpstr>
      <vt:lpstr>Calibri</vt:lpstr>
      <vt:lpstr>Arial</vt:lpstr>
      <vt:lpstr>Times New Roman</vt:lpstr>
      <vt:lpstr>SVN-Poky's</vt:lpstr>
      <vt:lpstr>Office Theme</vt:lpstr>
      <vt:lpstr>Custom Design</vt:lpstr>
      <vt:lpstr>1_Office Theme</vt:lpstr>
      <vt:lpstr>2_Office Theme</vt:lpstr>
      <vt:lpstr>Kawaii Bubble Tea Bran MK Plan by Slidesgo</vt:lpstr>
      <vt:lpstr>1_Kawaii Bubble Tea Bran MK Plan by Slidesgo</vt:lpstr>
      <vt:lpstr>3_Office Theme</vt:lpstr>
      <vt:lpstr>2_Kawaii Bubble Tea Bran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103</cp:revision>
  <dcterms:created xsi:type="dcterms:W3CDTF">2022-06-06T07:45:09Z</dcterms:created>
  <dcterms:modified xsi:type="dcterms:W3CDTF">2025-01-20T05:42:11Z</dcterms:modified>
</cp:coreProperties>
</file>