
<file path=[Content_Types].xml><?xml version="1.0" encoding="utf-8"?>
<Types xmlns="http://schemas.openxmlformats.org/package/2006/content-types">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14"/>
  </p:notesMasterIdLst>
  <p:sldIdLst>
    <p:sldId id="424" r:id="rId5"/>
    <p:sldId id="323" r:id="rId6"/>
    <p:sldId id="257" r:id="rId7"/>
    <p:sldId id="428" r:id="rId8"/>
    <p:sldId id="258" r:id="rId9"/>
    <p:sldId id="427" r:id="rId10"/>
    <p:sldId id="3245" r:id="rId11"/>
    <p:sldId id="274" r:id="rId12"/>
    <p:sldId id="415"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6771"/>
    <a:srgbClr val="B4D985"/>
    <a:srgbClr val="CBEAF5"/>
    <a:srgbClr val="FEDFA8"/>
    <a:srgbClr val="B7E3F9"/>
    <a:srgbClr val="A8DBF2"/>
    <a:srgbClr val="FDDA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34" autoAdjust="0"/>
    <p:restoredTop sz="94660"/>
  </p:normalViewPr>
  <p:slideViewPr>
    <p:cSldViewPr snapToGrid="0">
      <p:cViewPr varScale="1">
        <p:scale>
          <a:sx n="83" d="100"/>
          <a:sy n="83" d="100"/>
        </p:scale>
        <p:origin x="701"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D66635-997A-400D-831E-3DFF9F98D0AC}" type="datetimeFigureOut">
              <a:rPr lang="en-US" smtClean="0"/>
              <a:t>5/14/2025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C8F804-A2FD-41AD-B967-2C7471086981}" type="slidenum">
              <a:rPr lang="en-US" smtClean="0"/>
              <a:t>‹#›</a:t>
            </a:fld>
            <a:endParaRPr lang="en-US"/>
          </a:p>
        </p:txBody>
      </p:sp>
    </p:spTree>
    <p:extLst>
      <p:ext uri="{BB962C8B-B14F-4D97-AF65-F5344CB8AC3E}">
        <p14:creationId xmlns:p14="http://schemas.microsoft.com/office/powerpoint/2010/main" val="830653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F167D-E455-49DF-BECC-4C410360FB3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5E866FA-32EF-45C5-9322-F1EF84234907}"/>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0C862C-98A9-4E37-B601-D890AB5A892E}"/>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5" name="Footer Placeholder 4">
            <a:extLst>
              <a:ext uri="{FF2B5EF4-FFF2-40B4-BE49-F238E27FC236}">
                <a16:creationId xmlns:a16="http://schemas.microsoft.com/office/drawing/2014/main" id="{C2676F23-011A-4F3E-926B-4DE6694DB8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703B653-9B84-4491-8782-4B657D46AA48}"/>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3558435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9616E-59AD-4C72-B28A-1909C25A87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91ECA06-8065-4A3B-A993-9B7DD780D51F}"/>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75E4AB-0D37-47BD-BD88-B4FDB6D58242}"/>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5" name="Footer Placeholder 4">
            <a:extLst>
              <a:ext uri="{FF2B5EF4-FFF2-40B4-BE49-F238E27FC236}">
                <a16:creationId xmlns:a16="http://schemas.microsoft.com/office/drawing/2014/main" id="{7B2F4339-013A-4811-B9AC-FD10E7B0CFB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0121C0-6442-4080-9FB6-47A812D880E7}"/>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3197775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C7EE21B-C6E0-47BE-B87E-A248E5F3ECE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925A6A6-F18C-459A-AC87-38CB8F7E4A35}"/>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4CD83-5888-4407-AF21-2504F432E493}"/>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5" name="Footer Placeholder 4">
            <a:extLst>
              <a:ext uri="{FF2B5EF4-FFF2-40B4-BE49-F238E27FC236}">
                <a16:creationId xmlns:a16="http://schemas.microsoft.com/office/drawing/2014/main" id="{B050BCF1-4DAC-4837-BA5A-6466C1AC7C8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191FD9F-B6FD-428F-93C7-53CA70D46432}"/>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3776561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B5275-8069-4E6F-AF36-3BF37BE096B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E04A40-852D-434B-979F-26E2C1718F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25ACA0-9F66-4728-9C10-359603EB2167}"/>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5" name="Footer Placeholder 4">
            <a:extLst>
              <a:ext uri="{FF2B5EF4-FFF2-40B4-BE49-F238E27FC236}">
                <a16:creationId xmlns:a16="http://schemas.microsoft.com/office/drawing/2014/main" id="{6BE015F2-1140-475A-8E41-AF4FBE481A5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19A779E-1F25-4E53-BBB2-DFF283DD1E89}"/>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6324211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0661A8-B67A-4D9C-A0FF-F8EE114DD5A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6DF4F16-DA9C-4EA6-B65B-A05E03EECC2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E47B18-1380-46CA-B61E-3C821B11D39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5" name="Footer Placeholder 4">
            <a:extLst>
              <a:ext uri="{FF2B5EF4-FFF2-40B4-BE49-F238E27FC236}">
                <a16:creationId xmlns:a16="http://schemas.microsoft.com/office/drawing/2014/main" id="{B4766FA1-EA15-49A7-BC8E-D259B3AE89E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C40DF0-B5B8-48A2-9E3E-B16A207E5393}"/>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4250226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A792C-4483-4B1F-88C9-0EFBC566D6D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4E0C100-E3BE-4AF9-9C68-BD6D94868D47}"/>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2B36317-31AA-4EA4-BE07-2F2327FEB09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5" name="Footer Placeholder 4">
            <a:extLst>
              <a:ext uri="{FF2B5EF4-FFF2-40B4-BE49-F238E27FC236}">
                <a16:creationId xmlns:a16="http://schemas.microsoft.com/office/drawing/2014/main" id="{ADB2D6EB-73FC-45B7-A48B-46B4FDDB039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9FE9D1-A2BA-4FE8-9A2B-1F2B75E7463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874981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86962-EE52-4C01-B694-3C4D695B6FD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EF6A77-CD30-4DF7-9EB2-BDAEECAFB8A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9278BB1-AD0B-4128-8577-7FF20E44BB2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65510C-E32A-4270-8EF5-54BCC4A04605}"/>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6" name="Footer Placeholder 5">
            <a:extLst>
              <a:ext uri="{FF2B5EF4-FFF2-40B4-BE49-F238E27FC236}">
                <a16:creationId xmlns:a16="http://schemas.microsoft.com/office/drawing/2014/main" id="{F983EBEB-3197-4935-B76B-605DDBFF55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D107997-249B-4B11-8967-7F68042A16BA}"/>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7436906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098F3-25C6-4962-A54B-AB7689E415F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208761C-B0A3-4299-9646-EF5BEFDCC25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E3F132-D725-4355-A058-B3116CE0457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711E9BE-34C1-42BC-8E51-7DBA1FD2343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8FB7409-B6E3-48E2-AD31-2EF4236E1020}"/>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47CCD2D-D632-4B12-8A04-122249EF41F3}"/>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8" name="Footer Placeholder 7">
            <a:extLst>
              <a:ext uri="{FF2B5EF4-FFF2-40B4-BE49-F238E27FC236}">
                <a16:creationId xmlns:a16="http://schemas.microsoft.com/office/drawing/2014/main" id="{2EDC477E-D4F0-44F1-B938-12BE6E80DB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B9A9AC0-18BF-4C75-A807-BD696C5781FF}"/>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0568143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AB3E0-00B3-4483-A71A-0DE746DECC0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1024519-24AB-4BAA-8861-CFC7FAFA07A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4" name="Footer Placeholder 3">
            <a:extLst>
              <a:ext uri="{FF2B5EF4-FFF2-40B4-BE49-F238E27FC236}">
                <a16:creationId xmlns:a16="http://schemas.microsoft.com/office/drawing/2014/main" id="{547ACABE-142F-4971-8528-A17E360F93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4FE5F89-AA0D-43E2-BFD9-A1654947F264}"/>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562870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6906E7-D56B-46C3-A260-60EA8848A7A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3" name="Footer Placeholder 2">
            <a:extLst>
              <a:ext uri="{FF2B5EF4-FFF2-40B4-BE49-F238E27FC236}">
                <a16:creationId xmlns:a16="http://schemas.microsoft.com/office/drawing/2014/main" id="{681E5FD5-AC97-4523-BEAC-0D0524C963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F48AE29-BC48-478E-8E77-984F12E1B84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41168648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B1874B-4D1E-4643-8C9A-B4E1D14421B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4A2C73D-3A1C-4BA0-BCFD-90C567DC0D9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2ECF9A-34CA-456B-AF47-1F78995EC83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BA69D6-11D7-4E99-B79E-B03B2986689D}"/>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6" name="Footer Placeholder 5">
            <a:extLst>
              <a:ext uri="{FF2B5EF4-FFF2-40B4-BE49-F238E27FC236}">
                <a16:creationId xmlns:a16="http://schemas.microsoft.com/office/drawing/2014/main" id="{503DB4DE-FBCC-4BD9-8EDC-007FF80FED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F2A5CC-CE9E-493A-9A42-6AFFA610AEDC}"/>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1870109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F7F3D-8CD7-4A24-919D-95E9A90763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56E858-7EF2-4E4E-8EAB-2EAE3963A77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5BF480-8AE1-4C49-84C7-57AFA8635B50}"/>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5" name="Footer Placeholder 4">
            <a:extLst>
              <a:ext uri="{FF2B5EF4-FFF2-40B4-BE49-F238E27FC236}">
                <a16:creationId xmlns:a16="http://schemas.microsoft.com/office/drawing/2014/main" id="{9D03B017-5A7D-4BA5-9C1D-241F743828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541E37-CA8C-421B-A743-60DF714D527F}"/>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8247983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52B57C-DCB7-414A-A460-FC832583C5D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D343D05-C646-4BA3-B21E-3D82489AD41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D66204-76F3-4D25-9CD6-CE05FA6285F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F2560A-3A15-4CE6-8D41-3C39E2E9AD69}"/>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6" name="Footer Placeholder 5">
            <a:extLst>
              <a:ext uri="{FF2B5EF4-FFF2-40B4-BE49-F238E27FC236}">
                <a16:creationId xmlns:a16="http://schemas.microsoft.com/office/drawing/2014/main" id="{E849C185-CD25-4D65-B6FE-BFD33BC12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E4992FF-6BF0-4309-8CA3-3605E3E0141D}"/>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37527490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DDE41-5D4B-4E99-BB86-E1F4D679831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D9794B-0EB8-4BE3-97DC-2CCF8D6AD5E3}"/>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22042A-C24B-4674-967E-312BE69C9A66}"/>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5" name="Footer Placeholder 4">
            <a:extLst>
              <a:ext uri="{FF2B5EF4-FFF2-40B4-BE49-F238E27FC236}">
                <a16:creationId xmlns:a16="http://schemas.microsoft.com/office/drawing/2014/main" id="{B91571B7-BFEF-4DEC-A0CE-2DDC6FF9E7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54FC068-B8D7-47B9-9612-BCA82B666D75}"/>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52184931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E0434B-CD81-4679-8D01-415A5E4FC34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6D5EDD8-F751-4371-9751-D44475B1875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AE0524-AB16-4DB8-910A-E3E4CE918B7E}"/>
              </a:ext>
            </a:extLst>
          </p:cNvPr>
          <p:cNvSpPr>
            <a:spLocks noGrp="1"/>
          </p:cNvSpPr>
          <p:nvPr>
            <p:ph type="dt" sz="half" idx="10"/>
          </p:nvPr>
        </p:nvSpPr>
        <p:spPr>
          <a:xfrm>
            <a:off x="838200" y="6356350"/>
            <a:ext cx="2743200" cy="365125"/>
          </a:xfrm>
          <a:prstGeom prst="rect">
            <a:avLst/>
          </a:prstGeom>
        </p:spPr>
        <p:txBody>
          <a:bodyPr/>
          <a:lstStyle/>
          <a:p>
            <a:fld id="{A7A584BB-0C43-4297-95AB-3FA5317A3561}" type="datetimeFigureOut">
              <a:rPr lang="en-US" smtClean="0"/>
              <a:t>5/14/2025</a:t>
            </a:fld>
            <a:endParaRPr lang="en-US"/>
          </a:p>
        </p:txBody>
      </p:sp>
      <p:sp>
        <p:nvSpPr>
          <p:cNvPr id="5" name="Footer Placeholder 4">
            <a:extLst>
              <a:ext uri="{FF2B5EF4-FFF2-40B4-BE49-F238E27FC236}">
                <a16:creationId xmlns:a16="http://schemas.microsoft.com/office/drawing/2014/main" id="{18B56C8E-1CFA-439A-B90F-001EFBFA126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6B8A503-49E9-445D-B0EA-F19BADB20006}"/>
              </a:ext>
            </a:extLst>
          </p:cNvPr>
          <p:cNvSpPr>
            <a:spLocks noGrp="1"/>
          </p:cNvSpPr>
          <p:nvPr>
            <p:ph type="sldNum" sz="quarter" idx="12"/>
          </p:nvPr>
        </p:nvSpPr>
        <p:spPr>
          <a:xfrm>
            <a:off x="8610600" y="6356350"/>
            <a:ext cx="2743200" cy="365125"/>
          </a:xfrm>
          <a:prstGeom prst="rect">
            <a:avLst/>
          </a:prstGeom>
        </p:spPr>
        <p:txBody>
          <a:bodyPr/>
          <a:lstStyle/>
          <a:p>
            <a:fld id="{67192EA6-3A65-4858-8DE4-2EAC82542302}" type="slidenum">
              <a:rPr lang="en-US" smtClean="0"/>
              <a:t>‹#›</a:t>
            </a:fld>
            <a:endParaRPr lang="en-US"/>
          </a:p>
        </p:txBody>
      </p:sp>
    </p:spTree>
    <p:extLst>
      <p:ext uri="{BB962C8B-B14F-4D97-AF65-F5344CB8AC3E}">
        <p14:creationId xmlns:p14="http://schemas.microsoft.com/office/powerpoint/2010/main" val="248904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B4A1B-C229-409C-91F1-FA64C9E0A7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01BBDD-64DD-491A-A2A0-FB6EB29BF2C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553323-2683-4970-9754-8E8550C3133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5" name="Footer Placeholder 4">
            <a:extLst>
              <a:ext uri="{FF2B5EF4-FFF2-40B4-BE49-F238E27FC236}">
                <a16:creationId xmlns:a16="http://schemas.microsoft.com/office/drawing/2014/main" id="{F8BD4AAF-190F-414E-B4AC-327586F85E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83180EC-4BC1-423A-9D6E-748B0CBD5332}"/>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489338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A9681A-59B1-4BCD-89A8-2C805C28879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ECFF324-163B-4D19-A08A-85AC43AF0B4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29CEAF-5504-47DD-8FE7-AE3FD1DDD60A}"/>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5" name="Footer Placeholder 4">
            <a:extLst>
              <a:ext uri="{FF2B5EF4-FFF2-40B4-BE49-F238E27FC236}">
                <a16:creationId xmlns:a16="http://schemas.microsoft.com/office/drawing/2014/main" id="{F9CD1CB3-C841-4F09-B74B-C07F77A7906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4873E35-F3CD-4F53-9C89-0E7C5149408A}"/>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43576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8E3E3-093C-4631-BFEF-ACCE7B6CB5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1310CBD-C800-405D-A236-B86FE36CB20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5F1A28-0A1C-4DD6-BB5A-AF5C99FB12A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5" name="Footer Placeholder 4">
            <a:extLst>
              <a:ext uri="{FF2B5EF4-FFF2-40B4-BE49-F238E27FC236}">
                <a16:creationId xmlns:a16="http://schemas.microsoft.com/office/drawing/2014/main" id="{500DA5B7-AF20-40A5-B955-E9CF752B8E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2A6726B-7B99-49E1-966E-91284A5FC5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8616159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E49A0-057B-4EDF-9129-52173E7BBF4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A47118B-7B1C-4486-B765-7C06DF2B2C4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D62BB7F-EB5A-4B69-8944-41A5DC2900C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FA98D5-F0A8-49D6-B987-0327C6B061C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6" name="Footer Placeholder 5">
            <a:extLst>
              <a:ext uri="{FF2B5EF4-FFF2-40B4-BE49-F238E27FC236}">
                <a16:creationId xmlns:a16="http://schemas.microsoft.com/office/drawing/2014/main" id="{D15F8B78-A895-4578-85B0-5B9A1977676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C04F85-06C1-43E4-817B-D169549D887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51280724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B3550D-E9F2-4E04-A6EE-6E321FF5C94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F456C4C-8F6A-4E05-A424-255FBA618F6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DF7E50-00D7-402D-8D43-6E6C9F3B078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A743A87-76D0-4D6F-91E0-1CAB4567EBD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5FF2F6-7714-4D95-81A8-1E12F2555F26}"/>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DB1F77C-7AF4-4D51-BD47-C85C0A43ACEF}"/>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8" name="Footer Placeholder 7">
            <a:extLst>
              <a:ext uri="{FF2B5EF4-FFF2-40B4-BE49-F238E27FC236}">
                <a16:creationId xmlns:a16="http://schemas.microsoft.com/office/drawing/2014/main" id="{4C3D38F6-2975-4C02-BBC4-EBC98C1B610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C01EB6-4547-4272-8BF0-3EE3642CD880}"/>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21338374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1F6BCD-2D7F-4BDD-BCD5-82203811096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825CD1D7-D6FE-4A16-B29F-11FF973397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4" name="Footer Placeholder 3">
            <a:extLst>
              <a:ext uri="{FF2B5EF4-FFF2-40B4-BE49-F238E27FC236}">
                <a16:creationId xmlns:a16="http://schemas.microsoft.com/office/drawing/2014/main" id="{F702052E-E670-43B2-9E58-1492007AAC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9B8C641-00E6-4609-93D7-0D9A70572385}"/>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073221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60C6F-DDE9-4F96-9250-7A207D3AE2E1}"/>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3" name="Footer Placeholder 2">
            <a:extLst>
              <a:ext uri="{FF2B5EF4-FFF2-40B4-BE49-F238E27FC236}">
                <a16:creationId xmlns:a16="http://schemas.microsoft.com/office/drawing/2014/main" id="{6E8DA42E-1835-40E0-81D1-661612993E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B76548-CCB5-4484-AF90-C9BB15717A94}"/>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0933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F32D1-E95C-4181-BCCA-FABD468D1635}"/>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CD328DE-B701-42D8-A3B5-9E0FFA2013A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EE7205-FBE3-4903-B1B1-4026160E1589}"/>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5" name="Footer Placeholder 4">
            <a:extLst>
              <a:ext uri="{FF2B5EF4-FFF2-40B4-BE49-F238E27FC236}">
                <a16:creationId xmlns:a16="http://schemas.microsoft.com/office/drawing/2014/main" id="{DA4E7094-CDBC-487D-B97E-4133C785AC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7E703B3-3222-4AE0-994E-920192821CC3}"/>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1877456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2B9908-719B-4DA9-B02C-03BFE258363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0715D1B-8229-47FF-A02D-2AC6E4A2E9D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9BE338-B1E0-4065-846F-970859B9078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9A6446-79FA-444B-B14B-5FA0BB175CF3}"/>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6" name="Footer Placeholder 5">
            <a:extLst>
              <a:ext uri="{FF2B5EF4-FFF2-40B4-BE49-F238E27FC236}">
                <a16:creationId xmlns:a16="http://schemas.microsoft.com/office/drawing/2014/main" id="{9514ADC1-C8F3-499D-A51E-E6AA08CAA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9DA8D4C-D9E9-4DED-AA5B-DA9BD6CE5466}"/>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41885278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8E1-FFB7-4B30-99AA-CC338DDE82A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B7122E7-8CE0-4555-8568-23FC45410D3F}"/>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E340865-3EF8-4FAB-ACFC-83F26A84B4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84084E-3D78-4B8B-9797-75D9B4A89BF0}"/>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6" name="Footer Placeholder 5">
            <a:extLst>
              <a:ext uri="{FF2B5EF4-FFF2-40B4-BE49-F238E27FC236}">
                <a16:creationId xmlns:a16="http://schemas.microsoft.com/office/drawing/2014/main" id="{4C62B406-D4C0-4599-82BC-2026F6BB7FA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B9FB7A2-9C04-48B6-9758-493FBFAEDF43}"/>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138890394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DB21D3-F833-4749-BE44-C140FF8A3A7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CBFB3F1-A395-45EC-A140-18CEB78BDD3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35112-1F13-4C39-8CC8-778A5BC4C942}"/>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5" name="Footer Placeholder 4">
            <a:extLst>
              <a:ext uri="{FF2B5EF4-FFF2-40B4-BE49-F238E27FC236}">
                <a16:creationId xmlns:a16="http://schemas.microsoft.com/office/drawing/2014/main" id="{1246C006-C900-484B-8889-CA11C3160C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BF4162B-000F-4B50-BF37-62BB2B13753E}"/>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92531930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D678AD-9044-4DBA-A86D-062CF3AEACA5}"/>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C9F5DCA-B771-418F-9C84-84B3E5FED93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17090A-5F15-47D4-924A-C7D4E67D6B7C}"/>
              </a:ext>
            </a:extLst>
          </p:cNvPr>
          <p:cNvSpPr>
            <a:spLocks noGrp="1"/>
          </p:cNvSpPr>
          <p:nvPr>
            <p:ph type="dt" sz="half" idx="10"/>
          </p:nvPr>
        </p:nvSpPr>
        <p:spPr>
          <a:xfrm>
            <a:off x="838200" y="6356350"/>
            <a:ext cx="2743200" cy="365125"/>
          </a:xfrm>
          <a:prstGeom prst="rect">
            <a:avLst/>
          </a:prstGeom>
        </p:spPr>
        <p:txBody>
          <a:bodyPr/>
          <a:lstStyle/>
          <a:p>
            <a:fld id="{E913D135-C17B-4BD3-9F6A-9AFD76937E47}" type="datetimeFigureOut">
              <a:rPr lang="en-US" smtClean="0"/>
              <a:t>5/14/2025</a:t>
            </a:fld>
            <a:endParaRPr lang="en-US"/>
          </a:p>
        </p:txBody>
      </p:sp>
      <p:sp>
        <p:nvSpPr>
          <p:cNvPr id="5" name="Footer Placeholder 4">
            <a:extLst>
              <a:ext uri="{FF2B5EF4-FFF2-40B4-BE49-F238E27FC236}">
                <a16:creationId xmlns:a16="http://schemas.microsoft.com/office/drawing/2014/main" id="{AC76D177-08DA-4CE5-808F-AE196FB08B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EA93613-BCC2-4A72-B544-25FEEA45DE79}"/>
              </a:ext>
            </a:extLst>
          </p:cNvPr>
          <p:cNvSpPr>
            <a:spLocks noGrp="1"/>
          </p:cNvSpPr>
          <p:nvPr>
            <p:ph type="sldNum" sz="quarter" idx="12"/>
          </p:nvPr>
        </p:nvSpPr>
        <p:spPr>
          <a:xfrm>
            <a:off x="8610600" y="6356350"/>
            <a:ext cx="2743200" cy="365125"/>
          </a:xfrm>
          <a:prstGeom prst="rect">
            <a:avLst/>
          </a:prstGeom>
        </p:spPr>
        <p:txBody>
          <a:bodyPr/>
          <a:lstStyle/>
          <a:p>
            <a:fld id="{498CA528-3F45-42C4-96D5-1F17ED0D1F29}" type="slidenum">
              <a:rPr lang="en-US" smtClean="0"/>
              <a:t>‹#›</a:t>
            </a:fld>
            <a:endParaRPr lang="en-US"/>
          </a:p>
        </p:txBody>
      </p:sp>
    </p:spTree>
    <p:extLst>
      <p:ext uri="{BB962C8B-B14F-4D97-AF65-F5344CB8AC3E}">
        <p14:creationId xmlns:p14="http://schemas.microsoft.com/office/powerpoint/2010/main" val="3780143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3DFC14-1882-4B4B-833E-8336300F8E2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C9DD54-1974-4C2D-9099-EAAE9B3B6BF4}"/>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13D2024-A81C-4495-A7BE-C0057F62D53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5" name="Footer Placeholder 4">
            <a:extLst>
              <a:ext uri="{FF2B5EF4-FFF2-40B4-BE49-F238E27FC236}">
                <a16:creationId xmlns:a16="http://schemas.microsoft.com/office/drawing/2014/main" id="{3FD9D23F-BBD7-42A6-9456-02F5E10D8A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2A1E03B-7845-4B4B-9A60-0D465501EBAB}"/>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44274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921DC6-FA69-4F55-B74C-581BA78E87E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753705F8-38A2-4913-AD55-0FB92A2626A5}"/>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35E7C3-B234-4930-9D67-5118C5BB2C6F}"/>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5" name="Footer Placeholder 4">
            <a:extLst>
              <a:ext uri="{FF2B5EF4-FFF2-40B4-BE49-F238E27FC236}">
                <a16:creationId xmlns:a16="http://schemas.microsoft.com/office/drawing/2014/main" id="{297CFBDA-F6E7-4AA6-ABC2-1659FDB405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D03198-AC7F-468C-A7DC-23E63E8A470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7379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EC0905-BC59-4676-869D-7B17102D73A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78E52DF-2C34-4468-BC9B-553DFFF554A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3CEB3CD-A648-465E-909F-E6835C17F9BA}"/>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5" name="Footer Placeholder 4">
            <a:extLst>
              <a:ext uri="{FF2B5EF4-FFF2-40B4-BE49-F238E27FC236}">
                <a16:creationId xmlns:a16="http://schemas.microsoft.com/office/drawing/2014/main" id="{E8E4833B-43DA-4EC6-AF3A-554568B4C55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450FFF7-287D-4382-88A4-E75B819CBE7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89796441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0E643B-3A61-4240-AA4A-AAB39315A62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4214C770-9AE9-497C-A8A6-0A5B1F8A4FF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D0D379-9C2B-484C-9AC3-4088B8C269F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AB6D7F7-8894-4407-86EC-7FBB15ED42D4}"/>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6" name="Footer Placeholder 5">
            <a:extLst>
              <a:ext uri="{FF2B5EF4-FFF2-40B4-BE49-F238E27FC236}">
                <a16:creationId xmlns:a16="http://schemas.microsoft.com/office/drawing/2014/main" id="{EE36D7DF-2555-4444-B11E-B7055B8E69F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71233EB-E15A-4FFB-8E0F-1D8CEE6144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93377413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082A8-1560-42BC-B2FD-9F536E4C7C4D}"/>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BB50940-E49D-4FE7-889E-6322A03916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813234-C5FD-4310-A349-89984EB4843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FF8686C-A277-4551-A3FE-680285B572F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BF3E9CC-09FB-46EE-AB8A-BB1CDA7C127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9BDCA8A-52FB-49EC-B08C-504A3A98A14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8" name="Footer Placeholder 7">
            <a:extLst>
              <a:ext uri="{FF2B5EF4-FFF2-40B4-BE49-F238E27FC236}">
                <a16:creationId xmlns:a16="http://schemas.microsoft.com/office/drawing/2014/main" id="{74E41A59-B1A5-4B44-8D75-205D60B4450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2C5B18-AA38-4548-9FF9-AB6025A3456A}"/>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81944533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DBF96E-9C0F-453B-AF47-B7301303554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4D81A85-F82F-430D-8C72-62CF622207BC}"/>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4" name="Footer Placeholder 3">
            <a:extLst>
              <a:ext uri="{FF2B5EF4-FFF2-40B4-BE49-F238E27FC236}">
                <a16:creationId xmlns:a16="http://schemas.microsoft.com/office/drawing/2014/main" id="{58BEEF7B-357D-4A99-BA5D-885D4E424DE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F88A933-53EB-4AD2-B4C3-8291E523583C}"/>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0236917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D7F9D3-7DC6-4D3F-A488-5C566AFC5E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B87B4F3-7519-42DD-BF88-55A917CFA7E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77B48F9-185C-4873-AD3A-400A9BEE574F}"/>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13588-63C1-4FE3-8F96-5BBE9277B6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6" name="Footer Placeholder 5">
            <a:extLst>
              <a:ext uri="{FF2B5EF4-FFF2-40B4-BE49-F238E27FC236}">
                <a16:creationId xmlns:a16="http://schemas.microsoft.com/office/drawing/2014/main" id="{AF0E4C67-3519-4481-AEA0-4B0C63080C4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C591A1E-748E-4A31-AC97-4C79E6586184}"/>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0770658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3E78BB-B517-40BB-AB49-95BD1B2299E7}"/>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3" name="Footer Placeholder 2">
            <a:extLst>
              <a:ext uri="{FF2B5EF4-FFF2-40B4-BE49-F238E27FC236}">
                <a16:creationId xmlns:a16="http://schemas.microsoft.com/office/drawing/2014/main" id="{4EC6543F-8A3A-481F-932C-AC22821A2AA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71D8B88-3003-4DCE-B407-71A9969C76F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138688156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4086F-321C-4455-8EF7-ACED630D206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A184294-9AE8-45B3-86FC-84D6ADFF6F1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4ADC74-A6B1-4E37-8A5F-D3E61C8D47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7B0C37-B959-460E-9A85-36BE625EBBA5}"/>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6" name="Footer Placeholder 5">
            <a:extLst>
              <a:ext uri="{FF2B5EF4-FFF2-40B4-BE49-F238E27FC236}">
                <a16:creationId xmlns:a16="http://schemas.microsoft.com/office/drawing/2014/main" id="{FCCAFA80-3F6F-40A5-90C8-894B55725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798526B-DBE0-449D-9553-A617576C1036}"/>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4185968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B7A61-C682-4E99-A310-6377F6958F6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53ECB2-52D7-4631-994D-79520B8EF7BA}"/>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549E19-ED59-476E-B8E8-FE99D65B4FD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A1D4A-6920-4555-9255-3E5DF1DB4A01}"/>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6" name="Footer Placeholder 5">
            <a:extLst>
              <a:ext uri="{FF2B5EF4-FFF2-40B4-BE49-F238E27FC236}">
                <a16:creationId xmlns:a16="http://schemas.microsoft.com/office/drawing/2014/main" id="{969E8624-6B51-4239-8E6E-8A1CFF4CD0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D52BCC0-06ED-4CCA-ABF7-7A48E37F0220}"/>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0165407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B11E6-C0D8-4C9E-AFA3-CA0722BA2D5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0488E0-4367-48B5-B408-63B0A75D403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A870F9-88D7-4321-93EC-4150DF3421F9}"/>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5" name="Footer Placeholder 4">
            <a:extLst>
              <a:ext uri="{FF2B5EF4-FFF2-40B4-BE49-F238E27FC236}">
                <a16:creationId xmlns:a16="http://schemas.microsoft.com/office/drawing/2014/main" id="{B30FE8E8-5940-4548-B385-484A6AEA5C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B5FB06-4FD2-4FB5-82FA-4EDA5738D483}"/>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26101858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32DECE-659C-4339-9846-2E5B3E25D65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2852E-6A27-4C2A-9811-B0EA740E79E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0FE82C-806C-4933-9909-B8716ACCD073}"/>
              </a:ext>
            </a:extLst>
          </p:cNvPr>
          <p:cNvSpPr>
            <a:spLocks noGrp="1"/>
          </p:cNvSpPr>
          <p:nvPr>
            <p:ph type="dt" sz="half" idx="10"/>
          </p:nvPr>
        </p:nvSpPr>
        <p:spPr>
          <a:xfrm>
            <a:off x="838200" y="6356350"/>
            <a:ext cx="2743200" cy="365125"/>
          </a:xfrm>
          <a:prstGeom prst="rect">
            <a:avLst/>
          </a:prstGeom>
        </p:spPr>
        <p:txBody>
          <a:bodyPr/>
          <a:lstStyle/>
          <a:p>
            <a:fld id="{72A0CD22-954E-44B3-81DD-E9465A1CC893}" type="datetimeFigureOut">
              <a:rPr lang="en-US" smtClean="0"/>
              <a:t>5/14/2025</a:t>
            </a:fld>
            <a:endParaRPr lang="en-US"/>
          </a:p>
        </p:txBody>
      </p:sp>
      <p:sp>
        <p:nvSpPr>
          <p:cNvPr id="5" name="Footer Placeholder 4">
            <a:extLst>
              <a:ext uri="{FF2B5EF4-FFF2-40B4-BE49-F238E27FC236}">
                <a16:creationId xmlns:a16="http://schemas.microsoft.com/office/drawing/2014/main" id="{AE27B776-7F68-4DBD-83CA-A402042C146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983955-C534-4FD5-A26A-270BBADFE5D9}"/>
              </a:ext>
            </a:extLst>
          </p:cNvPr>
          <p:cNvSpPr>
            <a:spLocks noGrp="1"/>
          </p:cNvSpPr>
          <p:nvPr>
            <p:ph type="sldNum" sz="quarter" idx="12"/>
          </p:nvPr>
        </p:nvSpPr>
        <p:spPr>
          <a:xfrm>
            <a:off x="8610600" y="6356350"/>
            <a:ext cx="2743200" cy="365125"/>
          </a:xfrm>
          <a:prstGeom prst="rect">
            <a:avLst/>
          </a:prstGeom>
        </p:spPr>
        <p:txBody>
          <a:bodyPr/>
          <a:lstStyle/>
          <a:p>
            <a:fld id="{4CF82A0A-76CF-4D31-85A3-484B5149B88D}" type="slidenum">
              <a:rPr lang="en-US" smtClean="0"/>
              <a:t>‹#›</a:t>
            </a:fld>
            <a:endParaRPr lang="en-US"/>
          </a:p>
        </p:txBody>
      </p:sp>
    </p:spTree>
    <p:extLst>
      <p:ext uri="{BB962C8B-B14F-4D97-AF65-F5344CB8AC3E}">
        <p14:creationId xmlns:p14="http://schemas.microsoft.com/office/powerpoint/2010/main" val="329075741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userDrawn="1">
  <p:cSld name="3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636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355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18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72991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17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41443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6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90977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158749-A515-4D03-AAD1-DAF93A3524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4568DA4A-A884-47D8-B5E5-D413F511E87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F23B24-BFFB-452B-BC9B-D041D0AE1E24}"/>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5370A2-D3EE-498B-A4E1-22A9CF33108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15F5FD6-6C16-4CC7-9045-96BAC9041997}"/>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7836C29-2121-42E8-9DEB-7D52A7EDAFD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8" name="Footer Placeholder 7">
            <a:extLst>
              <a:ext uri="{FF2B5EF4-FFF2-40B4-BE49-F238E27FC236}">
                <a16:creationId xmlns:a16="http://schemas.microsoft.com/office/drawing/2014/main" id="{E95BD17A-A9D3-436B-B612-67F9A1E4C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F13F2E1-4D92-4235-B937-A49850DC484B}"/>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16094507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1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239958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075566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5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225125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4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3789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2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0298BC5-A992-46EB-A065-B68FC742E4B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3716000"/>
            <a:ext cx="12192000" cy="6858000"/>
          </a:xfrm>
          <a:prstGeom prst="rect">
            <a:avLst/>
          </a:prstGeom>
        </p:spPr>
      </p:pic>
    </p:spTree>
    <p:extLst>
      <p:ext uri="{BB962C8B-B14F-4D97-AF65-F5344CB8AC3E}">
        <p14:creationId xmlns:p14="http://schemas.microsoft.com/office/powerpoint/2010/main" val="1910197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14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316758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4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949005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3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622665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3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667532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3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143863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54978-2DED-4840-BAC0-83481CE993F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641D3B-5391-4510-BC19-8BBC0BC6FBD5}"/>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4" name="Footer Placeholder 3">
            <a:extLst>
              <a:ext uri="{FF2B5EF4-FFF2-40B4-BE49-F238E27FC236}">
                <a16:creationId xmlns:a16="http://schemas.microsoft.com/office/drawing/2014/main" id="{5F743B21-236B-4433-A373-DFBDA5B3474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D092E79-00D2-4A16-91D6-8FE7DFA5466C}"/>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06942982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3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46162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3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509964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3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74171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3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7050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3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34539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31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6669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30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3240404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2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77502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28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379284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7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383353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DBADB-B828-4C95-8C21-35F729E82F3F}"/>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3" name="Footer Placeholder 2">
            <a:extLst>
              <a:ext uri="{FF2B5EF4-FFF2-40B4-BE49-F238E27FC236}">
                <a16:creationId xmlns:a16="http://schemas.microsoft.com/office/drawing/2014/main" id="{D96EA08D-1FD9-483B-A9D1-7BE77ADEBE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FC1B050-06B0-45C7-81EC-C83820B9348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423370113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6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664388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2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99617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4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2820593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3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570571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9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60415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5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13716000"/>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13716000"/>
            <a:ext cx="2241294" cy="3000269"/>
          </a:xfrm>
          <a:prstGeom prst="rect">
            <a:avLst/>
          </a:prstGeom>
        </p:spPr>
      </p:pic>
    </p:spTree>
    <p:extLst>
      <p:ext uri="{BB962C8B-B14F-4D97-AF65-F5344CB8AC3E}">
        <p14:creationId xmlns:p14="http://schemas.microsoft.com/office/powerpoint/2010/main" val="245811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2_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a:extLst>
              <a:ext uri="{FF2B5EF4-FFF2-40B4-BE49-F238E27FC236}">
                <a16:creationId xmlns:a16="http://schemas.microsoft.com/office/drawing/2014/main" id="{E3C6F6ED-C323-4540-837C-8043323F6267}"/>
              </a:ext>
            </a:extLst>
          </p:cNvPr>
          <p:cNvGrpSpPr/>
          <p:nvPr userDrawn="1"/>
        </p:nvGrpSpPr>
        <p:grpSpPr>
          <a:xfrm>
            <a:off x="-2322915" y="64865"/>
            <a:ext cx="10385150" cy="6069722"/>
            <a:chOff x="1233089" y="64865"/>
            <a:chExt cx="10385150" cy="6069722"/>
          </a:xfrm>
        </p:grpSpPr>
        <p:pic>
          <p:nvPicPr>
            <p:cNvPr id="4" name="图片 3">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5" name="图片 4">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6" name="图片 5">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8" name="图片 7">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1" name="图片 10">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140200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3"/>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1"/>
                                        </p:tgtEl>
                                        <p:attrNameLst>
                                          <p:attrName>style.visibility</p:attrName>
                                        </p:attrNameLst>
                                      </p:cBhvr>
                                      <p:to>
                                        <p:strVal val="visible"/>
                                      </p:to>
                                    </p:set>
                                    <p:animEffect transition="in" filter="fade">
                                      <p:cBhvr>
                                        <p:cTn id="9" dur="1000"/>
                                        <p:tgtEl>
                                          <p:spTgt spid="11"/>
                                        </p:tgtEl>
                                      </p:cBhvr>
                                    </p:animEffect>
                                    <p:anim calcmode="lin" valueType="num">
                                      <p:cBhvr>
                                        <p:cTn id="10" dur="1000" fill="hold"/>
                                        <p:tgtEl>
                                          <p:spTgt spid="11"/>
                                        </p:tgtEl>
                                        <p:attrNameLst>
                                          <p:attrName>ppt_x</p:attrName>
                                        </p:attrNameLst>
                                      </p:cBhvr>
                                      <p:tavLst>
                                        <p:tav tm="0">
                                          <p:val>
                                            <p:strVal val="#ppt_x"/>
                                          </p:val>
                                        </p:tav>
                                        <p:tav tm="100000">
                                          <p:val>
                                            <p:strVal val="#ppt_x"/>
                                          </p:val>
                                        </p:tav>
                                      </p:tavLst>
                                    </p:anim>
                                    <p:anim calcmode="lin" valueType="num">
                                      <p:cBhvr>
                                        <p:cTn id="11" dur="1000" fill="hold"/>
                                        <p:tgtEl>
                                          <p:spTgt spid="11"/>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80">
                                          <p:stCondLst>
                                            <p:cond delay="0"/>
                                          </p:stCondLst>
                                        </p:cTn>
                                        <p:tgtEl>
                                          <p:spTgt spid="8"/>
                                        </p:tgtEl>
                                      </p:cBhvr>
                                    </p:animEffect>
                                    <p:anim calcmode="lin" valueType="num">
                                      <p:cBhvr>
                                        <p:cTn id="15"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0" dur="26">
                                          <p:stCondLst>
                                            <p:cond delay="650"/>
                                          </p:stCondLst>
                                        </p:cTn>
                                        <p:tgtEl>
                                          <p:spTgt spid="8"/>
                                        </p:tgtEl>
                                      </p:cBhvr>
                                      <p:to x="100000" y="60000"/>
                                    </p:animScale>
                                    <p:animScale>
                                      <p:cBhvr>
                                        <p:cTn id="21" dur="166" decel="50000">
                                          <p:stCondLst>
                                            <p:cond delay="676"/>
                                          </p:stCondLst>
                                        </p:cTn>
                                        <p:tgtEl>
                                          <p:spTgt spid="8"/>
                                        </p:tgtEl>
                                      </p:cBhvr>
                                      <p:to x="100000" y="100000"/>
                                    </p:animScale>
                                    <p:animScale>
                                      <p:cBhvr>
                                        <p:cTn id="22" dur="26">
                                          <p:stCondLst>
                                            <p:cond delay="1312"/>
                                          </p:stCondLst>
                                        </p:cTn>
                                        <p:tgtEl>
                                          <p:spTgt spid="8"/>
                                        </p:tgtEl>
                                      </p:cBhvr>
                                      <p:to x="100000" y="80000"/>
                                    </p:animScale>
                                    <p:animScale>
                                      <p:cBhvr>
                                        <p:cTn id="23" dur="166" decel="50000">
                                          <p:stCondLst>
                                            <p:cond delay="1338"/>
                                          </p:stCondLst>
                                        </p:cTn>
                                        <p:tgtEl>
                                          <p:spTgt spid="8"/>
                                        </p:tgtEl>
                                      </p:cBhvr>
                                      <p:to x="100000" y="100000"/>
                                    </p:animScale>
                                    <p:animScale>
                                      <p:cBhvr>
                                        <p:cTn id="24" dur="26">
                                          <p:stCondLst>
                                            <p:cond delay="1642"/>
                                          </p:stCondLst>
                                        </p:cTn>
                                        <p:tgtEl>
                                          <p:spTgt spid="8"/>
                                        </p:tgtEl>
                                      </p:cBhvr>
                                      <p:to x="100000" y="90000"/>
                                    </p:animScale>
                                    <p:animScale>
                                      <p:cBhvr>
                                        <p:cTn id="25" dur="166" decel="50000">
                                          <p:stCondLst>
                                            <p:cond delay="1668"/>
                                          </p:stCondLst>
                                        </p:cTn>
                                        <p:tgtEl>
                                          <p:spTgt spid="8"/>
                                        </p:tgtEl>
                                      </p:cBhvr>
                                      <p:to x="100000" y="100000"/>
                                    </p:animScale>
                                    <p:animScale>
                                      <p:cBhvr>
                                        <p:cTn id="26" dur="26">
                                          <p:stCondLst>
                                            <p:cond delay="1808"/>
                                          </p:stCondLst>
                                        </p:cTn>
                                        <p:tgtEl>
                                          <p:spTgt spid="8"/>
                                        </p:tgtEl>
                                      </p:cBhvr>
                                      <p:to x="100000" y="95000"/>
                                    </p:animScale>
                                    <p:animScale>
                                      <p:cBhvr>
                                        <p:cTn id="27"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55F4563C-D8FB-4F5D-833B-D2C149929FBB}"/>
              </a:ext>
            </a:extLst>
          </p:cNvPr>
          <p:cNvSpPr/>
          <p:nvPr userDrawn="1"/>
        </p:nvSpPr>
        <p:spPr>
          <a:xfrm>
            <a:off x="0" y="0"/>
            <a:ext cx="12192000" cy="6858000"/>
          </a:xfrm>
          <a:prstGeom prst="rect">
            <a:avLst/>
          </a:prstGeom>
          <a:gradFill flip="none" rotWithShape="1">
            <a:gsLst>
              <a:gs pos="34000">
                <a:srgbClr val="B3E6EF"/>
              </a:gs>
              <a:gs pos="83000">
                <a:srgbClr val="66D0EF"/>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2" name="组合 11">
            <a:extLst>
              <a:ext uri="{FF2B5EF4-FFF2-40B4-BE49-F238E27FC236}">
                <a16:creationId xmlns:a16="http://schemas.microsoft.com/office/drawing/2014/main" id="{E3C6F6ED-C323-4540-837C-8043323F6267}"/>
              </a:ext>
            </a:extLst>
          </p:cNvPr>
          <p:cNvGrpSpPr/>
          <p:nvPr userDrawn="1"/>
        </p:nvGrpSpPr>
        <p:grpSpPr>
          <a:xfrm>
            <a:off x="1233089" y="64865"/>
            <a:ext cx="10385150" cy="6069722"/>
            <a:chOff x="1233089" y="64865"/>
            <a:chExt cx="10385150" cy="6069722"/>
          </a:xfrm>
        </p:grpSpPr>
        <p:pic>
          <p:nvPicPr>
            <p:cNvPr id="13" name="图片 12">
              <a:extLst>
                <a:ext uri="{FF2B5EF4-FFF2-40B4-BE49-F238E27FC236}">
                  <a16:creationId xmlns:a16="http://schemas.microsoft.com/office/drawing/2014/main" id="{75D503D4-B1F7-445F-9EC6-912BDC3D49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233089" y="64865"/>
              <a:ext cx="10385150" cy="6069722"/>
            </a:xfrm>
            <a:prstGeom prst="rect">
              <a:avLst/>
            </a:prstGeom>
          </p:spPr>
        </p:pic>
        <p:pic>
          <p:nvPicPr>
            <p:cNvPr id="14" name="图片 13">
              <a:extLst>
                <a:ext uri="{FF2B5EF4-FFF2-40B4-BE49-F238E27FC236}">
                  <a16:creationId xmlns:a16="http://schemas.microsoft.com/office/drawing/2014/main" id="{F0F2CD52-5933-4076-9BCE-AEE4410EB6C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08756" y="122102"/>
              <a:ext cx="2123585" cy="3027849"/>
            </a:xfrm>
            <a:prstGeom prst="rect">
              <a:avLst/>
            </a:prstGeom>
            <a:effectLst>
              <a:outerShdw blurRad="368300" dir="18900000" sy="23000" kx="-1200000" algn="bl" rotWithShape="0">
                <a:prstClr val="black">
                  <a:alpha val="20000"/>
                </a:prstClr>
              </a:outerShdw>
            </a:effectLst>
          </p:spPr>
        </p:pic>
      </p:grpSp>
      <p:pic>
        <p:nvPicPr>
          <p:cNvPr id="15" name="图片 14">
            <a:extLst>
              <a:ext uri="{FF2B5EF4-FFF2-40B4-BE49-F238E27FC236}">
                <a16:creationId xmlns:a16="http://schemas.microsoft.com/office/drawing/2014/main" id="{9CD99719-68C6-4F1B-9237-299129AD29D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0" y="-8677"/>
            <a:ext cx="12192000" cy="6857999"/>
          </a:xfrm>
          <a:prstGeom prst="rect">
            <a:avLst/>
          </a:prstGeom>
        </p:spPr>
      </p:pic>
      <p:pic>
        <p:nvPicPr>
          <p:cNvPr id="16" name="图片 15">
            <a:extLst>
              <a:ext uri="{FF2B5EF4-FFF2-40B4-BE49-F238E27FC236}">
                <a16:creationId xmlns:a16="http://schemas.microsoft.com/office/drawing/2014/main" id="{6EAB0892-1515-4C0E-878E-F9D5DB3459B8}"/>
              </a:ext>
            </a:extLst>
          </p:cNvPr>
          <p:cNvPicPr>
            <a:picLocks noChangeAspect="1"/>
          </p:cNvPicPr>
          <p:nvPr userDrawn="1"/>
        </p:nvPicPr>
        <p:blipFill>
          <a:blip r:embed="rId5"/>
          <a:stretch>
            <a:fillRect/>
          </a:stretch>
        </p:blipFill>
        <p:spPr>
          <a:xfrm>
            <a:off x="2712566" y="2615467"/>
            <a:ext cx="896190" cy="896190"/>
          </a:xfrm>
          <a:prstGeom prst="rect">
            <a:avLst/>
          </a:prstGeom>
        </p:spPr>
      </p:pic>
      <p:pic>
        <p:nvPicPr>
          <p:cNvPr id="17" name="图片 16">
            <a:extLst>
              <a:ext uri="{FF2B5EF4-FFF2-40B4-BE49-F238E27FC236}">
                <a16:creationId xmlns:a16="http://schemas.microsoft.com/office/drawing/2014/main" id="{5A49BCD9-5FDA-4B4B-8A5C-399D61B0C46A}"/>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rot="19469051">
            <a:off x="9837828" y="3232258"/>
            <a:ext cx="2241294" cy="3000269"/>
          </a:xfrm>
          <a:prstGeom prst="rect">
            <a:avLst/>
          </a:prstGeom>
        </p:spPr>
      </p:pic>
    </p:spTree>
    <p:extLst>
      <p:ext uri="{BB962C8B-B14F-4D97-AF65-F5344CB8AC3E}">
        <p14:creationId xmlns:p14="http://schemas.microsoft.com/office/powerpoint/2010/main" val="409463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50000" autoRev="1" fill="hold" nodeType="withEffect">
                                  <p:stCondLst>
                                    <p:cond delay="0"/>
                                  </p:stCondLst>
                                  <p:childTnLst>
                                    <p:animMotion origin="layout" path="M -2.91667E-6 -4.81481E-6 L -2.91667E-6 0.03496 " pathEditMode="relative" rAng="0" ptsTypes="AA">
                                      <p:cBhvr>
                                        <p:cTn id="6" dur="2600" fill="hold"/>
                                        <p:tgtEl>
                                          <p:spTgt spid="12"/>
                                        </p:tgtEl>
                                        <p:attrNameLst>
                                          <p:attrName>ppt_x</p:attrName>
                                          <p:attrName>ppt_y</p:attrName>
                                        </p:attrNameLst>
                                      </p:cBhvr>
                                      <p:rCtr x="0" y="1736"/>
                                    </p:animMotion>
                                  </p:childTnLst>
                                </p:cTn>
                              </p:par>
                              <p:par>
                                <p:cTn id="7" presetID="47" presetClass="entr" presetSubtype="0" fill="hold" nodeType="withEffect">
                                  <p:stCondLst>
                                    <p:cond delay="500"/>
                                  </p:stCondLst>
                                  <p:childTnLst>
                                    <p:set>
                                      <p:cBhvr>
                                        <p:cTn id="8" dur="1" fill="hold">
                                          <p:stCondLst>
                                            <p:cond delay="0"/>
                                          </p:stCondLst>
                                        </p:cTn>
                                        <p:tgtEl>
                                          <p:spTgt spid="17"/>
                                        </p:tgtEl>
                                        <p:attrNameLst>
                                          <p:attrName>style.visibility</p:attrName>
                                        </p:attrNameLst>
                                      </p:cBhvr>
                                      <p:to>
                                        <p:strVal val="visible"/>
                                      </p:to>
                                    </p:set>
                                    <p:animEffect transition="in" filter="fade">
                                      <p:cBhvr>
                                        <p:cTn id="9" dur="1000"/>
                                        <p:tgtEl>
                                          <p:spTgt spid="17"/>
                                        </p:tgtEl>
                                      </p:cBhvr>
                                    </p:animEffect>
                                    <p:anim calcmode="lin" valueType="num">
                                      <p:cBhvr>
                                        <p:cTn id="10" dur="1000" fill="hold"/>
                                        <p:tgtEl>
                                          <p:spTgt spid="17"/>
                                        </p:tgtEl>
                                        <p:attrNameLst>
                                          <p:attrName>ppt_x</p:attrName>
                                        </p:attrNameLst>
                                      </p:cBhvr>
                                      <p:tavLst>
                                        <p:tav tm="0">
                                          <p:val>
                                            <p:strVal val="#ppt_x"/>
                                          </p:val>
                                        </p:tav>
                                        <p:tav tm="100000">
                                          <p:val>
                                            <p:strVal val="#ppt_x"/>
                                          </p:val>
                                        </p:tav>
                                      </p:tavLst>
                                    </p:anim>
                                    <p:anim calcmode="lin" valueType="num">
                                      <p:cBhvr>
                                        <p:cTn id="11" dur="1000" fill="hold"/>
                                        <p:tgtEl>
                                          <p:spTgt spid="17"/>
                                        </p:tgtEl>
                                        <p:attrNameLst>
                                          <p:attrName>ppt_y</p:attrName>
                                        </p:attrNameLst>
                                      </p:cBhvr>
                                      <p:tavLst>
                                        <p:tav tm="0">
                                          <p:val>
                                            <p:strVal val="#ppt_y-.1"/>
                                          </p:val>
                                        </p:tav>
                                        <p:tav tm="100000">
                                          <p:val>
                                            <p:strVal val="#ppt_y"/>
                                          </p:val>
                                        </p:tav>
                                      </p:tavLst>
                                    </p:anim>
                                  </p:childTnLst>
                                </p:cTn>
                              </p:par>
                              <p:par>
                                <p:cTn id="12" presetID="26" presetClass="entr" presetSubtype="0" fill="hold" nodeType="withEffect">
                                  <p:stCondLst>
                                    <p:cond delay="100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157962088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3_比较">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9313CAAC-86DD-4554-9F13-4B33E9A9ACD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5224" b="2"/>
          <a:stretch/>
        </p:blipFill>
        <p:spPr>
          <a:xfrm>
            <a:off x="-529" y="1"/>
            <a:ext cx="12193057" cy="6858000"/>
          </a:xfrm>
          <a:prstGeom prst="rect">
            <a:avLst/>
          </a:prstGeom>
        </p:spPr>
      </p:pic>
    </p:spTree>
    <p:extLst>
      <p:ext uri="{BB962C8B-B14F-4D97-AF65-F5344CB8AC3E}">
        <p14:creationId xmlns:p14="http://schemas.microsoft.com/office/powerpoint/2010/main" val="30295263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D36C7-8406-4BF8-80D4-43C7F12D7D2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46FC66-1A71-4B2E-8AE0-EA0B25AF272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7B0A66A-8542-4FAB-A579-5289718FD3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3DBB005-061E-4A76-9CE5-41A0194B315C}"/>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6" name="Footer Placeholder 5">
            <a:extLst>
              <a:ext uri="{FF2B5EF4-FFF2-40B4-BE49-F238E27FC236}">
                <a16:creationId xmlns:a16="http://schemas.microsoft.com/office/drawing/2014/main" id="{4847E655-F049-4457-8977-53742E99893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8B76B95-045F-4120-A31A-ACE333B0AC4D}"/>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93715317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userDrawn="1">
  <p:cSld name="内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82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79EABF-0BF0-41D7-88DD-D133BB8E3EC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D01574-3820-47A6-9902-44702780B4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BABF8E-B1A6-4D57-99B2-74FD42AFFAF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881D13B-DF10-49DC-BD4B-4D37B506B646}"/>
              </a:ext>
            </a:extLst>
          </p:cNvPr>
          <p:cNvSpPr>
            <a:spLocks noGrp="1"/>
          </p:cNvSpPr>
          <p:nvPr>
            <p:ph type="dt" sz="half" idx="10"/>
          </p:nvPr>
        </p:nvSpPr>
        <p:spPr>
          <a:xfrm>
            <a:off x="838200" y="6356350"/>
            <a:ext cx="2743200" cy="365125"/>
          </a:xfrm>
          <a:prstGeom prst="rect">
            <a:avLst/>
          </a:prstGeom>
        </p:spPr>
        <p:txBody>
          <a:bodyPr/>
          <a:lstStyle/>
          <a:p>
            <a:fld id="{43B11896-F749-4AA1-9F1D-B9ACB5BB66A8}" type="datetimeFigureOut">
              <a:rPr lang="en-US" smtClean="0"/>
              <a:t>5/14/2025</a:t>
            </a:fld>
            <a:endParaRPr lang="en-US"/>
          </a:p>
        </p:txBody>
      </p:sp>
      <p:sp>
        <p:nvSpPr>
          <p:cNvPr id="6" name="Footer Placeholder 5">
            <a:extLst>
              <a:ext uri="{FF2B5EF4-FFF2-40B4-BE49-F238E27FC236}">
                <a16:creationId xmlns:a16="http://schemas.microsoft.com/office/drawing/2014/main" id="{408D2106-D099-4EAE-B792-35FFB4435E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87CBB-A30F-4FAA-971D-8635BC730155}"/>
              </a:ext>
            </a:extLst>
          </p:cNvPr>
          <p:cNvSpPr>
            <a:spLocks noGrp="1"/>
          </p:cNvSpPr>
          <p:nvPr>
            <p:ph type="sldNum" sz="quarter" idx="12"/>
          </p:nvPr>
        </p:nvSpPr>
        <p:spPr>
          <a:xfrm>
            <a:off x="8610600" y="6356350"/>
            <a:ext cx="2743200" cy="365125"/>
          </a:xfrm>
          <a:prstGeom prst="rect">
            <a:avLst/>
          </a:prstGeom>
        </p:spPr>
        <p:txBody>
          <a:bodyPr/>
          <a:lstStyle/>
          <a:p>
            <a:fld id="{276ECF3B-8AA0-4503-A9D9-964893FDE8D9}" type="slidenum">
              <a:rPr lang="en-US" smtClean="0"/>
              <a:t>‹#›</a:t>
            </a:fld>
            <a:endParaRPr lang="en-US"/>
          </a:p>
        </p:txBody>
      </p:sp>
    </p:spTree>
    <p:extLst>
      <p:ext uri="{BB962C8B-B14F-4D97-AF65-F5344CB8AC3E}">
        <p14:creationId xmlns:p14="http://schemas.microsoft.com/office/powerpoint/2010/main" val="27597733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26" Type="http://schemas.openxmlformats.org/officeDocument/2006/relationships/slideLayout" Target="../slideLayouts/slideLayout59.xml"/><Relationship Id="rId39" Type="http://schemas.openxmlformats.org/officeDocument/2006/relationships/slideLayout" Target="../slideLayouts/slideLayout72.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34" Type="http://schemas.openxmlformats.org/officeDocument/2006/relationships/slideLayout" Target="../slideLayouts/slideLayout67.xml"/><Relationship Id="rId42" Type="http://schemas.openxmlformats.org/officeDocument/2006/relationships/slideLayout" Target="../slideLayouts/slideLayout75.xml"/><Relationship Id="rId47" Type="http://schemas.openxmlformats.org/officeDocument/2006/relationships/slideLayout" Target="../slideLayouts/slideLayout80.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5" Type="http://schemas.openxmlformats.org/officeDocument/2006/relationships/slideLayout" Target="../slideLayouts/slideLayout58.xml"/><Relationship Id="rId33" Type="http://schemas.openxmlformats.org/officeDocument/2006/relationships/slideLayout" Target="../slideLayouts/slideLayout66.xml"/><Relationship Id="rId38" Type="http://schemas.openxmlformats.org/officeDocument/2006/relationships/slideLayout" Target="../slideLayouts/slideLayout71.xml"/><Relationship Id="rId46" Type="http://schemas.openxmlformats.org/officeDocument/2006/relationships/slideLayout" Target="../slideLayouts/slideLayout79.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29" Type="http://schemas.openxmlformats.org/officeDocument/2006/relationships/slideLayout" Target="../slideLayouts/slideLayout62.xml"/><Relationship Id="rId41" Type="http://schemas.openxmlformats.org/officeDocument/2006/relationships/slideLayout" Target="../slideLayouts/slideLayout74.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24" Type="http://schemas.openxmlformats.org/officeDocument/2006/relationships/slideLayout" Target="../slideLayouts/slideLayout57.xml"/><Relationship Id="rId32" Type="http://schemas.openxmlformats.org/officeDocument/2006/relationships/slideLayout" Target="../slideLayouts/slideLayout65.xml"/><Relationship Id="rId37" Type="http://schemas.openxmlformats.org/officeDocument/2006/relationships/slideLayout" Target="../slideLayouts/slideLayout70.xml"/><Relationship Id="rId40" Type="http://schemas.openxmlformats.org/officeDocument/2006/relationships/slideLayout" Target="../slideLayouts/slideLayout73.xml"/><Relationship Id="rId45" Type="http://schemas.openxmlformats.org/officeDocument/2006/relationships/slideLayout" Target="../slideLayouts/slideLayout78.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slideLayout" Target="../slideLayouts/slideLayout56.xml"/><Relationship Id="rId28" Type="http://schemas.openxmlformats.org/officeDocument/2006/relationships/slideLayout" Target="../slideLayouts/slideLayout61.xml"/><Relationship Id="rId36" Type="http://schemas.openxmlformats.org/officeDocument/2006/relationships/slideLayout" Target="../slideLayouts/slideLayout69.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31" Type="http://schemas.openxmlformats.org/officeDocument/2006/relationships/slideLayout" Target="../slideLayouts/slideLayout64.xml"/><Relationship Id="rId44" Type="http://schemas.openxmlformats.org/officeDocument/2006/relationships/slideLayout" Target="../slideLayouts/slideLayout77.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 Id="rId27" Type="http://schemas.openxmlformats.org/officeDocument/2006/relationships/slideLayout" Target="../slideLayouts/slideLayout60.xml"/><Relationship Id="rId30" Type="http://schemas.openxmlformats.org/officeDocument/2006/relationships/slideLayout" Target="../slideLayouts/slideLayout63.xml"/><Relationship Id="rId35" Type="http://schemas.openxmlformats.org/officeDocument/2006/relationships/slideLayout" Target="../slideLayouts/slideLayout68.xml"/><Relationship Id="rId43" Type="http://schemas.openxmlformats.org/officeDocument/2006/relationships/slideLayout" Target="../slideLayouts/slideLayout76.xml"/><Relationship Id="rId48"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8" name="Picture 4" descr="Exotic Jungle Landscape With Waterfall And Pond Scene Wildlife Paradise  Vector, Scene, Wildlife, Paradise PNG and Vector with Transparent  Background for Free Download">
            <a:extLst>
              <a:ext uri="{FF2B5EF4-FFF2-40B4-BE49-F238E27FC236}">
                <a16:creationId xmlns:a16="http://schemas.microsoft.com/office/drawing/2014/main" id="{D5FF4617-70CE-4618-8610-0B5E5798D131}"/>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1" y="-1"/>
            <a:ext cx="12256807" cy="6858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A round pink circle with white text and a black background&#10;&#10;Description automatically generated">
            <a:extLst>
              <a:ext uri="{FF2B5EF4-FFF2-40B4-BE49-F238E27FC236}">
                <a16:creationId xmlns:a16="http://schemas.microsoft.com/office/drawing/2014/main" id="{E34C0343-8E95-A019-9932-837CD48A201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43665" y="0"/>
            <a:ext cx="1397726" cy="1397726"/>
          </a:xfrm>
          <a:prstGeom prst="rect">
            <a:avLst/>
          </a:prstGeom>
        </p:spPr>
      </p:pic>
    </p:spTree>
    <p:extLst>
      <p:ext uri="{BB962C8B-B14F-4D97-AF65-F5344CB8AC3E}">
        <p14:creationId xmlns:p14="http://schemas.microsoft.com/office/powerpoint/2010/main" val="30872471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44793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196576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458265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8" r:id="rId22"/>
    <p:sldLayoutId id="2147483719" r:id="rId23"/>
    <p:sldLayoutId id="2147483720" r:id="rId24"/>
    <p:sldLayoutId id="2147483721" r:id="rId25"/>
    <p:sldLayoutId id="2147483722" r:id="rId26"/>
    <p:sldLayoutId id="2147483723" r:id="rId27"/>
    <p:sldLayoutId id="2147483724" r:id="rId28"/>
    <p:sldLayoutId id="2147483725" r:id="rId29"/>
    <p:sldLayoutId id="2147483726" r:id="rId30"/>
    <p:sldLayoutId id="2147483727" r:id="rId31"/>
    <p:sldLayoutId id="2147483728" r:id="rId32"/>
    <p:sldLayoutId id="2147483729" r:id="rId33"/>
    <p:sldLayoutId id="2147483730" r:id="rId34"/>
    <p:sldLayoutId id="2147483731" r:id="rId35"/>
    <p:sldLayoutId id="2147483732" r:id="rId36"/>
    <p:sldLayoutId id="2147483733" r:id="rId37"/>
    <p:sldLayoutId id="2147483734" r:id="rId38"/>
    <p:sldLayoutId id="2147483735" r:id="rId39"/>
    <p:sldLayoutId id="2147483736" r:id="rId40"/>
    <p:sldLayoutId id="2147483737" r:id="rId41"/>
    <p:sldLayoutId id="2147483738" r:id="rId42"/>
    <p:sldLayoutId id="2147483739" r:id="rId43"/>
    <p:sldLayoutId id="2147483740" r:id="rId44"/>
    <p:sldLayoutId id="2147483741" r:id="rId45"/>
    <p:sldLayoutId id="2147483742" r:id="rId46"/>
    <p:sldLayoutId id="2147483743" r:id="rId4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audio" Target="../media/audio1.wav"/><Relationship Id="rId1" Type="http://schemas.openxmlformats.org/officeDocument/2006/relationships/slideLayout" Target="../slideLayouts/slideLayout29.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40.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audio" Target="../media/audio2.wav"/><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97EF1-4078-14F7-3658-8D6B8BAA9FC4}"/>
              </a:ext>
            </a:extLst>
          </p:cNvPr>
          <p:cNvPicPr>
            <a:picLocks noChangeAspect="1"/>
          </p:cNvPicPr>
          <p:nvPr/>
        </p:nvPicPr>
        <p:blipFill>
          <a:blip r:embed="rId2"/>
          <a:stretch>
            <a:fillRect/>
          </a:stretch>
        </p:blipFill>
        <p:spPr>
          <a:xfrm>
            <a:off x="1005399" y="2337721"/>
            <a:ext cx="10181202" cy="2182557"/>
          </a:xfrm>
          <a:prstGeom prst="rect">
            <a:avLst/>
          </a:prstGeom>
        </p:spPr>
      </p:pic>
    </p:spTree>
    <p:extLst>
      <p:ext uri="{BB962C8B-B14F-4D97-AF65-F5344CB8AC3E}">
        <p14:creationId xmlns:p14="http://schemas.microsoft.com/office/powerpoint/2010/main" val="70472775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000" r="-1000"/>
          </a:stretch>
        </a:blipFill>
        <a:effectLst/>
      </p:bgPr>
    </p:bg>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74C3D26-0671-F014-32A4-9A92A136B448}"/>
              </a:ext>
            </a:extLst>
          </p:cNvPr>
          <p:cNvSpPr/>
          <p:nvPr/>
        </p:nvSpPr>
        <p:spPr>
          <a:xfrm>
            <a:off x="288317" y="2390274"/>
            <a:ext cx="11810014" cy="3256547"/>
          </a:xfrm>
          <a:prstGeom prst="roundRect">
            <a:avLst>
              <a:gd name="adj" fmla="val 9993"/>
            </a:avLst>
          </a:prstGeom>
          <a:solidFill>
            <a:schemeClr val="bg1">
              <a:alpha val="86000"/>
            </a:schemeClr>
          </a:solidFill>
          <a:ln w="57150">
            <a:solidFill>
              <a:srgbClr val="FF0066"/>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32524523-A0B3-9F74-38A2-31D48F6302EF}"/>
              </a:ext>
            </a:extLst>
          </p:cNvPr>
          <p:cNvPicPr>
            <a:picLocks noChangeAspect="1"/>
          </p:cNvPicPr>
          <p:nvPr/>
        </p:nvPicPr>
        <p:blipFill rotWithShape="1">
          <a:blip r:embed="rId4">
            <a:extLst>
              <a:ext uri="{28A0092B-C50C-407E-A947-70E740481C1C}">
                <a14:useLocalDpi xmlns:a14="http://schemas.microsoft.com/office/drawing/2010/main" val="0"/>
              </a:ext>
            </a:extLst>
          </a:blip>
          <a:srcRect l="37320" t="19121" r="28247" b="14583"/>
          <a:stretch/>
        </p:blipFill>
        <p:spPr>
          <a:xfrm>
            <a:off x="-266031" y="2777897"/>
            <a:ext cx="2974132" cy="4048438"/>
          </a:xfrm>
          <a:prstGeom prst="rect">
            <a:avLst/>
          </a:prstGeom>
        </p:spPr>
      </p:pic>
      <p:sp>
        <p:nvSpPr>
          <p:cNvPr id="12" name="TextBox 11">
            <a:extLst>
              <a:ext uri="{FF2B5EF4-FFF2-40B4-BE49-F238E27FC236}">
                <a16:creationId xmlns:a16="http://schemas.microsoft.com/office/drawing/2014/main" id="{3B5125A0-49FA-B9A0-ACBF-1F7804E89EA1}"/>
              </a:ext>
            </a:extLst>
          </p:cNvPr>
          <p:cNvSpPr txBox="1"/>
          <p:nvPr/>
        </p:nvSpPr>
        <p:spPr>
          <a:xfrm>
            <a:off x="2171207" y="1032511"/>
            <a:ext cx="8741958" cy="1569660"/>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4800" b="1" dirty="0" err="1">
                <a:solidFill>
                  <a:srgbClr val="FF0066"/>
                </a:solidFill>
              </a:rPr>
              <a:t>Để</a:t>
            </a:r>
            <a:r>
              <a:rPr lang="en-US" sz="4800" b="1" dirty="0">
                <a:solidFill>
                  <a:srgbClr val="FF0066"/>
                </a:solidFill>
              </a:rPr>
              <a:t> </a:t>
            </a:r>
            <a:r>
              <a:rPr lang="en-US" sz="4800" b="1" dirty="0" err="1">
                <a:solidFill>
                  <a:srgbClr val="FF0066"/>
                </a:solidFill>
              </a:rPr>
              <a:t>viết</a:t>
            </a:r>
            <a:r>
              <a:rPr lang="en-US" sz="4800" b="1" dirty="0">
                <a:solidFill>
                  <a:srgbClr val="FF0066"/>
                </a:solidFill>
              </a:rPr>
              <a:t> </a:t>
            </a:r>
            <a:r>
              <a:rPr lang="en-US" sz="4800" b="1" dirty="0" err="1">
                <a:solidFill>
                  <a:srgbClr val="FF0066"/>
                </a:solidFill>
              </a:rPr>
              <a:t>đoạn</a:t>
            </a:r>
            <a:r>
              <a:rPr lang="en-US" sz="4800" b="1" dirty="0">
                <a:solidFill>
                  <a:srgbClr val="FF0066"/>
                </a:solidFill>
              </a:rPr>
              <a:t> </a:t>
            </a:r>
            <a:r>
              <a:rPr lang="en-US" sz="4800" b="1" dirty="0" err="1">
                <a:solidFill>
                  <a:srgbClr val="FF0066"/>
                </a:solidFill>
              </a:rPr>
              <a:t>văn</a:t>
            </a:r>
            <a:r>
              <a:rPr lang="en-US" sz="4800" b="1" dirty="0">
                <a:solidFill>
                  <a:srgbClr val="FF0066"/>
                </a:solidFill>
              </a:rPr>
              <a:t> </a:t>
            </a:r>
            <a:r>
              <a:rPr lang="en-US" sz="4800" b="1" dirty="0" err="1">
                <a:solidFill>
                  <a:srgbClr val="FF0066"/>
                </a:solidFill>
              </a:rPr>
              <a:t>tả</a:t>
            </a:r>
            <a:r>
              <a:rPr lang="en-US" sz="4800" b="1" dirty="0">
                <a:solidFill>
                  <a:srgbClr val="FF0066"/>
                </a:solidFill>
              </a:rPr>
              <a:t> </a:t>
            </a:r>
            <a:r>
              <a:rPr lang="en-US" sz="4800" b="1" dirty="0" err="1">
                <a:solidFill>
                  <a:srgbClr val="FF0066"/>
                </a:solidFill>
              </a:rPr>
              <a:t>phong</a:t>
            </a:r>
            <a:r>
              <a:rPr lang="en-US" sz="4800" b="1" dirty="0">
                <a:solidFill>
                  <a:srgbClr val="FF0066"/>
                </a:solidFill>
              </a:rPr>
              <a:t> </a:t>
            </a:r>
            <a:r>
              <a:rPr lang="en-US" sz="4800" b="1" dirty="0" err="1">
                <a:solidFill>
                  <a:srgbClr val="FF0066"/>
                </a:solidFill>
              </a:rPr>
              <a:t>cảnh</a:t>
            </a:r>
            <a:r>
              <a:rPr lang="en-US" sz="4800" b="1" dirty="0">
                <a:solidFill>
                  <a:srgbClr val="FF0066"/>
                </a:solidFill>
              </a:rPr>
              <a:t> </a:t>
            </a:r>
            <a:r>
              <a:rPr lang="en-US" sz="4800" b="1" dirty="0" err="1">
                <a:solidFill>
                  <a:srgbClr val="FF0066"/>
                </a:solidFill>
              </a:rPr>
              <a:t>cần</a:t>
            </a:r>
            <a:r>
              <a:rPr lang="en-US" sz="4800" b="1" dirty="0">
                <a:solidFill>
                  <a:srgbClr val="FF0066"/>
                </a:solidFill>
              </a:rPr>
              <a:t> </a:t>
            </a:r>
            <a:r>
              <a:rPr lang="en-US" sz="4800" b="1" dirty="0" err="1">
                <a:solidFill>
                  <a:srgbClr val="FF0066"/>
                </a:solidFill>
              </a:rPr>
              <a:t>chuẩn</a:t>
            </a:r>
            <a:r>
              <a:rPr lang="en-US" sz="4800" b="1" dirty="0">
                <a:solidFill>
                  <a:srgbClr val="FF0066"/>
                </a:solidFill>
              </a:rPr>
              <a:t> </a:t>
            </a:r>
            <a:r>
              <a:rPr lang="en-US" sz="4800" b="1" dirty="0" err="1">
                <a:solidFill>
                  <a:srgbClr val="FF0066"/>
                </a:solidFill>
              </a:rPr>
              <a:t>bị</a:t>
            </a:r>
            <a:r>
              <a:rPr lang="en-US" sz="4800" b="1" dirty="0">
                <a:solidFill>
                  <a:srgbClr val="FF0066"/>
                </a:solidFill>
              </a:rPr>
              <a:t> </a:t>
            </a:r>
            <a:r>
              <a:rPr lang="en-US" sz="4800" b="1" dirty="0" err="1">
                <a:solidFill>
                  <a:srgbClr val="FF0066"/>
                </a:solidFill>
              </a:rPr>
              <a:t>những</a:t>
            </a:r>
            <a:r>
              <a:rPr lang="en-US" sz="4800" b="1" dirty="0">
                <a:solidFill>
                  <a:srgbClr val="FF0066"/>
                </a:solidFill>
              </a:rPr>
              <a:t> </a:t>
            </a:r>
            <a:r>
              <a:rPr lang="en-US" sz="4800" b="1" dirty="0" err="1">
                <a:solidFill>
                  <a:srgbClr val="FF0066"/>
                </a:solidFill>
              </a:rPr>
              <a:t>gì</a:t>
            </a:r>
            <a:r>
              <a:rPr lang="en-US" sz="4800" b="1" dirty="0">
                <a:solidFill>
                  <a:srgbClr val="FF0066"/>
                </a:solidFill>
              </a:rPr>
              <a:t>?</a:t>
            </a:r>
            <a:endParaRPr kumimoji="0" lang="en-US" sz="4800" b="1" i="0" u="none" strike="noStrike" kern="1200" cap="none" spc="0" normalizeH="0" baseline="0" noProof="0" dirty="0">
              <a:ln>
                <a:noFill/>
              </a:ln>
              <a:solidFill>
                <a:srgbClr val="FF0066"/>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2F80D64E-E70C-5F14-9C0D-74E337517F90}"/>
              </a:ext>
            </a:extLst>
          </p:cNvPr>
          <p:cNvSpPr txBox="1"/>
          <p:nvPr/>
        </p:nvSpPr>
        <p:spPr>
          <a:xfrm>
            <a:off x="2442999" y="3163824"/>
            <a:ext cx="8947243" cy="2246769"/>
          </a:xfrm>
          <a:prstGeom prst="rect">
            <a:avLst/>
          </a:prstGeom>
          <a:noFill/>
        </p:spPr>
        <p:txBody>
          <a:bodyPr wrap="square" rtlCol="0">
            <a:spAutoFit/>
          </a:bodyPr>
          <a:lstStyle/>
          <a:p>
            <a:pPr marL="457200" lvl="0" indent="-457200" algn="just">
              <a:buFont typeface="Arial" panose="020B0604020202020204" pitchFamily="34" charset="0"/>
              <a:buChar char="•"/>
            </a:pPr>
            <a:r>
              <a:rPr lang="en-US" sz="2800" b="1" dirty="0" err="1">
                <a:solidFill>
                  <a:prstClr val="black"/>
                </a:solidFill>
                <a:latin typeface="Cambria" panose="02040503050406030204" pitchFamily="18" charset="0"/>
                <a:ea typeface="Cambria" panose="02040503050406030204" pitchFamily="18" charset="0"/>
              </a:rPr>
              <a:t>Bài</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viết</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cần</a:t>
            </a:r>
            <a:r>
              <a:rPr lang="en-US" sz="2800" b="1" dirty="0">
                <a:solidFill>
                  <a:prstClr val="black"/>
                </a:solidFill>
                <a:latin typeface="Cambria" panose="02040503050406030204" pitchFamily="18" charset="0"/>
                <a:ea typeface="Cambria" panose="02040503050406030204" pitchFamily="18" charset="0"/>
              </a:rPr>
              <a:t> </a:t>
            </a:r>
            <a:r>
              <a:rPr lang="en-US" sz="2800" b="1" dirty="0" err="1">
                <a:solidFill>
                  <a:prstClr val="black"/>
                </a:solidFill>
                <a:latin typeface="Cambria" panose="02040503050406030204" pitchFamily="18" charset="0"/>
                <a:ea typeface="Cambria" panose="02040503050406030204" pitchFamily="18" charset="0"/>
              </a:rPr>
              <a:t>có</a:t>
            </a:r>
            <a:r>
              <a:rPr lang="vi-VN" sz="2800" b="1" dirty="0">
                <a:solidFill>
                  <a:prstClr val="black"/>
                </a:solidFill>
                <a:latin typeface="Cambria" panose="02040503050406030204" pitchFamily="18" charset="0"/>
                <a:ea typeface="Cambria" panose="02040503050406030204" pitchFamily="18" charset="0"/>
              </a:rPr>
              <a:t> bố cục</a:t>
            </a:r>
            <a:r>
              <a:rPr lang="en-US" sz="2800" b="1" dirty="0">
                <a:solidFill>
                  <a:prstClr val="black"/>
                </a:solidFill>
                <a:latin typeface="Cambria" panose="02040503050406030204" pitchFamily="18" charset="0"/>
                <a:ea typeface="Cambria" panose="02040503050406030204" pitchFamily="18" charset="0"/>
              </a:rPr>
              <a:t> </a:t>
            </a:r>
            <a:r>
              <a:rPr lang="vi-VN" sz="2800" b="1" dirty="0">
                <a:solidFill>
                  <a:prstClr val="black"/>
                </a:solidFill>
                <a:latin typeface="Cambria" panose="02040503050406030204" pitchFamily="18" charset="0"/>
                <a:ea typeface="Cambria" panose="02040503050406030204" pitchFamily="18" charset="0"/>
              </a:rPr>
              <a:t>3 phần, dùng và chọn cảnh tả, sắp  xếp trình tự tả phù hợp.</a:t>
            </a:r>
            <a:endParaRPr lang="en-US" sz="2800" b="1" dirty="0">
              <a:solidFill>
                <a:prstClr val="black"/>
              </a:solidFill>
              <a:latin typeface="Cambria" panose="02040503050406030204" pitchFamily="18" charset="0"/>
              <a:ea typeface="Cambria" panose="02040503050406030204" pitchFamily="18" charset="0"/>
            </a:endParaRPr>
          </a:p>
          <a:p>
            <a:pPr marL="457200" lvl="0" indent="-457200" algn="just">
              <a:buFont typeface="Arial" panose="020B0604020202020204" pitchFamily="34" charset="0"/>
              <a:buChar char="•"/>
            </a:pPr>
            <a:r>
              <a:rPr lang="vi-VN" sz="2800" b="1" dirty="0">
                <a:solidFill>
                  <a:prstClr val="black"/>
                </a:solidFill>
                <a:latin typeface="Cambria" panose="02040503050406030204" pitchFamily="18" charset="0"/>
                <a:ea typeface="Cambria" panose="02040503050406030204" pitchFamily="18" charset="0"/>
              </a:rPr>
              <a:t>Khi miêu tả cảnh đẹp thiên nhiên, em cần sử dụng biện pháp so sánh, nhân hoá và những từ ngữ gợi tả để bài văn có sức cuốn hút với người đọc.</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4" name="Picture 4">
            <a:extLst>
              <a:ext uri="{FF2B5EF4-FFF2-40B4-BE49-F238E27FC236}">
                <a16:creationId xmlns:a16="http://schemas.microsoft.com/office/drawing/2014/main" id="{9AC4286C-B58E-89AE-45BF-18263E0CAAF2}"/>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9220802" y="5584101"/>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a:extLst>
              <a:ext uri="{FF2B5EF4-FFF2-40B4-BE49-F238E27FC236}">
                <a16:creationId xmlns:a16="http://schemas.microsoft.com/office/drawing/2014/main" id="{E2CDB47E-57BC-27A3-6AC0-FE0BAAE9D1F9}"/>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3371179" y="5573873"/>
            <a:ext cx="1445738" cy="96341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3AC87F0B-5853-893E-C34E-BFB8ABDE1DF3}"/>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9688" b="89984" l="7979" r="93972">
                        <a14:foregroundMark x1="8156" y1="40394" x2="8156" y2="40394"/>
                        <a14:foregroundMark x1="93972" y1="37110" x2="93972" y2="37110"/>
                      </a14:backgroundRemoval>
                    </a14:imgEffect>
                  </a14:imgLayer>
                </a14:imgProps>
              </a:ext>
              <a:ext uri="{28A0092B-C50C-407E-A947-70E740481C1C}">
                <a14:useLocalDpi xmlns:a14="http://schemas.microsoft.com/office/drawing/2010/main" val="0"/>
              </a:ext>
            </a:extLst>
          </a:blip>
          <a:srcRect t="18134" b="20152"/>
          <a:stretch/>
        </p:blipFill>
        <p:spPr bwMode="auto">
          <a:xfrm>
            <a:off x="6455341" y="5627881"/>
            <a:ext cx="1445738" cy="9634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6835570"/>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Effect transition="in" filter="fade">
                                      <p:cBhvr>
                                        <p:cTn id="9" dur="10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256ECC53-8FAB-4C58-6276-0218616970FF}"/>
              </a:ext>
            </a:extLst>
          </p:cNvPr>
          <p:cNvSpPr/>
          <p:nvPr/>
        </p:nvSpPr>
        <p:spPr>
          <a:xfrm>
            <a:off x="1693342" y="168926"/>
            <a:ext cx="8585200" cy="1170616"/>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904DD2D1-2E91-BC21-06C8-3BB559D78E02}"/>
              </a:ext>
            </a:extLst>
          </p:cNvPr>
          <p:cNvSpPr txBox="1">
            <a:spLocks/>
          </p:cNvSpPr>
          <p:nvPr/>
        </p:nvSpPr>
        <p:spPr>
          <a:xfrm>
            <a:off x="642730" y="32656"/>
            <a:ext cx="10906540" cy="114474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mn-lt"/>
              </a:rPr>
              <a:t>Thứ</a:t>
            </a:r>
            <a:r>
              <a:rPr kumimoji="0" lang="en-US" sz="4000" b="0" i="0" u="none" strike="noStrike" kern="1200" cap="none" spc="0" normalizeH="0" baseline="0" noProof="0" dirty="0">
                <a:ln>
                  <a:noFill/>
                </a:ln>
                <a:solidFill>
                  <a:prstClr val="black"/>
                </a:solidFill>
                <a:effectLst/>
                <a:uLnTx/>
                <a:uFillTx/>
                <a:latin typeface="+mn-lt"/>
              </a:rPr>
              <a:t> …… </a:t>
            </a:r>
            <a:r>
              <a:rPr kumimoji="0" lang="en-US" sz="4000" b="0" i="0" u="none" strike="noStrike" kern="1200" cap="none" spc="0" normalizeH="0" baseline="0" noProof="0" dirty="0" err="1">
                <a:ln>
                  <a:noFill/>
                </a:ln>
                <a:solidFill>
                  <a:prstClr val="black"/>
                </a:solidFill>
                <a:effectLst/>
                <a:uLnTx/>
                <a:uFillTx/>
                <a:latin typeface="+mn-lt"/>
              </a:rPr>
              <a:t>ngày</a:t>
            </a:r>
            <a:r>
              <a:rPr kumimoji="0" lang="en-US" sz="4000" b="0" i="0" u="none" strike="noStrike" kern="1200" cap="none" spc="0" normalizeH="0" baseline="0" noProof="0" dirty="0">
                <a:ln>
                  <a:noFill/>
                </a:ln>
                <a:solidFill>
                  <a:prstClr val="black"/>
                </a:solidFill>
                <a:effectLst/>
                <a:uLnTx/>
                <a:uFillTx/>
                <a:latin typeface="+mn-lt"/>
              </a:rPr>
              <a:t> …. </a:t>
            </a:r>
            <a:r>
              <a:rPr kumimoji="0" lang="en-US" sz="4000" b="0" i="0" u="none" strike="noStrike" kern="1200" cap="none" spc="0" normalizeH="0" baseline="0" noProof="0" dirty="0" err="1">
                <a:ln>
                  <a:noFill/>
                </a:ln>
                <a:solidFill>
                  <a:prstClr val="black"/>
                </a:solidFill>
                <a:effectLst/>
                <a:uLnTx/>
                <a:uFillTx/>
                <a:latin typeface="+mn-lt"/>
              </a:rPr>
              <a:t>tháng</a:t>
            </a:r>
            <a:r>
              <a:rPr kumimoji="0" lang="en-US" sz="4000" b="0" i="0" u="none" strike="noStrike" kern="1200" cap="none" spc="0" normalizeH="0" baseline="0" noProof="0" dirty="0">
                <a:ln>
                  <a:noFill/>
                </a:ln>
                <a:solidFill>
                  <a:prstClr val="black"/>
                </a:solidFill>
                <a:effectLst/>
                <a:uLnTx/>
                <a:uFillTx/>
                <a:latin typeface="+mn-lt"/>
              </a:rPr>
              <a:t> …. </a:t>
            </a:r>
            <a:r>
              <a:rPr kumimoji="0" lang="en-US" sz="4000" b="0" i="0" u="none" strike="noStrike" kern="1200" cap="none" spc="0" normalizeH="0" baseline="0" noProof="0" dirty="0" err="1">
                <a:ln>
                  <a:noFill/>
                </a:ln>
                <a:solidFill>
                  <a:prstClr val="black"/>
                </a:solidFill>
                <a:effectLst/>
                <a:uLnTx/>
                <a:uFillTx/>
                <a:latin typeface="+mn-lt"/>
              </a:rPr>
              <a:t>năm</a:t>
            </a:r>
            <a:r>
              <a:rPr kumimoji="0" lang="en-US" sz="4000" b="0" i="0" u="none" strike="noStrike" kern="1200" cap="none" spc="0" normalizeH="0" baseline="0" noProof="0" dirty="0">
                <a:ln>
                  <a:noFill/>
                </a:ln>
                <a:solidFill>
                  <a:prstClr val="black"/>
                </a:solidFill>
                <a:effectLst/>
                <a:uLnTx/>
                <a:uFillTx/>
                <a:latin typeface="+mn-lt"/>
              </a:rPr>
              <a:t>….</a:t>
            </a:r>
          </a:p>
        </p:txBody>
      </p:sp>
      <p:pic>
        <p:nvPicPr>
          <p:cNvPr id="6" name="Picture 5">
            <a:extLst>
              <a:ext uri="{FF2B5EF4-FFF2-40B4-BE49-F238E27FC236}">
                <a16:creationId xmlns:a16="http://schemas.microsoft.com/office/drawing/2014/main" id="{A22E29FA-6CF5-99D8-774F-83F846F7B449}"/>
              </a:ext>
            </a:extLst>
          </p:cNvPr>
          <p:cNvPicPr>
            <a:picLocks noChangeAspect="1"/>
          </p:cNvPicPr>
          <p:nvPr/>
        </p:nvPicPr>
        <p:blipFill>
          <a:blip r:embed="rId2"/>
          <a:stretch>
            <a:fillRect/>
          </a:stretch>
        </p:blipFill>
        <p:spPr>
          <a:xfrm>
            <a:off x="1276823" y="2483591"/>
            <a:ext cx="9717866" cy="3023878"/>
          </a:xfrm>
          <a:prstGeom prst="rect">
            <a:avLst/>
          </a:prstGeom>
        </p:spPr>
      </p:pic>
      <p:pic>
        <p:nvPicPr>
          <p:cNvPr id="7" name="Picture 6">
            <a:extLst>
              <a:ext uri="{FF2B5EF4-FFF2-40B4-BE49-F238E27FC236}">
                <a16:creationId xmlns:a16="http://schemas.microsoft.com/office/drawing/2014/main" id="{AC113966-C564-0DCA-7C59-1084C3C6E3CE}"/>
              </a:ext>
            </a:extLst>
          </p:cNvPr>
          <p:cNvPicPr>
            <a:picLocks noChangeAspect="1"/>
          </p:cNvPicPr>
          <p:nvPr/>
        </p:nvPicPr>
        <p:blipFill>
          <a:blip r:embed="rId3"/>
          <a:stretch>
            <a:fillRect/>
          </a:stretch>
        </p:blipFill>
        <p:spPr>
          <a:xfrm>
            <a:off x="4305370" y="1463122"/>
            <a:ext cx="2877561" cy="1115665"/>
          </a:xfrm>
          <a:prstGeom prst="rect">
            <a:avLst/>
          </a:prstGeom>
        </p:spPr>
      </p:pic>
    </p:spTree>
    <p:extLst>
      <p:ext uri="{BB962C8B-B14F-4D97-AF65-F5344CB8AC3E}">
        <p14:creationId xmlns:p14="http://schemas.microsoft.com/office/powerpoint/2010/main" val="175017857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08468C42-A115-BF3A-A346-DAEAF1D0301A}"/>
              </a:ext>
            </a:extLst>
          </p:cNvPr>
          <p:cNvPicPr>
            <a:picLocks noChangeAspect="1"/>
          </p:cNvPicPr>
          <p:nvPr/>
        </p:nvPicPr>
        <p:blipFill>
          <a:blip r:embed="rId2"/>
          <a:stretch>
            <a:fillRect/>
          </a:stretch>
        </p:blipFill>
        <p:spPr>
          <a:xfrm>
            <a:off x="0" y="0"/>
            <a:ext cx="12192000" cy="6753323"/>
          </a:xfrm>
          <a:prstGeom prst="rect">
            <a:avLst/>
          </a:prstGeom>
        </p:spPr>
      </p:pic>
      <p:sp>
        <p:nvSpPr>
          <p:cNvPr id="4" name="Rounded Rectangle 16">
            <a:extLst>
              <a:ext uri="{FF2B5EF4-FFF2-40B4-BE49-F238E27FC236}">
                <a16:creationId xmlns:a16="http://schemas.microsoft.com/office/drawing/2014/main" id="{4C025EC6-57F5-2114-9C18-9F109F8E6314}"/>
              </a:ext>
            </a:extLst>
          </p:cNvPr>
          <p:cNvSpPr/>
          <p:nvPr/>
        </p:nvSpPr>
        <p:spPr>
          <a:xfrm>
            <a:off x="932700" y="226719"/>
            <a:ext cx="9463630" cy="1452993"/>
          </a:xfrm>
          <a:prstGeom prst="roundRect">
            <a:avLst/>
          </a:prstGeom>
          <a:solidFill>
            <a:srgbClr val="CBFFA9"/>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schemeClr val="tx1"/>
                </a:solidFill>
                <a:latin typeface="Cambria" panose="02040503050406030204" pitchFamily="18" charset="0"/>
                <a:ea typeface="Cambria" panose="02040503050406030204" pitchFamily="18" charset="0"/>
              </a:rPr>
              <a:t>Đề bài: Viết bài văn tả một cảnh đẹp thiên nhiên nơi em ở.</a:t>
            </a:r>
            <a:endParaRPr lang="en-US" sz="4000" b="1" dirty="0">
              <a:solidFill>
                <a:schemeClr val="tx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2870621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318F5312-1E4B-74F6-7D7D-FE5948292B16}"/>
              </a:ext>
            </a:extLst>
          </p:cNvPr>
          <p:cNvSpPr/>
          <p:nvPr/>
        </p:nvSpPr>
        <p:spPr>
          <a:xfrm>
            <a:off x="295276" y="315311"/>
            <a:ext cx="11624466" cy="6274676"/>
          </a:xfrm>
          <a:prstGeom prst="roundRect">
            <a:avLst>
              <a:gd name="adj" fmla="val 11893"/>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880FFB22-622D-8A6F-3005-E771720B624F}"/>
              </a:ext>
            </a:extLst>
          </p:cNvPr>
          <p:cNvSpPr txBox="1"/>
          <p:nvPr/>
        </p:nvSpPr>
        <p:spPr>
          <a:xfrm>
            <a:off x="442913" y="658208"/>
            <a:ext cx="11305139"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Dựa vào dàn ý đã lập trong hoạt động Viết ở Bài 23, viết bài văn theo yêu cầu.</a:t>
            </a:r>
            <a:endParaRPr lang="en-US" sz="3200" b="1" dirty="0">
              <a:latin typeface="Cambria" panose="02040503050406030204" pitchFamily="18" charset="0"/>
              <a:ea typeface="Cambria" panose="02040503050406030204" pitchFamily="18" charset="0"/>
            </a:endParaRPr>
          </a:p>
        </p:txBody>
      </p:sp>
      <p:sp>
        <p:nvSpPr>
          <p:cNvPr id="4" name="Hình chữ nhật: Góc Tròn 65">
            <a:extLst>
              <a:ext uri="{FF2B5EF4-FFF2-40B4-BE49-F238E27FC236}">
                <a16:creationId xmlns:a16="http://schemas.microsoft.com/office/drawing/2014/main" id="{6B033FD8-5DB0-1516-C43F-600E1783F98D}"/>
              </a:ext>
            </a:extLst>
          </p:cNvPr>
          <p:cNvSpPr/>
          <p:nvPr/>
        </p:nvSpPr>
        <p:spPr>
          <a:xfrm>
            <a:off x="615327" y="2199860"/>
            <a:ext cx="10983638" cy="3286539"/>
          </a:xfrm>
          <a:custGeom>
            <a:avLst/>
            <a:gdLst>
              <a:gd name="connsiteX0" fmla="*/ 0 w 10983638"/>
              <a:gd name="connsiteY0" fmla="*/ 547767 h 3286539"/>
              <a:gd name="connsiteX1" fmla="*/ 547767 w 10983638"/>
              <a:gd name="connsiteY1" fmla="*/ 0 h 3286539"/>
              <a:gd name="connsiteX2" fmla="*/ 10435871 w 10983638"/>
              <a:gd name="connsiteY2" fmla="*/ 0 h 3286539"/>
              <a:gd name="connsiteX3" fmla="*/ 10983638 w 10983638"/>
              <a:gd name="connsiteY3" fmla="*/ 547767 h 3286539"/>
              <a:gd name="connsiteX4" fmla="*/ 10983638 w 10983638"/>
              <a:gd name="connsiteY4" fmla="*/ 2738772 h 3286539"/>
              <a:gd name="connsiteX5" fmla="*/ 10435871 w 10983638"/>
              <a:gd name="connsiteY5" fmla="*/ 3286539 h 3286539"/>
              <a:gd name="connsiteX6" fmla="*/ 547767 w 10983638"/>
              <a:gd name="connsiteY6" fmla="*/ 3286539 h 3286539"/>
              <a:gd name="connsiteX7" fmla="*/ 0 w 10983638"/>
              <a:gd name="connsiteY7" fmla="*/ 2738772 h 3286539"/>
              <a:gd name="connsiteX8" fmla="*/ 0 w 10983638"/>
              <a:gd name="connsiteY8" fmla="*/ 547767 h 3286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983638" h="3286539" fill="none" extrusionOk="0">
                <a:moveTo>
                  <a:pt x="0" y="547767"/>
                </a:moveTo>
                <a:cubicBezTo>
                  <a:pt x="2128" y="302844"/>
                  <a:pt x="249379" y="6940"/>
                  <a:pt x="547767" y="0"/>
                </a:cubicBezTo>
                <a:cubicBezTo>
                  <a:pt x="5253408" y="72427"/>
                  <a:pt x="9305062" y="61419"/>
                  <a:pt x="10435871" y="0"/>
                </a:cubicBezTo>
                <a:cubicBezTo>
                  <a:pt x="10731622" y="-46617"/>
                  <a:pt x="10976448" y="243069"/>
                  <a:pt x="10983638" y="547767"/>
                </a:cubicBezTo>
                <a:cubicBezTo>
                  <a:pt x="11084514" y="1109013"/>
                  <a:pt x="10876325" y="2124700"/>
                  <a:pt x="10983638" y="2738772"/>
                </a:cubicBezTo>
                <a:cubicBezTo>
                  <a:pt x="10985565" y="3031514"/>
                  <a:pt x="10731954" y="3279319"/>
                  <a:pt x="10435871" y="3286539"/>
                </a:cubicBezTo>
                <a:cubicBezTo>
                  <a:pt x="5796683" y="3316366"/>
                  <a:pt x="4485148" y="3207233"/>
                  <a:pt x="547767" y="3286539"/>
                </a:cubicBezTo>
                <a:cubicBezTo>
                  <a:pt x="299157" y="3280444"/>
                  <a:pt x="-12895" y="3043845"/>
                  <a:pt x="0" y="2738772"/>
                </a:cubicBezTo>
                <a:cubicBezTo>
                  <a:pt x="50037" y="1647368"/>
                  <a:pt x="770" y="1165311"/>
                  <a:pt x="0" y="547767"/>
                </a:cubicBezTo>
                <a:close/>
              </a:path>
              <a:path w="10983638" h="3286539" stroke="0" extrusionOk="0">
                <a:moveTo>
                  <a:pt x="0" y="547767"/>
                </a:moveTo>
                <a:cubicBezTo>
                  <a:pt x="21691" y="251156"/>
                  <a:pt x="256509" y="23471"/>
                  <a:pt x="547767" y="0"/>
                </a:cubicBezTo>
                <a:cubicBezTo>
                  <a:pt x="1671109" y="123000"/>
                  <a:pt x="5805704" y="-96860"/>
                  <a:pt x="10435871" y="0"/>
                </a:cubicBezTo>
                <a:cubicBezTo>
                  <a:pt x="10721982" y="-12508"/>
                  <a:pt x="10999222" y="213825"/>
                  <a:pt x="10983638" y="547767"/>
                </a:cubicBezTo>
                <a:cubicBezTo>
                  <a:pt x="10986811" y="811931"/>
                  <a:pt x="11077905" y="2120467"/>
                  <a:pt x="10983638" y="2738772"/>
                </a:cubicBezTo>
                <a:cubicBezTo>
                  <a:pt x="10958264" y="3050487"/>
                  <a:pt x="10714846" y="3282685"/>
                  <a:pt x="10435871" y="3286539"/>
                </a:cubicBezTo>
                <a:cubicBezTo>
                  <a:pt x="6577090" y="3125832"/>
                  <a:pt x="3414424" y="3326206"/>
                  <a:pt x="547767" y="3286539"/>
                </a:cubicBezTo>
                <a:cubicBezTo>
                  <a:pt x="225173" y="3282485"/>
                  <a:pt x="-53005" y="3017282"/>
                  <a:pt x="0" y="2738772"/>
                </a:cubicBezTo>
                <a:cubicBezTo>
                  <a:pt x="32216" y="1695682"/>
                  <a:pt x="57206" y="1349174"/>
                  <a:pt x="0" y="547767"/>
                </a:cubicBezTo>
                <a:close/>
              </a:path>
            </a:pathLst>
          </a:custGeom>
          <a:solidFill>
            <a:schemeClr val="accent2">
              <a:lumMod val="20000"/>
              <a:lumOff val="80000"/>
            </a:schemeClr>
          </a:solidFill>
          <a:ln w="38100">
            <a:solidFill>
              <a:schemeClr val="accent6"/>
            </a:solidFill>
            <a:prstDash val="dash"/>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algn="just"/>
            <a:r>
              <a:rPr lang="vi-VN" sz="3600" b="1" dirty="0"/>
              <a:t>Lưu ý:</a:t>
            </a:r>
          </a:p>
          <a:p>
            <a:pPr algn="just"/>
            <a:r>
              <a:rPr lang="vi-VN" sz="3600" dirty="0"/>
              <a:t>Khi miêu tả cảnh đẹp thiên nhiên, em cần sử dụng biện pháp so sánh, nhân hoá và những từ ngữ gợi tả để bài văn có sức cuốn hút với người đọc.</a:t>
            </a:r>
            <a:endParaRPr lang="en-US" sz="3600" dirty="0"/>
          </a:p>
        </p:txBody>
      </p:sp>
    </p:spTree>
    <p:extLst>
      <p:ext uri="{BB962C8B-B14F-4D97-AF65-F5344CB8AC3E}">
        <p14:creationId xmlns:p14="http://schemas.microsoft.com/office/powerpoint/2010/main" val="36787649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7">
            <a:extLst>
              <a:ext uri="{FF2B5EF4-FFF2-40B4-BE49-F238E27FC236}">
                <a16:creationId xmlns:a16="http://schemas.microsoft.com/office/drawing/2014/main" id="{D732FB13-2F09-E7F4-1C75-ABDD87EA4F0A}"/>
              </a:ext>
            </a:extLst>
          </p:cNvPr>
          <p:cNvSpPr/>
          <p:nvPr/>
        </p:nvSpPr>
        <p:spPr>
          <a:xfrm>
            <a:off x="219228" y="232270"/>
            <a:ext cx="11604923" cy="6392479"/>
          </a:xfrm>
          <a:custGeom>
            <a:avLst/>
            <a:gdLst>
              <a:gd name="connsiteX0" fmla="*/ 0 w 11604923"/>
              <a:gd name="connsiteY0" fmla="*/ 635604 h 6392479"/>
              <a:gd name="connsiteX1" fmla="*/ 635604 w 11604923"/>
              <a:gd name="connsiteY1" fmla="*/ 0 h 6392479"/>
              <a:gd name="connsiteX2" fmla="*/ 10969319 w 11604923"/>
              <a:gd name="connsiteY2" fmla="*/ 0 h 6392479"/>
              <a:gd name="connsiteX3" fmla="*/ 11604923 w 11604923"/>
              <a:gd name="connsiteY3" fmla="*/ 635604 h 6392479"/>
              <a:gd name="connsiteX4" fmla="*/ 11604923 w 11604923"/>
              <a:gd name="connsiteY4" fmla="*/ 5756875 h 6392479"/>
              <a:gd name="connsiteX5" fmla="*/ 10969319 w 11604923"/>
              <a:gd name="connsiteY5" fmla="*/ 6392479 h 6392479"/>
              <a:gd name="connsiteX6" fmla="*/ 635604 w 11604923"/>
              <a:gd name="connsiteY6" fmla="*/ 6392479 h 6392479"/>
              <a:gd name="connsiteX7" fmla="*/ 0 w 11604923"/>
              <a:gd name="connsiteY7" fmla="*/ 5756875 h 6392479"/>
              <a:gd name="connsiteX8" fmla="*/ 0 w 11604923"/>
              <a:gd name="connsiteY8" fmla="*/ 635604 h 6392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04923" h="6392479" fill="none" extrusionOk="0">
                <a:moveTo>
                  <a:pt x="0" y="635604"/>
                </a:moveTo>
                <a:cubicBezTo>
                  <a:pt x="-23061" y="280840"/>
                  <a:pt x="334410" y="40760"/>
                  <a:pt x="635604" y="0"/>
                </a:cubicBezTo>
                <a:cubicBezTo>
                  <a:pt x="5337589" y="130954"/>
                  <a:pt x="7108679" y="43574"/>
                  <a:pt x="10969319" y="0"/>
                </a:cubicBezTo>
                <a:cubicBezTo>
                  <a:pt x="11355691" y="54433"/>
                  <a:pt x="11642538" y="330646"/>
                  <a:pt x="11604923" y="635604"/>
                </a:cubicBezTo>
                <a:cubicBezTo>
                  <a:pt x="11454484" y="2780912"/>
                  <a:pt x="11690802" y="3867342"/>
                  <a:pt x="11604923" y="5756875"/>
                </a:cubicBezTo>
                <a:cubicBezTo>
                  <a:pt x="11556165" y="6115916"/>
                  <a:pt x="11297255" y="6376542"/>
                  <a:pt x="10969319" y="6392479"/>
                </a:cubicBezTo>
                <a:cubicBezTo>
                  <a:pt x="8540140" y="6547676"/>
                  <a:pt x="5597032" y="6555499"/>
                  <a:pt x="635604" y="6392479"/>
                </a:cubicBezTo>
                <a:cubicBezTo>
                  <a:pt x="286974" y="6359966"/>
                  <a:pt x="-24742" y="6122356"/>
                  <a:pt x="0" y="5756875"/>
                </a:cubicBezTo>
                <a:cubicBezTo>
                  <a:pt x="64656" y="4152185"/>
                  <a:pt x="-17807" y="2037778"/>
                  <a:pt x="0" y="635604"/>
                </a:cubicBezTo>
                <a:close/>
              </a:path>
              <a:path w="11604923" h="6392479" stroke="0" extrusionOk="0">
                <a:moveTo>
                  <a:pt x="0" y="635604"/>
                </a:moveTo>
                <a:cubicBezTo>
                  <a:pt x="-6138" y="280784"/>
                  <a:pt x="237758" y="17569"/>
                  <a:pt x="635604" y="0"/>
                </a:cubicBezTo>
                <a:cubicBezTo>
                  <a:pt x="2443368" y="132882"/>
                  <a:pt x="7347067" y="-84951"/>
                  <a:pt x="10969319" y="0"/>
                </a:cubicBezTo>
                <a:cubicBezTo>
                  <a:pt x="11295546" y="24225"/>
                  <a:pt x="11599090" y="316811"/>
                  <a:pt x="11604923" y="635604"/>
                </a:cubicBezTo>
                <a:cubicBezTo>
                  <a:pt x="11625110" y="2874152"/>
                  <a:pt x="11757403" y="3276488"/>
                  <a:pt x="11604923" y="5756875"/>
                </a:cubicBezTo>
                <a:cubicBezTo>
                  <a:pt x="11651256" y="6113406"/>
                  <a:pt x="11345037" y="6341679"/>
                  <a:pt x="10969319" y="6392479"/>
                </a:cubicBezTo>
                <a:cubicBezTo>
                  <a:pt x="7474594" y="6480118"/>
                  <a:pt x="2590404" y="6319800"/>
                  <a:pt x="635604" y="6392479"/>
                </a:cubicBezTo>
                <a:cubicBezTo>
                  <a:pt x="283291" y="6380283"/>
                  <a:pt x="-33435" y="6154374"/>
                  <a:pt x="0" y="5756875"/>
                </a:cubicBezTo>
                <a:cubicBezTo>
                  <a:pt x="-38581" y="3378804"/>
                  <a:pt x="63341" y="1854936"/>
                  <a:pt x="0" y="635604"/>
                </a:cubicBezTo>
                <a:close/>
              </a:path>
            </a:pathLst>
          </a:custGeom>
          <a:ln>
            <a:extLst>
              <a:ext uri="{C807C97D-BFC1-408E-A445-0C87EB9F89A2}">
                <ask:lineSketchStyleProps xmlns:ask="http://schemas.microsoft.com/office/drawing/2018/sketchyshapes" sd="1219033472">
                  <a:prstGeom prst="roundRect">
                    <a:avLst>
                      <a:gd name="adj" fmla="val 9943"/>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6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 name="TextBox 4">
            <a:extLst>
              <a:ext uri="{FF2B5EF4-FFF2-40B4-BE49-F238E27FC236}">
                <a16:creationId xmlns:a16="http://schemas.microsoft.com/office/drawing/2014/main" id="{8CF8E1CD-72E8-222B-132D-9BF6BAD31AFB}"/>
              </a:ext>
            </a:extLst>
          </p:cNvPr>
          <p:cNvSpPr txBox="1"/>
          <p:nvPr/>
        </p:nvSpPr>
        <p:spPr>
          <a:xfrm>
            <a:off x="452995" y="565398"/>
            <a:ext cx="11137387"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Ví</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 </a:t>
            </a:r>
            <a:r>
              <a:rPr kumimoji="0" lang="en-US" sz="3200" b="1" i="0" u="none" strike="noStrike" kern="1200" cap="none" spc="0" normalizeH="0" noProof="0" dirty="0" err="1">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dụ</a:t>
            </a:r>
            <a:r>
              <a:rPr kumimoji="0" lang="en-US" sz="3200" b="1" i="0" u="none" strike="noStrike" kern="1200" cap="none" spc="0" normalizeH="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rPr>
              <a:t>:</a:t>
            </a:r>
            <a:endParaRPr kumimoji="0" lang="en-US" sz="3200" b="1" i="0" u="none" strike="noStrike" kern="1200" cap="none" spc="0" normalizeH="0" baseline="0" noProof="0" dirty="0">
              <a:ln>
                <a:noFill/>
              </a:ln>
              <a:solidFill>
                <a:srgbClr val="333333"/>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Rectangle: Rounded Corners 2">
            <a:extLst>
              <a:ext uri="{FF2B5EF4-FFF2-40B4-BE49-F238E27FC236}">
                <a16:creationId xmlns:a16="http://schemas.microsoft.com/office/drawing/2014/main" id="{0573365B-B414-67F5-80B8-F0020E89BED0}"/>
              </a:ext>
            </a:extLst>
          </p:cNvPr>
          <p:cNvSpPr/>
          <p:nvPr/>
        </p:nvSpPr>
        <p:spPr>
          <a:xfrm>
            <a:off x="1053548" y="1769165"/>
            <a:ext cx="9839739" cy="3876261"/>
          </a:xfrm>
          <a:prstGeom prst="round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Hôm nay, gia đình tôi chuyển đến nơi ở mới dưới thung lũng, từ biệt dốc núi cheo leo sau bao năm gắn bó.</a:t>
            </a:r>
          </a:p>
          <a:p>
            <a:pPr algn="just"/>
            <a:r>
              <a:rPr lang="en-US" sz="2800" b="0" i="0" dirty="0">
                <a:solidFill>
                  <a:srgbClr val="000000"/>
                </a:solidFill>
                <a:effectLst/>
                <a:latin typeface="Cambria" panose="02040503050406030204" pitchFamily="18" charset="0"/>
                <a:ea typeface="Cambria" panose="02040503050406030204" pitchFamily="18" charset="0"/>
              </a:rPr>
              <a:t>   </a:t>
            </a:r>
            <a:r>
              <a:rPr lang="vi-VN" sz="2800" b="0" i="0" dirty="0">
                <a:solidFill>
                  <a:srgbClr val="000000"/>
                </a:solidFill>
                <a:effectLst/>
                <a:latin typeface="Cambria" panose="02040503050406030204" pitchFamily="18" charset="0"/>
                <a:ea typeface="Cambria" panose="02040503050406030204" pitchFamily="18" charset="0"/>
              </a:rPr>
              <a:t>Đứng trên cao nhìn xuống, thung lũng giống như một cái chảo khổng lồ, viền chảo là dãy núi ghé sát vai nhau cao ngất, lòng chảo có cánh đồng lúa xanh rì. Cuối con đường mòn có những mái nhà lô nhô quây quần bên nhau.</a:t>
            </a:r>
          </a:p>
          <a:p>
            <a:pPr algn="r"/>
            <a:r>
              <a:rPr lang="vi-VN" sz="2800" b="0" i="0" dirty="0">
                <a:solidFill>
                  <a:srgbClr val="000000"/>
                </a:solidFill>
                <a:effectLst/>
                <a:latin typeface="Cambria" panose="02040503050406030204" pitchFamily="18" charset="0"/>
                <a:ea typeface="Cambria" panose="02040503050406030204" pitchFamily="18" charset="0"/>
              </a:rPr>
              <a:t>(</a:t>
            </a:r>
            <a:r>
              <a:rPr lang="vi-VN" sz="2800" b="0" i="1" dirty="0">
                <a:solidFill>
                  <a:srgbClr val="000000"/>
                </a:solidFill>
                <a:effectLst/>
                <a:latin typeface="Cambria" panose="02040503050406030204" pitchFamily="18" charset="0"/>
                <a:ea typeface="Cambria" panose="02040503050406030204" pitchFamily="18" charset="0"/>
              </a:rPr>
              <a:t>Theo</a:t>
            </a:r>
            <a:r>
              <a:rPr lang="vi-VN" sz="2800" b="0" i="0" dirty="0">
                <a:solidFill>
                  <a:srgbClr val="000000"/>
                </a:solidFill>
                <a:effectLst/>
                <a:latin typeface="Cambria" panose="02040503050406030204" pitchFamily="18" charset="0"/>
                <a:ea typeface="Cambria" panose="02040503050406030204" pitchFamily="18" charset="0"/>
              </a:rPr>
              <a:t> Nguyên Bình)</a:t>
            </a:r>
          </a:p>
        </p:txBody>
      </p:sp>
    </p:spTree>
    <p:extLst>
      <p:ext uri="{BB962C8B-B14F-4D97-AF65-F5344CB8AC3E}">
        <p14:creationId xmlns:p14="http://schemas.microsoft.com/office/powerpoint/2010/main" val="25926362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nature, clouds&#10;&#10;Description automatically generated">
            <a:extLst>
              <a:ext uri="{FF2B5EF4-FFF2-40B4-BE49-F238E27FC236}">
                <a16:creationId xmlns:a16="http://schemas.microsoft.com/office/drawing/2014/main" id="{C1ED6FF4-8A15-1CAC-37AF-074956BFB24E}"/>
              </a:ext>
            </a:extLst>
          </p:cNvPr>
          <p:cNvPicPr>
            <a:picLocks noChangeAspect="1"/>
          </p:cNvPicPr>
          <p:nvPr/>
        </p:nvPicPr>
        <p:blipFill rotWithShape="1">
          <a:blip r:embed="rId2">
            <a:extLst>
              <a:ext uri="{28A0092B-C50C-407E-A947-70E740481C1C}">
                <a14:useLocalDpi xmlns:a14="http://schemas.microsoft.com/office/drawing/2010/main" val="0"/>
              </a:ext>
            </a:extLst>
          </a:blip>
          <a:srcRect t="32898" b="48350"/>
          <a:stretch/>
        </p:blipFill>
        <p:spPr>
          <a:xfrm>
            <a:off x="0" y="-18968"/>
            <a:ext cx="12192000" cy="3429000"/>
          </a:xfrm>
          <a:prstGeom prst="rect">
            <a:avLst/>
          </a:prstGeom>
        </p:spPr>
      </p:pic>
      <p:pic>
        <p:nvPicPr>
          <p:cNvPr id="8" name="Picture 7">
            <a:extLst>
              <a:ext uri="{FF2B5EF4-FFF2-40B4-BE49-F238E27FC236}">
                <a16:creationId xmlns:a16="http://schemas.microsoft.com/office/drawing/2014/main" id="{1DC8DAA9-1AEE-3C45-4503-9AFBFF264896}"/>
              </a:ext>
            </a:extLst>
          </p:cNvPr>
          <p:cNvPicPr>
            <a:picLocks noChangeAspect="1"/>
          </p:cNvPicPr>
          <p:nvPr/>
        </p:nvPicPr>
        <p:blipFill>
          <a:blip r:embed="rId3">
            <a:alphaModFix amt="85000"/>
          </a:blip>
          <a:stretch>
            <a:fillRect/>
          </a:stretch>
        </p:blipFill>
        <p:spPr>
          <a:xfrm>
            <a:off x="0" y="2866292"/>
            <a:ext cx="12192000" cy="3991708"/>
          </a:xfrm>
          <a:prstGeom prst="rect">
            <a:avLst/>
          </a:prstGeom>
        </p:spPr>
      </p:pic>
      <p:pic>
        <p:nvPicPr>
          <p:cNvPr id="13" name="Picture 12" descr="Icon&#10;&#10;Description automatically generated">
            <a:extLst>
              <a:ext uri="{FF2B5EF4-FFF2-40B4-BE49-F238E27FC236}">
                <a16:creationId xmlns:a16="http://schemas.microsoft.com/office/drawing/2014/main" id="{F162D37A-C3AD-7A6B-8296-9F8E9C6E6DD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1349403" y="5880100"/>
            <a:ext cx="577827" cy="577827"/>
          </a:xfrm>
          <a:prstGeom prst="rect">
            <a:avLst/>
          </a:prstGeom>
        </p:spPr>
      </p:pic>
      <p:pic>
        <p:nvPicPr>
          <p:cNvPr id="14" name="Picture 13" descr="Icon&#10;&#10;Description automatically generated">
            <a:extLst>
              <a:ext uri="{FF2B5EF4-FFF2-40B4-BE49-F238E27FC236}">
                <a16:creationId xmlns:a16="http://schemas.microsoft.com/office/drawing/2014/main" id="{96A3641D-3493-506C-38EB-832164E8B5B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378701" y="6295292"/>
            <a:ext cx="371652" cy="371652"/>
          </a:xfrm>
          <a:prstGeom prst="rect">
            <a:avLst/>
          </a:prstGeom>
        </p:spPr>
      </p:pic>
      <p:grpSp>
        <p:nvGrpSpPr>
          <p:cNvPr id="3" name="Group 2">
            <a:extLst>
              <a:ext uri="{FF2B5EF4-FFF2-40B4-BE49-F238E27FC236}">
                <a16:creationId xmlns:a16="http://schemas.microsoft.com/office/drawing/2014/main" id="{CF4429B8-582A-2DDA-216A-34267CB9F84D}"/>
              </a:ext>
            </a:extLst>
          </p:cNvPr>
          <p:cNvGrpSpPr/>
          <p:nvPr/>
        </p:nvGrpSpPr>
        <p:grpSpPr>
          <a:xfrm>
            <a:off x="1550820" y="-346723"/>
            <a:ext cx="9859302" cy="4888906"/>
            <a:chOff x="1670089" y="-128062"/>
            <a:chExt cx="7803052" cy="5839112"/>
          </a:xfrm>
        </p:grpSpPr>
        <p:pic>
          <p:nvPicPr>
            <p:cNvPr id="12" name="Picture 11" descr="A group of balloons&#10;&#10;Description automatically generated with low confidence">
              <a:extLst>
                <a:ext uri="{FF2B5EF4-FFF2-40B4-BE49-F238E27FC236}">
                  <a16:creationId xmlns:a16="http://schemas.microsoft.com/office/drawing/2014/main" id="{FE4D9ADF-5173-7DC8-7AC0-6CF515430A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670089" y="-128062"/>
              <a:ext cx="7803052" cy="5839112"/>
            </a:xfrm>
            <a:prstGeom prst="rect">
              <a:avLst/>
            </a:prstGeom>
          </p:spPr>
        </p:pic>
        <p:sp>
          <p:nvSpPr>
            <p:cNvPr id="39" name="TextBox 38">
              <a:extLst>
                <a:ext uri="{FF2B5EF4-FFF2-40B4-BE49-F238E27FC236}">
                  <a16:creationId xmlns:a16="http://schemas.microsoft.com/office/drawing/2014/main" id="{D1176138-077C-E91D-9EA1-9A1C2CD057D6}"/>
                </a:ext>
              </a:extLst>
            </p:cNvPr>
            <p:cNvSpPr txBox="1"/>
            <p:nvPr/>
          </p:nvSpPr>
          <p:spPr>
            <a:xfrm>
              <a:off x="3439742" y="2368453"/>
              <a:ext cx="4464144" cy="198501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3.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Đọc</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soát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và</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chỉnh</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sửa</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bài</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 </a:t>
              </a:r>
              <a:r>
                <a:rPr kumimoji="0" lang="en-US" sz="5400" i="0" u="none" strike="noStrike" kern="1200" normalizeH="0" baseline="0" noProof="0" dirty="0" err="1">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viết</a:t>
              </a:r>
              <a:r>
                <a:rPr kumimoji="0" lang="en-US" sz="5400" i="0" u="none" strike="noStrike" kern="1200" normalizeH="0" baseline="0" noProof="0" dirty="0">
                  <a:ln w="0"/>
                  <a:solidFill>
                    <a:srgbClr val="002060"/>
                  </a:solidFill>
                  <a:effectLst>
                    <a:outerShdw blurRad="38100" dist="25400" dir="5400000" algn="ctr" rotWithShape="0">
                      <a:srgbClr val="6E747A">
                        <a:alpha val="43000"/>
                      </a:srgbClr>
                    </a:outerShdw>
                  </a:effectLst>
                  <a:uLnTx/>
                  <a:uFillTx/>
                  <a:latin typeface="Cambria" panose="02040503050406030204" pitchFamily="18" charset="0"/>
                  <a:ea typeface="Cambria" panose="02040503050406030204" pitchFamily="18" charset="0"/>
                </a:rPr>
                <a:t>.</a:t>
              </a:r>
            </a:p>
          </p:txBody>
        </p:sp>
      </p:grpSp>
      <p:pic>
        <p:nvPicPr>
          <p:cNvPr id="41" name="Picture 40">
            <a:extLst>
              <a:ext uri="{FF2B5EF4-FFF2-40B4-BE49-F238E27FC236}">
                <a16:creationId xmlns:a16="http://schemas.microsoft.com/office/drawing/2014/main" id="{FE5E7C35-751F-A3B2-CEC9-D3941826BF7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08535">
            <a:off x="7820575" y="118284"/>
            <a:ext cx="4060994" cy="2223394"/>
          </a:xfrm>
          <a:prstGeom prst="rect">
            <a:avLst/>
          </a:prstGeom>
        </p:spPr>
      </p:pic>
      <p:pic>
        <p:nvPicPr>
          <p:cNvPr id="42" name="Picture 2" descr="Pin on Teacher resources">
            <a:extLst>
              <a:ext uri="{FF2B5EF4-FFF2-40B4-BE49-F238E27FC236}">
                <a16:creationId xmlns:a16="http://schemas.microsoft.com/office/drawing/2014/main" id="{17D3D109-E367-3A32-AACD-ACC6C8B1DD7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22610" y="85829"/>
            <a:ext cx="1885012" cy="194164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1EBA97E-4C27-581C-3B39-79FFC00722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0" y="2845519"/>
            <a:ext cx="3908261" cy="4161414"/>
          </a:xfrm>
          <a:prstGeom prst="rect">
            <a:avLst/>
          </a:prstGeom>
        </p:spPr>
      </p:pic>
      <p:sp>
        <p:nvSpPr>
          <p:cNvPr id="2" name="TextBox 1">
            <a:extLst>
              <a:ext uri="{FF2B5EF4-FFF2-40B4-BE49-F238E27FC236}">
                <a16:creationId xmlns:a16="http://schemas.microsoft.com/office/drawing/2014/main" id="{91251447-CAEC-797D-634F-0E512D26B4C8}"/>
              </a:ext>
            </a:extLst>
          </p:cNvPr>
          <p:cNvSpPr txBox="1"/>
          <p:nvPr/>
        </p:nvSpPr>
        <p:spPr>
          <a:xfrm>
            <a:off x="3483172" y="4630477"/>
            <a:ext cx="3891663" cy="1754326"/>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Đổi</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cho</a:t>
            </a:r>
            <a:r>
              <a:rPr lang="en-US" sz="3600" b="1" dirty="0">
                <a:solidFill>
                  <a:srgbClr val="FF0066"/>
                </a:solidFill>
              </a:rPr>
              <a:t> </a:t>
            </a:r>
            <a:r>
              <a:rPr lang="en-US" sz="3600" b="1" dirty="0" err="1">
                <a:solidFill>
                  <a:srgbClr val="FF0066"/>
                </a:solidFill>
              </a:rPr>
              <a:t>bạn</a:t>
            </a:r>
            <a:r>
              <a:rPr lang="en-US" sz="3600" b="1" dirty="0">
                <a:solidFill>
                  <a:srgbClr val="FF0066"/>
                </a:solidFill>
              </a:rPr>
              <a:t> </a:t>
            </a:r>
            <a:r>
              <a:rPr lang="en-US" sz="3600" b="1" dirty="0" err="1">
                <a:solidFill>
                  <a:srgbClr val="FF0066"/>
                </a:solidFill>
              </a:rPr>
              <a:t>để</a:t>
            </a:r>
            <a:r>
              <a:rPr lang="en-US" sz="3600" b="1" dirty="0">
                <a:solidFill>
                  <a:srgbClr val="FF0066"/>
                </a:solidFill>
              </a:rPr>
              <a:t> </a:t>
            </a:r>
            <a:r>
              <a:rPr lang="en-US" sz="3600" b="1" dirty="0" err="1">
                <a:solidFill>
                  <a:srgbClr val="FF0066"/>
                </a:solidFill>
              </a:rPr>
              <a:t>đọc</a:t>
            </a:r>
            <a:r>
              <a:rPr lang="en-US" sz="3600" b="1" dirty="0">
                <a:solidFill>
                  <a:srgbClr val="FF0066"/>
                </a:solidFill>
              </a:rPr>
              <a:t> </a:t>
            </a:r>
            <a:r>
              <a:rPr lang="en-US" sz="3600" b="1" dirty="0" err="1">
                <a:solidFill>
                  <a:srgbClr val="FF0066"/>
                </a:solidFill>
              </a:rPr>
              <a:t>soát</a:t>
            </a:r>
            <a:r>
              <a:rPr lang="en-US" sz="3600" b="1" dirty="0">
                <a:solidFill>
                  <a:srgbClr val="FF0066"/>
                </a:solidFill>
              </a:rPr>
              <a:t> </a:t>
            </a:r>
            <a:r>
              <a:rPr lang="en-US" sz="3600" b="1" dirty="0" err="1">
                <a:solidFill>
                  <a:srgbClr val="FF0066"/>
                </a:solidFill>
              </a:rPr>
              <a:t>và</a:t>
            </a:r>
            <a:r>
              <a:rPr lang="en-US" sz="3600" b="1" dirty="0">
                <a:solidFill>
                  <a:srgbClr val="FF0066"/>
                </a:solidFill>
              </a:rPr>
              <a:t> </a:t>
            </a:r>
            <a:r>
              <a:rPr lang="en-US" sz="3600" b="1" dirty="0" err="1">
                <a:solidFill>
                  <a:srgbClr val="FF0066"/>
                </a:solidFill>
              </a:rPr>
              <a:t>góp</a:t>
            </a:r>
            <a:r>
              <a:rPr lang="en-US" sz="3600" b="1" dirty="0">
                <a:solidFill>
                  <a:srgbClr val="FF0066"/>
                </a:solidFill>
              </a:rPr>
              <a:t> ý </a:t>
            </a:r>
            <a:r>
              <a:rPr lang="en-US" sz="3600" b="1" dirty="0" err="1">
                <a:solidFill>
                  <a:srgbClr val="FF0066"/>
                </a:solidFill>
              </a:rPr>
              <a:t>cho</a:t>
            </a:r>
            <a:r>
              <a:rPr lang="en-US" sz="3600" b="1" dirty="0">
                <a:solidFill>
                  <a:srgbClr val="FF0066"/>
                </a:solidFill>
              </a:rPr>
              <a:t> </a:t>
            </a:r>
            <a:r>
              <a:rPr lang="en-US" sz="3600" b="1" dirty="0" err="1">
                <a:solidFill>
                  <a:srgbClr val="FF0066"/>
                </a:solidFill>
              </a:rPr>
              <a:t>nhau</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
        <p:nvSpPr>
          <p:cNvPr id="4" name="TextBox 3">
            <a:extLst>
              <a:ext uri="{FF2B5EF4-FFF2-40B4-BE49-F238E27FC236}">
                <a16:creationId xmlns:a16="http://schemas.microsoft.com/office/drawing/2014/main" id="{E50F7215-E779-CB7B-3833-20E27CC6B484}"/>
              </a:ext>
            </a:extLst>
          </p:cNvPr>
          <p:cNvSpPr txBox="1"/>
          <p:nvPr/>
        </p:nvSpPr>
        <p:spPr>
          <a:xfrm>
            <a:off x="7985599" y="4759686"/>
            <a:ext cx="3533854" cy="1200329"/>
          </a:xfrm>
          <a:prstGeom prst="rect">
            <a:avLst/>
          </a:prstGeom>
          <a:solidFill>
            <a:schemeClr val="bg1"/>
          </a:solidFill>
          <a:ln w="57150">
            <a:solidFill>
              <a:srgbClr val="FF006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lvl="0" algn="ctr"/>
            <a:r>
              <a:rPr lang="en-US" sz="3600" b="1" dirty="0" err="1">
                <a:solidFill>
                  <a:srgbClr val="FF0066"/>
                </a:solidFill>
              </a:rPr>
              <a:t>Chỉnh</a:t>
            </a:r>
            <a:r>
              <a:rPr lang="en-US" sz="3600" b="1" dirty="0">
                <a:solidFill>
                  <a:srgbClr val="FF0066"/>
                </a:solidFill>
              </a:rPr>
              <a:t> </a:t>
            </a:r>
            <a:r>
              <a:rPr lang="en-US" sz="3600" b="1" dirty="0" err="1">
                <a:solidFill>
                  <a:srgbClr val="FF0066"/>
                </a:solidFill>
              </a:rPr>
              <a:t>sửa</a:t>
            </a:r>
            <a:r>
              <a:rPr lang="en-US" sz="3600" b="1" dirty="0">
                <a:solidFill>
                  <a:srgbClr val="FF0066"/>
                </a:solidFill>
              </a:rPr>
              <a:t> </a:t>
            </a:r>
            <a:r>
              <a:rPr lang="en-US" sz="3600" b="1" dirty="0" err="1">
                <a:solidFill>
                  <a:srgbClr val="FF0066"/>
                </a:solidFill>
              </a:rPr>
              <a:t>bài</a:t>
            </a:r>
            <a:r>
              <a:rPr lang="en-US" sz="3600" b="1" dirty="0">
                <a:solidFill>
                  <a:srgbClr val="FF0066"/>
                </a:solidFill>
              </a:rPr>
              <a:t> </a:t>
            </a:r>
            <a:r>
              <a:rPr lang="en-US" sz="3600" b="1" dirty="0" err="1">
                <a:solidFill>
                  <a:srgbClr val="FF0066"/>
                </a:solidFill>
              </a:rPr>
              <a:t>viết</a:t>
            </a:r>
            <a:r>
              <a:rPr lang="en-US" sz="3600" b="1" dirty="0">
                <a:solidFill>
                  <a:srgbClr val="FF0066"/>
                </a:solidFill>
              </a:rPr>
              <a:t> (</a:t>
            </a:r>
            <a:r>
              <a:rPr lang="en-US" sz="3600" b="1" dirty="0" err="1">
                <a:solidFill>
                  <a:srgbClr val="FF0066"/>
                </a:solidFill>
              </a:rPr>
              <a:t>nếu</a:t>
            </a:r>
            <a:r>
              <a:rPr lang="en-US" sz="3600" b="1" dirty="0">
                <a:solidFill>
                  <a:srgbClr val="FF0066"/>
                </a:solidFill>
              </a:rPr>
              <a:t> </a:t>
            </a:r>
            <a:r>
              <a:rPr lang="en-US" sz="3600" b="1" dirty="0" err="1">
                <a:solidFill>
                  <a:srgbClr val="FF0066"/>
                </a:solidFill>
              </a:rPr>
              <a:t>cần</a:t>
            </a:r>
            <a:r>
              <a:rPr lang="en-US" sz="3600" b="1" dirty="0">
                <a:solidFill>
                  <a:srgbClr val="FF0066"/>
                </a:solidFill>
              </a:rPr>
              <a:t>).</a:t>
            </a:r>
            <a:endParaRPr kumimoji="0" lang="en-US" sz="3600" b="1" i="0" u="none" strike="noStrike" kern="1200" cap="none" spc="0" normalizeH="0" baseline="0" noProof="0" dirty="0">
              <a:ln>
                <a:noFill/>
              </a:ln>
              <a:solidFill>
                <a:srgbClr val="FF0066"/>
              </a:solidFill>
              <a:effectLst/>
              <a:uLnTx/>
              <a:uFillTx/>
              <a:latin typeface="Calibri" panose="020F0502020204030204"/>
            </a:endParaRPr>
          </a:p>
        </p:txBody>
      </p:sp>
    </p:spTree>
    <p:extLst>
      <p:ext uri="{BB962C8B-B14F-4D97-AF65-F5344CB8AC3E}">
        <p14:creationId xmlns:p14="http://schemas.microsoft.com/office/powerpoint/2010/main" val="3986302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p:cTn id="14" dur="500" fill="hold"/>
                                        <p:tgtEl>
                                          <p:spTgt spid="2"/>
                                        </p:tgtEl>
                                        <p:attrNameLst>
                                          <p:attrName>ppt_w</p:attrName>
                                        </p:attrNameLst>
                                      </p:cBhvr>
                                      <p:tavLst>
                                        <p:tav tm="0">
                                          <p:val>
                                            <p:fltVal val="0"/>
                                          </p:val>
                                        </p:tav>
                                        <p:tav tm="100000">
                                          <p:val>
                                            <p:strVal val="#ppt_w"/>
                                          </p:val>
                                        </p:tav>
                                      </p:tavLst>
                                    </p:anim>
                                    <p:anim calcmode="lin" valueType="num">
                                      <p:cBhvr>
                                        <p:cTn id="15" dur="500" fill="hold"/>
                                        <p:tgtEl>
                                          <p:spTgt spid="2"/>
                                        </p:tgtEl>
                                        <p:attrNameLst>
                                          <p:attrName>ppt_h</p:attrName>
                                        </p:attrNameLst>
                                      </p:cBhvr>
                                      <p:tavLst>
                                        <p:tav tm="0">
                                          <p:val>
                                            <p:fltVal val="0"/>
                                          </p:val>
                                        </p:tav>
                                        <p:tav tm="100000">
                                          <p:val>
                                            <p:strVal val="#ppt_h"/>
                                          </p:val>
                                        </p:tav>
                                      </p:tavLst>
                                    </p:anim>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p:cTn id="21" dur="500" fill="hold"/>
                                        <p:tgtEl>
                                          <p:spTgt spid="4"/>
                                        </p:tgtEl>
                                        <p:attrNameLst>
                                          <p:attrName>ppt_w</p:attrName>
                                        </p:attrNameLst>
                                      </p:cBhvr>
                                      <p:tavLst>
                                        <p:tav tm="0">
                                          <p:val>
                                            <p:fltVal val="0"/>
                                          </p:val>
                                        </p:tav>
                                        <p:tav tm="100000">
                                          <p:val>
                                            <p:strVal val="#ppt_w"/>
                                          </p:val>
                                        </p:tav>
                                      </p:tavLst>
                                    </p:anim>
                                    <p:anim calcmode="lin" valueType="num">
                                      <p:cBhvr>
                                        <p:cTn id="22" dur="500" fill="hold"/>
                                        <p:tgtEl>
                                          <p:spTgt spid="4"/>
                                        </p:tgtEl>
                                        <p:attrNameLst>
                                          <p:attrName>ppt_h</p:attrName>
                                        </p:attrNameLst>
                                      </p:cBhvr>
                                      <p:tavLst>
                                        <p:tav tm="0">
                                          <p:val>
                                            <p:fltVal val="0"/>
                                          </p:val>
                                        </p:tav>
                                        <p:tav tm="100000">
                                          <p:val>
                                            <p:strVal val="#ppt_h"/>
                                          </p:val>
                                        </p:tav>
                                      </p:tavLst>
                                    </p:anim>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children smiling&#10;&#10;Description automatically generated">
            <a:extLst>
              <a:ext uri="{FF2B5EF4-FFF2-40B4-BE49-F238E27FC236}">
                <a16:creationId xmlns:a16="http://schemas.microsoft.com/office/drawing/2014/main" id="{C0479E4F-08BA-564C-99CA-2277A3475AB8}"/>
              </a:ext>
            </a:extLst>
          </p:cNvPr>
          <p:cNvPicPr>
            <a:picLocks noChangeAspect="1"/>
          </p:cNvPicPr>
          <p:nvPr/>
        </p:nvPicPr>
        <p:blipFill rotWithShape="1">
          <a:blip r:embed="rId3">
            <a:extLst>
              <a:ext uri="{28A0092B-C50C-407E-A947-70E740481C1C}">
                <a14:useLocalDpi xmlns:a14="http://schemas.microsoft.com/office/drawing/2010/main" val="0"/>
              </a:ext>
            </a:extLst>
          </a:blip>
          <a:srcRect t="62460"/>
          <a:stretch/>
        </p:blipFill>
        <p:spPr>
          <a:xfrm>
            <a:off x="-1504" y="1282"/>
            <a:ext cx="12191980" cy="6856718"/>
          </a:xfrm>
          <a:prstGeom prst="rect">
            <a:avLst/>
          </a:prstGeom>
        </p:spPr>
      </p:pic>
      <p:sp>
        <p:nvSpPr>
          <p:cNvPr id="6" name="Hình chữ nhật: Góc Tròn 5">
            <a:extLst>
              <a:ext uri="{FF2B5EF4-FFF2-40B4-BE49-F238E27FC236}">
                <a16:creationId xmlns:a16="http://schemas.microsoft.com/office/drawing/2014/main" id="{1B2D64CE-476B-AD8D-54F9-6BA7E859BFEE}"/>
              </a:ext>
            </a:extLst>
          </p:cNvPr>
          <p:cNvSpPr/>
          <p:nvPr/>
        </p:nvSpPr>
        <p:spPr>
          <a:xfrm>
            <a:off x="4769174" y="528033"/>
            <a:ext cx="7222602" cy="6192456"/>
          </a:xfrm>
          <a:prstGeom prst="roundRect">
            <a:avLst/>
          </a:prstGeom>
          <a:solidFill>
            <a:schemeClr val="bg1">
              <a:alpha val="7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7" name="TextBox 9">
            <a:extLst>
              <a:ext uri="{FF2B5EF4-FFF2-40B4-BE49-F238E27FC236}">
                <a16:creationId xmlns:a16="http://schemas.microsoft.com/office/drawing/2014/main" id="{3FAFE47A-DF67-8B0B-6590-905AB49E5EE9}"/>
              </a:ext>
            </a:extLst>
          </p:cNvPr>
          <p:cNvSpPr txBox="1"/>
          <p:nvPr/>
        </p:nvSpPr>
        <p:spPr>
          <a:xfrm>
            <a:off x="6131810" y="220454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10">
            <a:extLst>
              <a:ext uri="{FF2B5EF4-FFF2-40B4-BE49-F238E27FC236}">
                <a16:creationId xmlns:a16="http://schemas.microsoft.com/office/drawing/2014/main" id="{F9EFBE1C-F467-B882-0E85-AD61D5482AE4}"/>
              </a:ext>
            </a:extLst>
          </p:cNvPr>
          <p:cNvSpPr txBox="1"/>
          <p:nvPr/>
        </p:nvSpPr>
        <p:spPr>
          <a:xfrm>
            <a:off x="6131810" y="3345520"/>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TextBox 11">
            <a:extLst>
              <a:ext uri="{FF2B5EF4-FFF2-40B4-BE49-F238E27FC236}">
                <a16:creationId xmlns:a16="http://schemas.microsoft.com/office/drawing/2014/main" id="{AB9685D3-7405-782F-4F17-C32C34302FDA}"/>
              </a:ext>
            </a:extLst>
          </p:cNvPr>
          <p:cNvSpPr txBox="1"/>
          <p:nvPr/>
        </p:nvSpPr>
        <p:spPr>
          <a:xfrm>
            <a:off x="6131810" y="4451115"/>
            <a:ext cx="55909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GV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ghi</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vào</a:t>
            </a:r>
            <a:r>
              <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000" b="1" i="0" u="none" strike="noStrike" kern="1200" cap="none" spc="0" normalizeH="0" baseline="0" noProof="0" dirty="0" err="1">
                <a:ln>
                  <a:noFill/>
                </a:ln>
                <a:solidFill>
                  <a:prstClr val="black"/>
                </a:solidFill>
                <a:effectLst/>
                <a:uLnTx/>
                <a:uFillTx/>
                <a:latin typeface="Calibri" panose="020F0502020204030204"/>
                <a:ea typeface="+mn-ea"/>
                <a:cs typeface="+mn-cs"/>
              </a:rPr>
              <a:t>đây</a:t>
            </a:r>
            <a:endParaRPr kumimoji="0" lang="en-US" sz="40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1" name="Picture 13">
            <a:extLst>
              <a:ext uri="{FF2B5EF4-FFF2-40B4-BE49-F238E27FC236}">
                <a16:creationId xmlns:a16="http://schemas.microsoft.com/office/drawing/2014/main" id="{5D0CB393-92E6-A656-1224-4B7E50004C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2290847"/>
            <a:ext cx="535272" cy="535272"/>
          </a:xfrm>
          <a:prstGeom prst="rect">
            <a:avLst/>
          </a:prstGeom>
        </p:spPr>
      </p:pic>
      <p:pic>
        <p:nvPicPr>
          <p:cNvPr id="12" name="Picture 14">
            <a:extLst>
              <a:ext uri="{FF2B5EF4-FFF2-40B4-BE49-F238E27FC236}">
                <a16:creationId xmlns:a16="http://schemas.microsoft.com/office/drawing/2014/main" id="{D40472CB-018E-F3A5-0797-6EE666E014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3431827"/>
            <a:ext cx="535272" cy="535272"/>
          </a:xfrm>
          <a:prstGeom prst="rect">
            <a:avLst/>
          </a:prstGeom>
        </p:spPr>
      </p:pic>
      <p:pic>
        <p:nvPicPr>
          <p:cNvPr id="14" name="Picture 15">
            <a:extLst>
              <a:ext uri="{FF2B5EF4-FFF2-40B4-BE49-F238E27FC236}">
                <a16:creationId xmlns:a16="http://schemas.microsoft.com/office/drawing/2014/main" id="{3687D1C0-1881-E163-5720-AF1E7B956D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39781" y="4537422"/>
            <a:ext cx="535272" cy="535272"/>
          </a:xfrm>
          <a:prstGeom prst="rect">
            <a:avLst/>
          </a:prstGeom>
        </p:spPr>
      </p:pic>
      <p:pic>
        <p:nvPicPr>
          <p:cNvPr id="2" name="Picture 1">
            <a:extLst>
              <a:ext uri="{FF2B5EF4-FFF2-40B4-BE49-F238E27FC236}">
                <a16:creationId xmlns:a16="http://schemas.microsoft.com/office/drawing/2014/main" id="{174DF9F1-39E5-6586-EE35-D9A2A390F493}"/>
              </a:ext>
            </a:extLst>
          </p:cNvPr>
          <p:cNvPicPr>
            <a:picLocks noChangeAspect="1"/>
          </p:cNvPicPr>
          <p:nvPr/>
        </p:nvPicPr>
        <p:blipFill>
          <a:blip r:embed="rId5"/>
          <a:stretch>
            <a:fillRect/>
          </a:stretch>
        </p:blipFill>
        <p:spPr>
          <a:xfrm>
            <a:off x="279693" y="2763921"/>
            <a:ext cx="4456562" cy="1926503"/>
          </a:xfrm>
          <a:prstGeom prst="rect">
            <a:avLst/>
          </a:prstGeom>
        </p:spPr>
      </p:pic>
    </p:spTree>
    <p:extLst>
      <p:ext uri="{BB962C8B-B14F-4D97-AF65-F5344CB8AC3E}">
        <p14:creationId xmlns:p14="http://schemas.microsoft.com/office/powerpoint/2010/main" val="1503820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ting.wav"/>
                                        </p:tgtEl>
                                      </p:cMediaNode>
                                    </p:audio>
                                  </p:subTnLst>
                                </p:cTn>
                              </p:par>
                              <p:par>
                                <p:cTn id="8" presetID="22" presetClass="entr" presetSubtype="8"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left)">
                                      <p:cBhvr>
                                        <p:cTn id="10" dur="500"/>
                                        <p:tgtEl>
                                          <p:spTgt spid="7"/>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ting.wav"/>
                                        </p:tgtEl>
                                      </p:cMediaNode>
                                    </p:audio>
                                  </p:subTnLst>
                                </p:cTn>
                              </p:par>
                              <p:par>
                                <p:cTn id="15" presetID="22" presetClass="entr" presetSubtype="8"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par>
                          <p:cTn id="18" fill="hold">
                            <p:stCondLst>
                              <p:cond delay="1000"/>
                            </p:stCondLst>
                            <p:childTnLst>
                              <p:par>
                                <p:cTn id="19" presetID="22" presetClass="entr" presetSubtype="8" fill="hold"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left)">
                                      <p:cBhvr>
                                        <p:cTn id="21" dur="500"/>
                                        <p:tgtEl>
                                          <p:spTgt spid="14"/>
                                        </p:tgtEl>
                                      </p:cBhvr>
                                    </p:animEffect>
                                  </p:childTnLst>
                                  <p:subTnLst>
                                    <p:audio>
                                      <p:cMediaNode>
                                        <p:cTn display="0" masterRel="sameClick">
                                          <p:stCondLst>
                                            <p:cond evt="begin" delay="0">
                                              <p:tn val="19"/>
                                            </p:cond>
                                          </p:stCondLst>
                                          <p:endCondLst>
                                            <p:cond evt="onStopAudio" delay="0">
                                              <p:tgtEl>
                                                <p:sldTgt/>
                                              </p:tgtEl>
                                            </p:cond>
                                          </p:endCondLst>
                                        </p:cTn>
                                        <p:tgtEl>
                                          <p:sndTgt r:embed="rId2" name="Trò-chơi-ting.wav"/>
                                        </p:tgtEl>
                                      </p:cMediaNode>
                                    </p:audio>
                                  </p:subTnLst>
                                </p:cTn>
                              </p:par>
                              <p:par>
                                <p:cTn id="22" presetID="22" presetClass="entr" presetSubtype="8"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group of kids jumping on a rainbow&#10;&#10;Description automatically generated">
            <a:extLst>
              <a:ext uri="{FF2B5EF4-FFF2-40B4-BE49-F238E27FC236}">
                <a16:creationId xmlns:a16="http://schemas.microsoft.com/office/drawing/2014/main" id="{C6E1C7E0-7946-CD3B-8521-00787FC9446F}"/>
              </a:ext>
            </a:extLst>
          </p:cNvPr>
          <p:cNvPicPr>
            <a:picLocks noChangeAspect="1"/>
          </p:cNvPicPr>
          <p:nvPr/>
        </p:nvPicPr>
        <p:blipFill rotWithShape="1">
          <a:blip r:embed="rId2">
            <a:extLst>
              <a:ext uri="{28A0092B-C50C-407E-A947-70E740481C1C}">
                <a14:useLocalDpi xmlns:a14="http://schemas.microsoft.com/office/drawing/2010/main" val="0"/>
              </a:ext>
            </a:extLst>
          </a:blip>
          <a:srcRect t="15746"/>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DB0F4C17-4FF6-BA41-7B76-F9FEEDBA6643}"/>
              </a:ext>
            </a:extLst>
          </p:cNvPr>
          <p:cNvPicPr>
            <a:picLocks noChangeAspect="1"/>
          </p:cNvPicPr>
          <p:nvPr/>
        </p:nvPicPr>
        <p:blipFill>
          <a:blip r:embed="rId3"/>
          <a:stretch>
            <a:fillRect/>
          </a:stretch>
        </p:blipFill>
        <p:spPr>
          <a:xfrm>
            <a:off x="644909" y="515038"/>
            <a:ext cx="10882303" cy="1713124"/>
          </a:xfrm>
          <a:prstGeom prst="rect">
            <a:avLst/>
          </a:prstGeom>
        </p:spPr>
      </p:pic>
    </p:spTree>
    <p:extLst>
      <p:ext uri="{BB962C8B-B14F-4D97-AF65-F5344CB8AC3E}">
        <p14:creationId xmlns:p14="http://schemas.microsoft.com/office/powerpoint/2010/main" val="41408557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9Slide.vn</Template>
  <TotalTime>402</TotalTime>
  <Words>290</Words>
  <Application>Microsoft Office PowerPoint</Application>
  <PresentationFormat>Widescreen</PresentationFormat>
  <Paragraphs>18</Paragraphs>
  <Slides>9</Slides>
  <Notes>0</Notes>
  <HiddenSlides>0</HiddenSlides>
  <MMClips>0</MMClips>
  <ScaleCrop>false</ScaleCrop>
  <HeadingPairs>
    <vt:vector size="6" baseType="variant">
      <vt:variant>
        <vt:lpstr>Fonts Used</vt:lpstr>
      </vt:variant>
      <vt:variant>
        <vt:i4>4</vt:i4>
      </vt:variant>
      <vt:variant>
        <vt:lpstr>Theme</vt:lpstr>
      </vt:variant>
      <vt:variant>
        <vt:i4>4</vt:i4>
      </vt:variant>
      <vt:variant>
        <vt:lpstr>Slide Titles</vt:lpstr>
      </vt:variant>
      <vt:variant>
        <vt:i4>9</vt:i4>
      </vt:variant>
    </vt:vector>
  </HeadingPairs>
  <TitlesOfParts>
    <vt:vector size="17" baseType="lpstr">
      <vt:lpstr>Aptos</vt:lpstr>
      <vt:lpstr>Arial</vt:lpstr>
      <vt:lpstr>Calibri</vt:lpstr>
      <vt:lpstr>Cambria</vt:lpstr>
      <vt:lpstr>Custom Design</vt:lpstr>
      <vt:lpstr>1_Custom Design</vt:lpstr>
      <vt:lpstr>2_Custom Design</vt:lpstr>
      <vt:lpstr>3_Custom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 Thao - 0972115126</dc:creator>
  <dc:description>9Slide.vn</dc:description>
  <cp:lastModifiedBy>Thao Do</cp:lastModifiedBy>
  <cp:revision>76</cp:revision>
  <dcterms:created xsi:type="dcterms:W3CDTF">2023-10-16T01:31:35Z</dcterms:created>
  <dcterms:modified xsi:type="dcterms:W3CDTF">2025-05-14T14:06:45Z</dcterms:modified>
  <cp:category>9Slide.vn</cp:category>
</cp:coreProperties>
</file>