
<file path=[Content_Types].xml><?xml version="1.0" encoding="utf-8"?>
<Types xmlns="http://schemas.openxmlformats.org/package/2006/content-types">
  <Default Extension="bin" ContentType="application/vnd.ms-office.activeX"/>
  <Default Extension="emf" ContentType="image/x-emf"/>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3.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activeX/activeX1.xml" ContentType="application/vnd.ms-office.activeX+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 id="2147483756" r:id="rId10"/>
    <p:sldMasterId id="2147483768" r:id="rId11"/>
    <p:sldMasterId id="2147483780" r:id="rId12"/>
    <p:sldMasterId id="2147483792" r:id="rId13"/>
    <p:sldMasterId id="2147483820" r:id="rId14"/>
  </p:sldMasterIdLst>
  <p:notesMasterIdLst>
    <p:notesMasterId r:id="rId49"/>
  </p:notesMasterIdLst>
  <p:sldIdLst>
    <p:sldId id="279" r:id="rId15"/>
    <p:sldId id="257" r:id="rId16"/>
    <p:sldId id="258" r:id="rId17"/>
    <p:sldId id="259" r:id="rId18"/>
    <p:sldId id="260" r:id="rId19"/>
    <p:sldId id="261" r:id="rId20"/>
    <p:sldId id="262" r:id="rId21"/>
    <p:sldId id="4412" r:id="rId22"/>
    <p:sldId id="281" r:id="rId23"/>
    <p:sldId id="283" r:id="rId24"/>
    <p:sldId id="4413" r:id="rId25"/>
    <p:sldId id="284" r:id="rId26"/>
    <p:sldId id="285" r:id="rId27"/>
    <p:sldId id="4414" r:id="rId28"/>
    <p:sldId id="286" r:id="rId29"/>
    <p:sldId id="287" r:id="rId30"/>
    <p:sldId id="288" r:id="rId31"/>
    <p:sldId id="269" r:id="rId32"/>
    <p:sldId id="4415" r:id="rId33"/>
    <p:sldId id="4416" r:id="rId34"/>
    <p:sldId id="4417" r:id="rId35"/>
    <p:sldId id="510" r:id="rId36"/>
    <p:sldId id="271" r:id="rId37"/>
    <p:sldId id="273" r:id="rId38"/>
    <p:sldId id="275" r:id="rId39"/>
    <p:sldId id="277" r:id="rId40"/>
    <p:sldId id="290" r:id="rId41"/>
    <p:sldId id="278" r:id="rId42"/>
    <p:sldId id="292" r:id="rId43"/>
    <p:sldId id="300" r:id="rId44"/>
    <p:sldId id="272" r:id="rId45"/>
    <p:sldId id="306" r:id="rId46"/>
    <p:sldId id="307" r:id="rId47"/>
    <p:sldId id="4410"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462" autoAdjust="0"/>
  </p:normalViewPr>
  <p:slideViewPr>
    <p:cSldViewPr snapToGrid="0">
      <p:cViewPr varScale="1">
        <p:scale>
          <a:sx n="53" d="100"/>
          <a:sy n="53" d="100"/>
        </p:scale>
        <p:origin x="1176"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3" Type="http://schemas.openxmlformats.org/officeDocument/2006/relationships/slideMaster" Target="slideMasters/slideMaster3.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2" Type="http://schemas.openxmlformats.org/officeDocument/2006/relationships/slideMaster" Target="slideMasters/slideMaster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41"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8" Type="http://schemas.openxmlformats.org/officeDocument/2006/relationships/slideMaster" Target="slideMasters/slideMaster8.xml"/><Relationship Id="rId51"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1C22D8-6542-40D3-A187-A4502AB30348}" type="datetimeFigureOut">
              <a:rPr lang="en-US" smtClean="0"/>
              <a:t>2/16/2025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6AA34C-D92F-44EA-8022-68EB5FE70A46}" type="slidenum">
              <a:rPr lang="en-US" smtClean="0"/>
              <a:t>‹#›</a:t>
            </a:fld>
            <a:endParaRPr lang="en-US"/>
          </a:p>
        </p:txBody>
      </p:sp>
    </p:spTree>
    <p:extLst>
      <p:ext uri="{BB962C8B-B14F-4D97-AF65-F5344CB8AC3E}">
        <p14:creationId xmlns:p14="http://schemas.microsoft.com/office/powerpoint/2010/main" val="665416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hạt</a:t>
            </a:r>
            <a:r>
              <a:rPr lang="en-US" dirty="0"/>
              <a:t> </a:t>
            </a:r>
            <a:r>
              <a:rPr lang="en-US" dirty="0" err="1"/>
              <a:t>giống</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hạt</a:t>
            </a:r>
            <a:r>
              <a:rPr lang="en-US" dirty="0"/>
              <a:t> </a:t>
            </a:r>
            <a:r>
              <a:rPr lang="en-US" dirty="0" err="1"/>
              <a:t>mầm</a:t>
            </a:r>
            <a:r>
              <a:rPr lang="en-US" dirty="0"/>
              <a:t> </a:t>
            </a:r>
            <a:r>
              <a:rPr lang="en-US" dirty="0" err="1"/>
              <a:t>để</a:t>
            </a:r>
            <a:r>
              <a:rPr lang="en-US" dirty="0"/>
              <a:t> quay </a:t>
            </a:r>
            <a:r>
              <a:rPr lang="en-US" dirty="0" err="1"/>
              <a:t>về</a:t>
            </a:r>
            <a:r>
              <a:rPr lang="en-US" dirty="0"/>
              <a:t>. </a:t>
            </a:r>
            <a:r>
              <a:rPr lang="en-US" dirty="0" err="1"/>
              <a:t>Bấm</a:t>
            </a:r>
            <a:r>
              <a:rPr lang="en-US" dirty="0"/>
              <a:t> </a:t>
            </a:r>
            <a:r>
              <a:rPr lang="en-US" dirty="0" err="1"/>
              <a:t>vào</a:t>
            </a:r>
            <a:r>
              <a:rPr lang="en-US" dirty="0"/>
              <a:t> </a:t>
            </a:r>
            <a:r>
              <a:rPr lang="en-US" dirty="0" err="1"/>
              <a:t>chậu</a:t>
            </a:r>
            <a:r>
              <a:rPr lang="en-US" dirty="0"/>
              <a:t> </a:t>
            </a:r>
            <a:r>
              <a:rPr lang="en-US" dirty="0" err="1"/>
              <a:t>tương</a:t>
            </a:r>
            <a:r>
              <a:rPr lang="en-US" dirty="0"/>
              <a:t> </a:t>
            </a:r>
            <a:r>
              <a:rPr lang="en-US" dirty="0" err="1"/>
              <a:t>ứng</a:t>
            </a:r>
            <a:r>
              <a:rPr lang="en-US" dirty="0"/>
              <a:t> </a:t>
            </a:r>
            <a:r>
              <a:rPr lang="en-US" dirty="0" err="1"/>
              <a:t>để</a:t>
            </a:r>
            <a:r>
              <a:rPr lang="en-US" dirty="0"/>
              <a:t> </a:t>
            </a:r>
            <a:r>
              <a:rPr lang="en-US" dirty="0" err="1"/>
              <a:t>mọc</a:t>
            </a:r>
            <a:r>
              <a:rPr lang="en-US" dirty="0"/>
              <a:t> </a:t>
            </a:r>
            <a:r>
              <a:rPr lang="en-US" dirty="0" err="1"/>
              <a:t>lên</a:t>
            </a:r>
            <a:r>
              <a:rPr lang="en-US" dirty="0"/>
              <a:t> </a:t>
            </a:r>
            <a:r>
              <a:rPr lang="en-US" dirty="0" err="1"/>
              <a:t>cây</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05CF16-01EB-4C91-BF52-9ACBA7C14D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2146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6AA34C-D92F-44EA-8022-68EB5FE70A46}" type="slidenum">
              <a:rPr lang="en-US" smtClean="0"/>
              <a:t>23</a:t>
            </a:fld>
            <a:endParaRPr lang="en-US"/>
          </a:p>
        </p:txBody>
      </p:sp>
    </p:spTree>
    <p:extLst>
      <p:ext uri="{BB962C8B-B14F-4D97-AF65-F5344CB8AC3E}">
        <p14:creationId xmlns:p14="http://schemas.microsoft.com/office/powerpoint/2010/main" val="2634003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1A9EDA-0AB3-4B2E-806A-D9D11B210F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4145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2.xml"/><Relationship Id="rId4" Type="http://schemas.openxmlformats.org/officeDocument/2006/relationships/image" Target="../media/image5.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2.xml"/><Relationship Id="rId4" Type="http://schemas.openxmlformats.org/officeDocument/2006/relationships/image" Target="../media/image5.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png"/><Relationship Id="rId1" Type="http://schemas.openxmlformats.org/officeDocument/2006/relationships/slideMaster" Target="../slideMasters/slideMaster13.xml"/><Relationship Id="rId4" Type="http://schemas.openxmlformats.org/officeDocument/2006/relationships/image" Target="../media/image9.gif"/></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3.xml"/><Relationship Id="rId5" Type="http://schemas.openxmlformats.org/officeDocument/2006/relationships/image" Target="../media/image13.png"/><Relationship Id="rId4" Type="http://schemas.microsoft.com/office/2007/relationships/hdphoto" Target="../media/hdphoto1.wdp"/></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png"/><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3.xml"/><Relationship Id="rId4" Type="http://schemas.openxmlformats.org/officeDocument/2006/relationships/image" Target="../media/image32.sv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13.xml"/><Relationship Id="rId4" Type="http://schemas.openxmlformats.org/officeDocument/2006/relationships/image" Target="../media/image20.gif"/></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13.xml"/><Relationship Id="rId5" Type="http://schemas.openxmlformats.org/officeDocument/2006/relationships/image" Target="../media/image38.svg"/><Relationship Id="rId4" Type="http://schemas.openxmlformats.org/officeDocument/2006/relationships/image" Target="../media/image37.pn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13.xml"/><Relationship Id="rId4" Type="http://schemas.openxmlformats.org/officeDocument/2006/relationships/image" Target="../media/image9.gif"/></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36.svg"/><Relationship Id="rId7" Type="http://schemas.openxmlformats.org/officeDocument/2006/relationships/image" Target="../media/image42.svg"/><Relationship Id="rId2" Type="http://schemas.openxmlformats.org/officeDocument/2006/relationships/image" Target="../media/image35.png"/><Relationship Id="rId1" Type="http://schemas.openxmlformats.org/officeDocument/2006/relationships/slideMaster" Target="../slideMasters/slideMaster13.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43.png"/><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3DC32-A42D-A0B1-80F7-8746814B42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DEA7A3-D408-C89C-B8DA-6FF0456FB1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E18354-C476-CE0C-E206-D4086BB15A89}"/>
              </a:ext>
            </a:extLst>
          </p:cNvPr>
          <p:cNvSpPr>
            <a:spLocks noGrp="1"/>
          </p:cNvSpPr>
          <p:nvPr>
            <p:ph type="dt" sz="half" idx="10"/>
          </p:nvPr>
        </p:nvSpPr>
        <p:spPr/>
        <p:txBody>
          <a:bodyPr/>
          <a:lstStyle/>
          <a:p>
            <a:fld id="{CB5A94AA-BE27-4BED-86C4-8A50CA4767B5}" type="datetimeFigureOut">
              <a:rPr lang="en-US" smtClean="0"/>
              <a:t>2/16/2025</a:t>
            </a:fld>
            <a:endParaRPr lang="en-US"/>
          </a:p>
        </p:txBody>
      </p:sp>
      <p:sp>
        <p:nvSpPr>
          <p:cNvPr id="5" name="Footer Placeholder 4">
            <a:extLst>
              <a:ext uri="{FF2B5EF4-FFF2-40B4-BE49-F238E27FC236}">
                <a16:creationId xmlns:a16="http://schemas.microsoft.com/office/drawing/2014/main" id="{64A2D24A-32A5-4745-50CD-2595606CEB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8C7F5F-1FB8-E11D-2C46-04C8DB2A0CE5}"/>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449174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FD5AB-A967-4810-654F-541F2BBEF2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CA9CDB-D74D-FF35-982D-1412DAFE9B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DB7095-39F7-D731-8647-154107814AAE}"/>
              </a:ext>
            </a:extLst>
          </p:cNvPr>
          <p:cNvSpPr>
            <a:spLocks noGrp="1"/>
          </p:cNvSpPr>
          <p:nvPr>
            <p:ph type="dt" sz="half" idx="10"/>
          </p:nvPr>
        </p:nvSpPr>
        <p:spPr/>
        <p:txBody>
          <a:bodyPr/>
          <a:lstStyle/>
          <a:p>
            <a:fld id="{CB5A94AA-BE27-4BED-86C4-8A50CA4767B5}" type="datetimeFigureOut">
              <a:rPr lang="en-US" smtClean="0"/>
              <a:t>2/16/2025</a:t>
            </a:fld>
            <a:endParaRPr lang="en-US"/>
          </a:p>
        </p:txBody>
      </p:sp>
      <p:sp>
        <p:nvSpPr>
          <p:cNvPr id="5" name="Footer Placeholder 4">
            <a:extLst>
              <a:ext uri="{FF2B5EF4-FFF2-40B4-BE49-F238E27FC236}">
                <a16:creationId xmlns:a16="http://schemas.microsoft.com/office/drawing/2014/main" id="{9667A827-D989-98EF-7DCE-420F1A6CF1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D36654-BE08-9286-1F63-74FAEE83C60B}"/>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9838491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85696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5061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2247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6459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2235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9956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4016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60146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20826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420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A98934-4EB6-BE36-76AA-0C27EF53A5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12275B-B913-2A0C-D739-95D3211E79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FF2F55-F722-0153-6E9F-C745FB176F1F}"/>
              </a:ext>
            </a:extLst>
          </p:cNvPr>
          <p:cNvSpPr>
            <a:spLocks noGrp="1"/>
          </p:cNvSpPr>
          <p:nvPr>
            <p:ph type="dt" sz="half" idx="10"/>
          </p:nvPr>
        </p:nvSpPr>
        <p:spPr/>
        <p:txBody>
          <a:bodyPr/>
          <a:lstStyle/>
          <a:p>
            <a:fld id="{CB5A94AA-BE27-4BED-86C4-8A50CA4767B5}" type="datetimeFigureOut">
              <a:rPr lang="en-US" smtClean="0"/>
              <a:t>2/16/2025</a:t>
            </a:fld>
            <a:endParaRPr lang="en-US"/>
          </a:p>
        </p:txBody>
      </p:sp>
      <p:sp>
        <p:nvSpPr>
          <p:cNvPr id="5" name="Footer Placeholder 4">
            <a:extLst>
              <a:ext uri="{FF2B5EF4-FFF2-40B4-BE49-F238E27FC236}">
                <a16:creationId xmlns:a16="http://schemas.microsoft.com/office/drawing/2014/main" id="{3B6B31C9-5E17-C927-5F71-734BF3069A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E52E24-D3A0-492D-1D0A-887DE195BCC1}"/>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225017379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8229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92E00-4059-AF31-527B-C27B29372C9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F78979E-75DF-2F93-6992-E4996FC626C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09078FF-248B-D103-6394-9EB2276BF57B}"/>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2/16/2025</a:t>
            </a:fld>
            <a:endParaRPr lang="en-US"/>
          </a:p>
        </p:txBody>
      </p:sp>
      <p:sp>
        <p:nvSpPr>
          <p:cNvPr id="5" name="Footer Placeholder 4">
            <a:extLst>
              <a:ext uri="{FF2B5EF4-FFF2-40B4-BE49-F238E27FC236}">
                <a16:creationId xmlns:a16="http://schemas.microsoft.com/office/drawing/2014/main" id="{87D87424-E343-63C6-A466-E85C78E7F5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F46EBE-AE7B-3C2A-AF3B-75CD1D4E451F}"/>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51625832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617F3-F129-2946-5F50-98D09DBA37B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81214C8-2034-7CE5-A368-68428219E95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591D82-5C58-B335-1DDA-9F2C95AAFDFD}"/>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2/16/2025</a:t>
            </a:fld>
            <a:endParaRPr lang="en-US"/>
          </a:p>
        </p:txBody>
      </p:sp>
      <p:sp>
        <p:nvSpPr>
          <p:cNvPr id="5" name="Footer Placeholder 4">
            <a:extLst>
              <a:ext uri="{FF2B5EF4-FFF2-40B4-BE49-F238E27FC236}">
                <a16:creationId xmlns:a16="http://schemas.microsoft.com/office/drawing/2014/main" id="{32737B02-8076-B88D-09E2-B8BE23326D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757E490-FB8B-DFEF-CC27-32DC6141A20E}"/>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315661087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75E88-68AE-C629-569B-8E02A3846B6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B85FAF3-2DC6-FBC0-5CAE-60F35B7AC38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BBC120-23F8-B4A0-D738-68B2E97D625B}"/>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2/16/2025</a:t>
            </a:fld>
            <a:endParaRPr lang="en-US"/>
          </a:p>
        </p:txBody>
      </p:sp>
      <p:sp>
        <p:nvSpPr>
          <p:cNvPr id="5" name="Footer Placeholder 4">
            <a:extLst>
              <a:ext uri="{FF2B5EF4-FFF2-40B4-BE49-F238E27FC236}">
                <a16:creationId xmlns:a16="http://schemas.microsoft.com/office/drawing/2014/main" id="{8700C8C3-44BF-45AA-4881-8EE10B5EF4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B3F81D-7BAE-4676-5557-1666EA706B7C}"/>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92744919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1E3F5-A8E5-B841-55B8-6B65616D49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1AC3B08-C820-BF87-77B9-28919C3A500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8B800C-6205-70A4-D7D8-E2D2C87B433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2F18FF-7789-0291-109C-B6BCCDA54AA6}"/>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2/16/2025</a:t>
            </a:fld>
            <a:endParaRPr lang="en-US"/>
          </a:p>
        </p:txBody>
      </p:sp>
      <p:sp>
        <p:nvSpPr>
          <p:cNvPr id="6" name="Footer Placeholder 5">
            <a:extLst>
              <a:ext uri="{FF2B5EF4-FFF2-40B4-BE49-F238E27FC236}">
                <a16:creationId xmlns:a16="http://schemas.microsoft.com/office/drawing/2014/main" id="{B613FCD5-C14D-1FDA-1EF0-581C0652041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938F015-242B-C54D-36C4-F59C28B89532}"/>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95909624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83DB8-2C7A-4EA4-2BD2-198A2DD7ABD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F03F455-0A88-A009-EAC7-969B60D4153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7E530E-A9D8-E8CA-2D8E-B87A2DAFFE5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CA8970-9BC6-E774-A9F3-2C094F1D4CB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CCFDBE-CA0B-A8BB-7601-66894359F8E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89459F-CFF3-FD37-1895-C7C3BC1655E9}"/>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2/16/2025</a:t>
            </a:fld>
            <a:endParaRPr lang="en-US"/>
          </a:p>
        </p:txBody>
      </p:sp>
      <p:sp>
        <p:nvSpPr>
          <p:cNvPr id="8" name="Footer Placeholder 7">
            <a:extLst>
              <a:ext uri="{FF2B5EF4-FFF2-40B4-BE49-F238E27FC236}">
                <a16:creationId xmlns:a16="http://schemas.microsoft.com/office/drawing/2014/main" id="{D3D6833D-48FB-0DCA-6509-F3F132AACD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0EEE80F-8AC7-8070-0CEA-AA6BB5D58A39}"/>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400382339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46EE8-E96E-01A3-765A-5FC1859954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AA3C7F0-896C-B0E4-B7A7-0D11504EE1B7}"/>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2/16/2025</a:t>
            </a:fld>
            <a:endParaRPr lang="en-US"/>
          </a:p>
        </p:txBody>
      </p:sp>
      <p:sp>
        <p:nvSpPr>
          <p:cNvPr id="4" name="Footer Placeholder 3">
            <a:extLst>
              <a:ext uri="{FF2B5EF4-FFF2-40B4-BE49-F238E27FC236}">
                <a16:creationId xmlns:a16="http://schemas.microsoft.com/office/drawing/2014/main" id="{60C9DD5D-7AE2-793F-0594-175E6F4E40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5F57EF1-87E5-200C-BB27-1EEF4A6BF317}"/>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11472716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750478-3C59-E81A-0AE4-FB4120D8BC93}"/>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2/16/2025</a:t>
            </a:fld>
            <a:endParaRPr lang="en-US"/>
          </a:p>
        </p:txBody>
      </p:sp>
      <p:sp>
        <p:nvSpPr>
          <p:cNvPr id="3" name="Footer Placeholder 2">
            <a:extLst>
              <a:ext uri="{FF2B5EF4-FFF2-40B4-BE49-F238E27FC236}">
                <a16:creationId xmlns:a16="http://schemas.microsoft.com/office/drawing/2014/main" id="{DACCEA8C-960E-6D20-32DF-8FBD217CB8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FC5FD8E-0BAF-0B5F-1F82-361A838350F8}"/>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73987545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D01C4-4710-65AB-2062-9A57DB6506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C9CB17-C991-66BE-4285-8E287A552AB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F52B22-6A55-36DE-9FA0-926139C1305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48CC3F-B188-F00B-90D9-D2078F69AFBC}"/>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2/16/2025</a:t>
            </a:fld>
            <a:endParaRPr lang="en-US"/>
          </a:p>
        </p:txBody>
      </p:sp>
      <p:sp>
        <p:nvSpPr>
          <p:cNvPr id="6" name="Footer Placeholder 5">
            <a:extLst>
              <a:ext uri="{FF2B5EF4-FFF2-40B4-BE49-F238E27FC236}">
                <a16:creationId xmlns:a16="http://schemas.microsoft.com/office/drawing/2014/main" id="{F4B02D76-7736-D56C-8D86-DCD3DE275E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42DD823-1C74-B34E-9D26-2A03A76F8307}"/>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9512771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C182F-310E-CFEE-5DE0-7C1E7D7B032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2164C-4DFE-AFC7-363B-404637CD633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4ED8F0-8415-BBA7-65E4-954DC26F062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AB091A-4654-9797-2F96-E242E7B4C216}"/>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2/16/2025</a:t>
            </a:fld>
            <a:endParaRPr lang="en-US"/>
          </a:p>
        </p:txBody>
      </p:sp>
      <p:sp>
        <p:nvSpPr>
          <p:cNvPr id="6" name="Footer Placeholder 5">
            <a:extLst>
              <a:ext uri="{FF2B5EF4-FFF2-40B4-BE49-F238E27FC236}">
                <a16:creationId xmlns:a16="http://schemas.microsoft.com/office/drawing/2014/main" id="{70E3F366-6137-E220-B439-64669B8BBB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92FB3F4-ADF5-BA8C-78C3-C4DDEF25E19A}"/>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38984612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B8315-A3AA-B654-EE3D-41BC30192A4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D4D1D6-A6CB-6A4B-AA20-C250E40965CB}"/>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25A4E4-2392-01FD-DBC3-7A04DAE38EB0}"/>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2/16/2025</a:t>
            </a:fld>
            <a:endParaRPr lang="en-US"/>
          </a:p>
        </p:txBody>
      </p:sp>
      <p:sp>
        <p:nvSpPr>
          <p:cNvPr id="5" name="Footer Placeholder 4">
            <a:extLst>
              <a:ext uri="{FF2B5EF4-FFF2-40B4-BE49-F238E27FC236}">
                <a16:creationId xmlns:a16="http://schemas.microsoft.com/office/drawing/2014/main" id="{005E0170-C00F-3325-D812-03F0B33501F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5CE4898-4584-D762-690A-11BFA4BD5F96}"/>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75964426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52FA1-6B78-76AA-83C3-160B8FBC3E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2750F-2885-FD5B-8EF6-F5A1CB468A2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083BDB-0A19-5357-4D27-14E64F0E847D}"/>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2/16/2025</a:t>
            </a:fld>
            <a:endParaRPr lang="en-US"/>
          </a:p>
        </p:txBody>
      </p:sp>
      <p:sp>
        <p:nvSpPr>
          <p:cNvPr id="5" name="Footer Placeholder 4">
            <a:extLst>
              <a:ext uri="{FF2B5EF4-FFF2-40B4-BE49-F238E27FC236}">
                <a16:creationId xmlns:a16="http://schemas.microsoft.com/office/drawing/2014/main" id="{412FF78E-15B6-A777-11AE-A5C5FEBBB3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1B88B1-6E19-FE15-EB98-E1E4FF3647A8}"/>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5860214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14B08F-CC6D-A0A2-4946-B9B64852847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ABDFDB-F208-19F1-574F-FF4EE64ADE6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B1B9DF-8C10-945C-77D6-A7FE78CBB897}"/>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2/16/2025</a:t>
            </a:fld>
            <a:endParaRPr lang="en-US"/>
          </a:p>
        </p:txBody>
      </p:sp>
      <p:sp>
        <p:nvSpPr>
          <p:cNvPr id="5" name="Footer Placeholder 4">
            <a:extLst>
              <a:ext uri="{FF2B5EF4-FFF2-40B4-BE49-F238E27FC236}">
                <a16:creationId xmlns:a16="http://schemas.microsoft.com/office/drawing/2014/main" id="{BE6E87E5-F918-0A9B-71A9-2A9C774A84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10FF30F-A3BC-625A-6986-2AAD23B39CDC}"/>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05692064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2025/2/16</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15671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935282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373648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2025/2/16</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299238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2025/2/16</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11984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2025/2/16</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255033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2025/2/16</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027258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2025/2/16</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1627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AC38-0F4D-C0A8-AA85-4E41BEE078E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AE0F7C0-C6AA-F287-0FFB-85A575F15D5B}"/>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F9FCD7-2452-4452-4870-8048C926AC3E}"/>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2/16/2025</a:t>
            </a:fld>
            <a:endParaRPr lang="en-US"/>
          </a:p>
        </p:txBody>
      </p:sp>
      <p:sp>
        <p:nvSpPr>
          <p:cNvPr id="5" name="Footer Placeholder 4">
            <a:extLst>
              <a:ext uri="{FF2B5EF4-FFF2-40B4-BE49-F238E27FC236}">
                <a16:creationId xmlns:a16="http://schemas.microsoft.com/office/drawing/2014/main" id="{7CDFA15A-6A2D-20F8-E21E-EFFE438D3F95}"/>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142B60B-90D5-6400-98F7-C46B934518D3}"/>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70185965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2025/2/16</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1693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2025/2/16</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552302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2025/2/16</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315473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FCE17E5-EF9B-4CC0-9F24-996A45781759}"/>
              </a:ext>
            </a:extLst>
          </p:cNvPr>
          <p:cNvGrpSpPr/>
          <p:nvPr userDrawn="1"/>
        </p:nvGrpSpPr>
        <p:grpSpPr>
          <a:xfrm>
            <a:off x="-757646" y="4648188"/>
            <a:ext cx="12140835" cy="2500032"/>
            <a:chOff x="382287" y="4081809"/>
            <a:chExt cx="11047711" cy="2812721"/>
          </a:xfrm>
        </p:grpSpPr>
        <p:pic>
          <p:nvPicPr>
            <p:cNvPr id="9" name="Picture 8">
              <a:extLst>
                <a:ext uri="{FF2B5EF4-FFF2-40B4-BE49-F238E27FC236}">
                  <a16:creationId xmlns:a16="http://schemas.microsoft.com/office/drawing/2014/main" id="{8CA3D574-3345-4C73-8E1C-CD5E5E57F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0" name="Picture 9">
              <a:extLst>
                <a:ext uri="{FF2B5EF4-FFF2-40B4-BE49-F238E27FC236}">
                  <a16:creationId xmlns:a16="http://schemas.microsoft.com/office/drawing/2014/main" id="{3FD63837-B644-4EBB-9019-BFFFE15CC5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1" name="Picture 10">
              <a:extLst>
                <a:ext uri="{FF2B5EF4-FFF2-40B4-BE49-F238E27FC236}">
                  <a16:creationId xmlns:a16="http://schemas.microsoft.com/office/drawing/2014/main" id="{B28D72E9-F768-4C41-8B44-A742B36CEA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2" name="Picture 11">
              <a:extLst>
                <a:ext uri="{FF2B5EF4-FFF2-40B4-BE49-F238E27FC236}">
                  <a16:creationId xmlns:a16="http://schemas.microsoft.com/office/drawing/2014/main" id="{B8A5DF6D-7341-42CF-B537-9B12E146F8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3" name="Picture 12">
              <a:extLst>
                <a:ext uri="{FF2B5EF4-FFF2-40B4-BE49-F238E27FC236}">
                  <a16:creationId xmlns:a16="http://schemas.microsoft.com/office/drawing/2014/main" id="{7FA9B0DF-B177-46E0-B9B5-175BB95E5C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4" name="Picture 13">
              <a:extLst>
                <a:ext uri="{FF2B5EF4-FFF2-40B4-BE49-F238E27FC236}">
                  <a16:creationId xmlns:a16="http://schemas.microsoft.com/office/drawing/2014/main" id="{C75FCCD9-6205-4836-AB96-5479038DC0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5" name="Picture 14">
              <a:extLst>
                <a:ext uri="{FF2B5EF4-FFF2-40B4-BE49-F238E27FC236}">
                  <a16:creationId xmlns:a16="http://schemas.microsoft.com/office/drawing/2014/main" id="{4219214B-B2C7-4F89-9960-3D4C7B668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6" name="Picture 15">
            <a:extLst>
              <a:ext uri="{FF2B5EF4-FFF2-40B4-BE49-F238E27FC236}">
                <a16:creationId xmlns:a16="http://schemas.microsoft.com/office/drawing/2014/main" id="{47D826C9-0FE1-4397-8BBD-6F3BED2753B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7" name="Picture 16">
            <a:extLst>
              <a:ext uri="{FF2B5EF4-FFF2-40B4-BE49-F238E27FC236}">
                <a16:creationId xmlns:a16="http://schemas.microsoft.com/office/drawing/2014/main" id="{1D784EA8-F86A-4A83-9F36-A15CA195BE5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grpSp>
        <p:nvGrpSpPr>
          <p:cNvPr id="30" name="Group 29">
            <a:extLst>
              <a:ext uri="{FF2B5EF4-FFF2-40B4-BE49-F238E27FC236}">
                <a16:creationId xmlns:a16="http://schemas.microsoft.com/office/drawing/2014/main" id="{5B52A9B0-7D86-4CD5-9DE0-3E428B1581F9}"/>
              </a:ext>
            </a:extLst>
          </p:cNvPr>
          <p:cNvGrpSpPr/>
          <p:nvPr userDrawn="1"/>
        </p:nvGrpSpPr>
        <p:grpSpPr>
          <a:xfrm>
            <a:off x="1733437" y="4531226"/>
            <a:ext cx="12140835" cy="2500032"/>
            <a:chOff x="382287" y="4081809"/>
            <a:chExt cx="11047711" cy="2812721"/>
          </a:xfrm>
        </p:grpSpPr>
        <p:pic>
          <p:nvPicPr>
            <p:cNvPr id="31" name="Picture 30">
              <a:extLst>
                <a:ext uri="{FF2B5EF4-FFF2-40B4-BE49-F238E27FC236}">
                  <a16:creationId xmlns:a16="http://schemas.microsoft.com/office/drawing/2014/main" id="{D8F0FD7C-1CAA-4125-ADB2-C20FE757FA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2" name="Picture 31">
              <a:extLst>
                <a:ext uri="{FF2B5EF4-FFF2-40B4-BE49-F238E27FC236}">
                  <a16:creationId xmlns:a16="http://schemas.microsoft.com/office/drawing/2014/main" id="{DD076153-410C-4A98-AB04-A7F4D342DC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3" name="Picture 32">
              <a:extLst>
                <a:ext uri="{FF2B5EF4-FFF2-40B4-BE49-F238E27FC236}">
                  <a16:creationId xmlns:a16="http://schemas.microsoft.com/office/drawing/2014/main" id="{FA0FB495-2878-4E94-BF3A-7500E9AFCA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4" name="Picture 33">
              <a:extLst>
                <a:ext uri="{FF2B5EF4-FFF2-40B4-BE49-F238E27FC236}">
                  <a16:creationId xmlns:a16="http://schemas.microsoft.com/office/drawing/2014/main" id="{1ED41BE1-68C6-4A91-9BC1-802F16BCE0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5" name="Picture 34">
              <a:extLst>
                <a:ext uri="{FF2B5EF4-FFF2-40B4-BE49-F238E27FC236}">
                  <a16:creationId xmlns:a16="http://schemas.microsoft.com/office/drawing/2014/main" id="{7B996E04-0388-42C2-820B-487A6533ED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6" name="Picture 35">
              <a:extLst>
                <a:ext uri="{FF2B5EF4-FFF2-40B4-BE49-F238E27FC236}">
                  <a16:creationId xmlns:a16="http://schemas.microsoft.com/office/drawing/2014/main" id="{0F59F916-9D1F-4774-A499-D8C7FEC941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7" name="Picture 36">
              <a:extLst>
                <a:ext uri="{FF2B5EF4-FFF2-40B4-BE49-F238E27FC236}">
                  <a16:creationId xmlns:a16="http://schemas.microsoft.com/office/drawing/2014/main" id="{0CA757B4-BAD7-4422-8516-8211B0092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432947438"/>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9789090"/>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966E638B-E782-47E1-85D4-443D01E4B965}"/>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3951601" y="-1256314"/>
            <a:ext cx="8453751" cy="9370627"/>
          </a:xfrm>
          <a:prstGeom prst="rect">
            <a:avLst/>
          </a:prstGeom>
        </p:spPr>
      </p:pic>
      <p:pic>
        <p:nvPicPr>
          <p:cNvPr id="8" name="图片 4">
            <a:extLst>
              <a:ext uri="{FF2B5EF4-FFF2-40B4-BE49-F238E27FC236}">
                <a16:creationId xmlns:a16="http://schemas.microsoft.com/office/drawing/2014/main" id="{6315F5CD-1E7F-4F79-8497-3612F449530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9420" y="3879728"/>
            <a:ext cx="12191999" cy="2978272"/>
          </a:xfrm>
          <a:prstGeom prst="rect">
            <a:avLst/>
          </a:prstGeom>
        </p:spPr>
      </p:pic>
    </p:spTree>
    <p:extLst>
      <p:ext uri="{BB962C8B-B14F-4D97-AF65-F5344CB8AC3E}">
        <p14:creationId xmlns:p14="http://schemas.microsoft.com/office/powerpoint/2010/main" val="3665584212"/>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7769321"/>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C5B2F04C-87DC-45EA-B070-2D067220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208" y="4394200"/>
            <a:ext cx="12281208" cy="2463800"/>
          </a:xfrm>
          <a:prstGeom prst="rect">
            <a:avLst/>
          </a:prstGeom>
        </p:spPr>
      </p:pic>
    </p:spTree>
    <p:extLst>
      <p:ext uri="{BB962C8B-B14F-4D97-AF65-F5344CB8AC3E}">
        <p14:creationId xmlns:p14="http://schemas.microsoft.com/office/powerpoint/2010/main" val="853944778"/>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D06AF1C2-7988-4B8F-866B-4B74F5F8901B}"/>
              </a:ext>
            </a:extLst>
          </p:cNvPr>
          <p:cNvSpPr>
            <a:spLocks noGrp="1"/>
          </p:cNvSpPr>
          <p:nvPr>
            <p:ph type="body" sz="quarter" idx="10" hasCustomPrompt="1"/>
          </p:nvPr>
        </p:nvSpPr>
        <p:spPr>
          <a:xfrm>
            <a:off x="6883400" y="3429000"/>
            <a:ext cx="4724400" cy="1143000"/>
          </a:xfrm>
          <a:prstGeom prst="rect">
            <a:avLst/>
          </a:prstGeom>
        </p:spPr>
        <p:txBody>
          <a:bodyPr>
            <a:noAutofit/>
          </a:bodyPr>
          <a:lstStyle>
            <a:lvl1pPr marL="0" indent="0" algn="r">
              <a:buNone/>
              <a:defRPr sz="9600">
                <a:solidFill>
                  <a:srgbClr val="CF2665"/>
                </a:solidFill>
                <a:latin typeface="+mj-lt"/>
              </a:defRPr>
            </a:lvl1pPr>
          </a:lstStyle>
          <a:p>
            <a:pPr lvl="0"/>
            <a:r>
              <a:rPr lang="en-US" dirty="0"/>
              <a:t>Section</a:t>
            </a:r>
          </a:p>
        </p:txBody>
      </p:sp>
      <p:sp>
        <p:nvSpPr>
          <p:cNvPr id="7" name="Text Placeholder 6">
            <a:extLst>
              <a:ext uri="{FF2B5EF4-FFF2-40B4-BE49-F238E27FC236}">
                <a16:creationId xmlns:a16="http://schemas.microsoft.com/office/drawing/2014/main" id="{0865BBE9-515C-4681-AEA1-FF6F1A86A450}"/>
              </a:ext>
            </a:extLst>
          </p:cNvPr>
          <p:cNvSpPr>
            <a:spLocks noGrp="1"/>
          </p:cNvSpPr>
          <p:nvPr>
            <p:ph type="body" sz="quarter" idx="11" hasCustomPrompt="1"/>
          </p:nvPr>
        </p:nvSpPr>
        <p:spPr>
          <a:xfrm>
            <a:off x="6883400" y="1727200"/>
            <a:ext cx="4724400" cy="1981200"/>
          </a:xfrm>
          <a:prstGeom prst="rect">
            <a:avLst/>
          </a:prstGeom>
        </p:spPr>
        <p:txBody>
          <a:bodyPr>
            <a:noAutofit/>
          </a:bodyPr>
          <a:lstStyle>
            <a:lvl1pPr marL="0" indent="0" algn="ctr">
              <a:buNone/>
              <a:defRPr sz="13800">
                <a:solidFill>
                  <a:schemeClr val="bg1">
                    <a:lumMod val="95000"/>
                  </a:schemeClr>
                </a:solidFill>
                <a:latin typeface="+mj-lt"/>
              </a:defRPr>
            </a:lvl1pPr>
          </a:lstStyle>
          <a:p>
            <a:pPr lvl="0"/>
            <a:r>
              <a:rPr lang="en-US" dirty="0"/>
              <a:t>01</a:t>
            </a:r>
          </a:p>
        </p:txBody>
      </p:sp>
      <p:sp>
        <p:nvSpPr>
          <p:cNvPr id="8" name="Text Placeholder 12">
            <a:extLst>
              <a:ext uri="{FF2B5EF4-FFF2-40B4-BE49-F238E27FC236}">
                <a16:creationId xmlns:a16="http://schemas.microsoft.com/office/drawing/2014/main" id="{7CF603EE-D13C-4ADA-B632-70E36422A8AD}"/>
              </a:ext>
            </a:extLst>
          </p:cNvPr>
          <p:cNvSpPr>
            <a:spLocks noGrp="1"/>
          </p:cNvSpPr>
          <p:nvPr>
            <p:ph type="body" sz="quarter" idx="14" hasCustomPrompt="1"/>
          </p:nvPr>
        </p:nvSpPr>
        <p:spPr>
          <a:xfrm>
            <a:off x="6883400" y="4572000"/>
            <a:ext cx="4724400" cy="1003300"/>
          </a:xfrm>
          <a:prstGeom prst="rect">
            <a:avLst/>
          </a:prstGeom>
        </p:spPr>
        <p:txBody>
          <a:bodyPr>
            <a:noAutofit/>
          </a:bodyPr>
          <a:lstStyle>
            <a:lvl1pPr marL="0" indent="0" algn="ct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Tree>
    <p:extLst>
      <p:ext uri="{BB962C8B-B14F-4D97-AF65-F5344CB8AC3E}">
        <p14:creationId xmlns:p14="http://schemas.microsoft.com/office/powerpoint/2010/main" val="161501974"/>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1B4CA61-0EAD-482B-A406-6C262F3B9DF3}"/>
              </a:ext>
            </a:extLst>
          </p:cNvPr>
          <p:cNvSpPr>
            <a:spLocks noGrp="1"/>
          </p:cNvSpPr>
          <p:nvPr>
            <p:ph type="body" sz="quarter" idx="10" hasCustomPrompt="1"/>
          </p:nvPr>
        </p:nvSpPr>
        <p:spPr>
          <a:xfrm>
            <a:off x="2424881" y="830415"/>
            <a:ext cx="4724400" cy="939391"/>
          </a:xfrm>
          <a:prstGeom prst="rect">
            <a:avLst/>
          </a:prstGeom>
        </p:spPr>
        <p:txBody>
          <a:bodyPr>
            <a:normAutofit/>
          </a:bodyPr>
          <a:lstStyle>
            <a:lvl1pPr marL="0" indent="0" algn="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B68DE6DC-FF3B-41D8-B2D1-CE55A8A8FF8D}"/>
              </a:ext>
            </a:extLst>
          </p:cNvPr>
          <p:cNvSpPr>
            <a:spLocks noGrp="1"/>
          </p:cNvSpPr>
          <p:nvPr>
            <p:ph type="body" sz="quarter" idx="12" hasCustomPrompt="1"/>
          </p:nvPr>
        </p:nvSpPr>
        <p:spPr>
          <a:xfrm>
            <a:off x="2424881" y="1786607"/>
            <a:ext cx="4724400" cy="571500"/>
          </a:xfrm>
          <a:prstGeom prst="rect">
            <a:avLst/>
          </a:prstGeom>
        </p:spPr>
        <p:txBody>
          <a:bodyPr>
            <a:noAutofit/>
          </a:bodyPr>
          <a:lstStyle>
            <a:lvl1pPr marL="0" indent="0" algn="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9D856560-035F-4A73-A79F-0394328A355F}"/>
              </a:ext>
            </a:extLst>
          </p:cNvPr>
          <p:cNvSpPr>
            <a:spLocks noGrp="1"/>
          </p:cNvSpPr>
          <p:nvPr>
            <p:ph type="body" sz="quarter" idx="14" hasCustomPrompt="1"/>
          </p:nvPr>
        </p:nvSpPr>
        <p:spPr>
          <a:xfrm>
            <a:off x="2424881" y="2358107"/>
            <a:ext cx="4724400" cy="1003300"/>
          </a:xfrm>
          <a:prstGeom prst="rect">
            <a:avLst/>
          </a:prstGeom>
        </p:spPr>
        <p:txBody>
          <a:bodyPr>
            <a:noAutofit/>
          </a:bodyPr>
          <a:lstStyle>
            <a:lvl1pPr marL="0" indent="0" algn="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ECF35A85-3DCA-439C-B377-1887F7C0F1AE}"/>
              </a:ext>
            </a:extLst>
          </p:cNvPr>
          <p:cNvSpPr>
            <a:spLocks noGrp="1"/>
          </p:cNvSpPr>
          <p:nvPr>
            <p:ph type="body" sz="quarter" idx="15" hasCustomPrompt="1"/>
          </p:nvPr>
        </p:nvSpPr>
        <p:spPr>
          <a:xfrm>
            <a:off x="1653049" y="4909573"/>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D8A3C0FC-00D4-4177-AE00-E8FDE492EA06}"/>
              </a:ext>
            </a:extLst>
          </p:cNvPr>
          <p:cNvSpPr>
            <a:spLocks noGrp="1"/>
          </p:cNvSpPr>
          <p:nvPr>
            <p:ph type="body" sz="quarter" idx="16" hasCustomPrompt="1"/>
          </p:nvPr>
        </p:nvSpPr>
        <p:spPr>
          <a:xfrm>
            <a:off x="5030430" y="4884586"/>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8BF7C146-C925-40DF-9CB5-83024489942D}"/>
              </a:ext>
            </a:extLst>
          </p:cNvPr>
          <p:cNvSpPr>
            <a:spLocks noGrp="1"/>
          </p:cNvSpPr>
          <p:nvPr>
            <p:ph type="body" sz="quarter" idx="17" hasCustomPrompt="1"/>
          </p:nvPr>
        </p:nvSpPr>
        <p:spPr>
          <a:xfrm>
            <a:off x="1653049" y="4545777"/>
            <a:ext cx="2869790"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2" name="Text Placeholder 12">
            <a:extLst>
              <a:ext uri="{FF2B5EF4-FFF2-40B4-BE49-F238E27FC236}">
                <a16:creationId xmlns:a16="http://schemas.microsoft.com/office/drawing/2014/main" id="{B3BD90D1-59F2-4D23-9C67-EF09E63A4D5A}"/>
              </a:ext>
            </a:extLst>
          </p:cNvPr>
          <p:cNvSpPr>
            <a:spLocks noGrp="1"/>
          </p:cNvSpPr>
          <p:nvPr>
            <p:ph type="body" sz="quarter" idx="18" hasCustomPrompt="1"/>
          </p:nvPr>
        </p:nvSpPr>
        <p:spPr>
          <a:xfrm>
            <a:off x="5030430" y="4510959"/>
            <a:ext cx="2869790"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379282455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30A37-E5DB-2FDC-E711-8202E78B1104}"/>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BDA3570-34E6-80D3-5881-8938B77606CE}"/>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464840-D87D-66B3-50D7-ACAC6E8F9402}"/>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2/16/2025</a:t>
            </a:fld>
            <a:endParaRPr lang="en-US"/>
          </a:p>
        </p:txBody>
      </p:sp>
      <p:sp>
        <p:nvSpPr>
          <p:cNvPr id="5" name="Footer Placeholder 4">
            <a:extLst>
              <a:ext uri="{FF2B5EF4-FFF2-40B4-BE49-F238E27FC236}">
                <a16:creationId xmlns:a16="http://schemas.microsoft.com/office/drawing/2014/main" id="{02831306-36F1-3C06-B01E-05BDFCFF1358}"/>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A214E5-9157-00B0-1DA5-5385D1D5E4BD}"/>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06160743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E2172C01-6BF6-499B-9BDA-0FA4F3584224}"/>
              </a:ext>
            </a:extLst>
          </p:cNvPr>
          <p:cNvSpPr>
            <a:spLocks noGrp="1"/>
          </p:cNvSpPr>
          <p:nvPr>
            <p:ph type="body" sz="quarter" idx="10" hasCustomPrompt="1"/>
          </p:nvPr>
        </p:nvSpPr>
        <p:spPr>
          <a:xfrm>
            <a:off x="3812246" y="473063"/>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D80139F6-C98E-4759-B7A6-939BE9EC11A9}"/>
              </a:ext>
            </a:extLst>
          </p:cNvPr>
          <p:cNvSpPr>
            <a:spLocks noGrp="1"/>
          </p:cNvSpPr>
          <p:nvPr>
            <p:ph type="body" sz="quarter" idx="12" hasCustomPrompt="1"/>
          </p:nvPr>
        </p:nvSpPr>
        <p:spPr>
          <a:xfrm>
            <a:off x="3812246" y="1616063"/>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30802514-2405-425B-A4CF-BE5D9149EA35}"/>
              </a:ext>
            </a:extLst>
          </p:cNvPr>
          <p:cNvSpPr>
            <a:spLocks noGrp="1"/>
          </p:cNvSpPr>
          <p:nvPr>
            <p:ph type="body" sz="quarter" idx="15" hasCustomPrompt="1"/>
          </p:nvPr>
        </p:nvSpPr>
        <p:spPr>
          <a:xfrm>
            <a:off x="475890" y="4447118"/>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8008AA38-06AF-4664-93A3-6E511AA51E9D}"/>
              </a:ext>
            </a:extLst>
          </p:cNvPr>
          <p:cNvSpPr>
            <a:spLocks noGrp="1"/>
          </p:cNvSpPr>
          <p:nvPr>
            <p:ph type="body" sz="quarter" idx="16" hasCustomPrompt="1"/>
          </p:nvPr>
        </p:nvSpPr>
        <p:spPr>
          <a:xfrm>
            <a:off x="8846322" y="4447118"/>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6">
            <a:extLst>
              <a:ext uri="{FF2B5EF4-FFF2-40B4-BE49-F238E27FC236}">
                <a16:creationId xmlns:a16="http://schemas.microsoft.com/office/drawing/2014/main" id="{50D689A3-EEE8-4F18-BFC3-47860249F632}"/>
              </a:ext>
            </a:extLst>
          </p:cNvPr>
          <p:cNvSpPr>
            <a:spLocks noGrp="1"/>
          </p:cNvSpPr>
          <p:nvPr>
            <p:ph type="body" sz="quarter" idx="17" hasCustomPrompt="1"/>
          </p:nvPr>
        </p:nvSpPr>
        <p:spPr>
          <a:xfrm>
            <a:off x="475890" y="3720662"/>
            <a:ext cx="2869790" cy="726456"/>
          </a:xfrm>
          <a:prstGeom prst="rect">
            <a:avLst/>
          </a:prstGeom>
        </p:spPr>
        <p:txBody>
          <a:bodyPr>
            <a:normAutofit/>
          </a:bodyPr>
          <a:lstStyle>
            <a:lvl1pPr marL="0" indent="0" algn="ctr">
              <a:buNone/>
              <a:defRPr sz="5400">
                <a:solidFill>
                  <a:srgbClr val="CF2665"/>
                </a:solidFill>
                <a:latin typeface="+mj-lt"/>
              </a:defRPr>
            </a:lvl1pPr>
          </a:lstStyle>
          <a:p>
            <a:pPr lvl="0"/>
            <a:r>
              <a:rPr lang="en-US" dirty="0"/>
              <a:t>6h 35m</a:t>
            </a:r>
          </a:p>
        </p:txBody>
      </p:sp>
      <p:sp>
        <p:nvSpPr>
          <p:cNvPr id="11" name="Text Placeholder 6">
            <a:extLst>
              <a:ext uri="{FF2B5EF4-FFF2-40B4-BE49-F238E27FC236}">
                <a16:creationId xmlns:a16="http://schemas.microsoft.com/office/drawing/2014/main" id="{9D4F40B0-22D1-44A0-8DB6-76671C7CC4CC}"/>
              </a:ext>
            </a:extLst>
          </p:cNvPr>
          <p:cNvSpPr>
            <a:spLocks noGrp="1"/>
          </p:cNvSpPr>
          <p:nvPr>
            <p:ph type="body" sz="quarter" idx="18" hasCustomPrompt="1"/>
          </p:nvPr>
        </p:nvSpPr>
        <p:spPr>
          <a:xfrm>
            <a:off x="8846320" y="3715407"/>
            <a:ext cx="2869790" cy="726456"/>
          </a:xfrm>
          <a:prstGeom prst="rect">
            <a:avLst/>
          </a:prstGeom>
        </p:spPr>
        <p:txBody>
          <a:bodyPr>
            <a:normAutofit/>
          </a:bodyPr>
          <a:lstStyle>
            <a:lvl1pPr marL="0" indent="0" algn="ctr">
              <a:buNone/>
              <a:defRPr sz="5400">
                <a:solidFill>
                  <a:srgbClr val="CF2665"/>
                </a:solidFill>
                <a:latin typeface="+mj-lt"/>
              </a:defRPr>
            </a:lvl1pPr>
          </a:lstStyle>
          <a:p>
            <a:pPr lvl="0"/>
            <a:r>
              <a:rPr lang="en-US" dirty="0"/>
              <a:t>60 km</a:t>
            </a:r>
          </a:p>
        </p:txBody>
      </p:sp>
    </p:spTree>
    <p:extLst>
      <p:ext uri="{BB962C8B-B14F-4D97-AF65-F5344CB8AC3E}">
        <p14:creationId xmlns:p14="http://schemas.microsoft.com/office/powerpoint/2010/main" val="1813436258"/>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D5067-3DD9-4D6E-A39C-45C0CD151ADF}"/>
              </a:ext>
            </a:extLst>
          </p:cNvPr>
          <p:cNvGrpSpPr/>
          <p:nvPr userDrawn="1"/>
        </p:nvGrpSpPr>
        <p:grpSpPr>
          <a:xfrm>
            <a:off x="-394642" y="4436329"/>
            <a:ext cx="12878288" cy="2815091"/>
            <a:chOff x="11758" y="4349244"/>
            <a:chExt cx="12878288" cy="2815091"/>
          </a:xfrm>
        </p:grpSpPr>
        <p:pic>
          <p:nvPicPr>
            <p:cNvPr id="13" name="Picture 12">
              <a:extLst>
                <a:ext uri="{FF2B5EF4-FFF2-40B4-BE49-F238E27FC236}">
                  <a16:creationId xmlns:a16="http://schemas.microsoft.com/office/drawing/2014/main" id="{393682B1-7261-40EB-9D11-D287C2488D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4" name="Picture 13">
              <a:extLst>
                <a:ext uri="{FF2B5EF4-FFF2-40B4-BE49-F238E27FC236}">
                  <a16:creationId xmlns:a16="http://schemas.microsoft.com/office/drawing/2014/main" id="{DF9D7BF6-0FCB-41AD-9474-697ACCC079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5" name="Picture 14">
              <a:extLst>
                <a:ext uri="{FF2B5EF4-FFF2-40B4-BE49-F238E27FC236}">
                  <a16:creationId xmlns:a16="http://schemas.microsoft.com/office/drawing/2014/main" id="{E0E906D7-7174-4C55-9BAF-85FCEDA31F1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16" name="Picture 15">
              <a:extLst>
                <a:ext uri="{FF2B5EF4-FFF2-40B4-BE49-F238E27FC236}">
                  <a16:creationId xmlns:a16="http://schemas.microsoft.com/office/drawing/2014/main" id="{B015F48F-5BBF-44D4-A26C-FEDE3CD1DC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17" name="Picture 16">
              <a:extLst>
                <a:ext uri="{FF2B5EF4-FFF2-40B4-BE49-F238E27FC236}">
                  <a16:creationId xmlns:a16="http://schemas.microsoft.com/office/drawing/2014/main" id="{09DED30C-7CD3-40F3-92A1-C31149294D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18" name="Picture 17">
              <a:extLst>
                <a:ext uri="{FF2B5EF4-FFF2-40B4-BE49-F238E27FC236}">
                  <a16:creationId xmlns:a16="http://schemas.microsoft.com/office/drawing/2014/main" id="{42D878D5-6839-4408-B6F3-86107C9D679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19" name="Picture 18">
              <a:extLst>
                <a:ext uri="{FF2B5EF4-FFF2-40B4-BE49-F238E27FC236}">
                  <a16:creationId xmlns:a16="http://schemas.microsoft.com/office/drawing/2014/main" id="{BB5A32D3-0225-4C7D-8FED-734E03E5B7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877841349"/>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8E896A5-197B-4280-87B0-DE517B394296}"/>
              </a:ext>
            </a:extLst>
          </p:cNvPr>
          <p:cNvSpPr>
            <a:spLocks noGrp="1"/>
          </p:cNvSpPr>
          <p:nvPr>
            <p:ph type="body" sz="quarter" idx="10" hasCustomPrompt="1"/>
          </p:nvPr>
        </p:nvSpPr>
        <p:spPr>
          <a:xfrm>
            <a:off x="7885470" y="709038"/>
            <a:ext cx="3726425" cy="1143000"/>
          </a:xfrm>
          <a:prstGeom prst="rect">
            <a:avLst/>
          </a:prstGeom>
        </p:spPr>
        <p:txBody>
          <a:bodyPr>
            <a:normAutofit/>
          </a:bodyPr>
          <a:lstStyle>
            <a:lvl1pPr marL="0" indent="0" algn="r">
              <a:buNone/>
              <a:defRPr sz="66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26EB5E3D-2A7A-4AC7-9E2E-BD0641E307A1}"/>
              </a:ext>
            </a:extLst>
          </p:cNvPr>
          <p:cNvSpPr>
            <a:spLocks noGrp="1"/>
          </p:cNvSpPr>
          <p:nvPr>
            <p:ph type="body" sz="quarter" idx="12" hasCustomPrompt="1"/>
          </p:nvPr>
        </p:nvSpPr>
        <p:spPr>
          <a:xfrm>
            <a:off x="7885470" y="1852038"/>
            <a:ext cx="3726425" cy="571500"/>
          </a:xfrm>
          <a:prstGeom prst="rect">
            <a:avLst/>
          </a:prstGeom>
        </p:spPr>
        <p:txBody>
          <a:bodyPr>
            <a:noAutofit/>
          </a:bodyPr>
          <a:lstStyle>
            <a:lvl1pPr marL="0" indent="0" algn="r">
              <a:buNone/>
              <a:defRPr sz="2800"/>
            </a:lvl1pPr>
          </a:lstStyle>
          <a:p>
            <a:pPr lvl="0"/>
            <a:r>
              <a:rPr lang="en-US" dirty="0"/>
              <a:t>Presentation Template</a:t>
            </a:r>
          </a:p>
        </p:txBody>
      </p:sp>
      <p:sp>
        <p:nvSpPr>
          <p:cNvPr id="8" name="Text Placeholder 12">
            <a:extLst>
              <a:ext uri="{FF2B5EF4-FFF2-40B4-BE49-F238E27FC236}">
                <a16:creationId xmlns:a16="http://schemas.microsoft.com/office/drawing/2014/main" id="{4022D7C3-5F06-46E5-8ED6-71919307F09D}"/>
              </a:ext>
            </a:extLst>
          </p:cNvPr>
          <p:cNvSpPr>
            <a:spLocks noGrp="1"/>
          </p:cNvSpPr>
          <p:nvPr>
            <p:ph type="body" sz="quarter" idx="14" hasCustomPrompt="1"/>
          </p:nvPr>
        </p:nvSpPr>
        <p:spPr>
          <a:xfrm>
            <a:off x="7885469" y="2578100"/>
            <a:ext cx="3726425" cy="1701800"/>
          </a:xfrm>
          <a:prstGeom prst="rect">
            <a:avLst/>
          </a:prstGeom>
        </p:spPr>
        <p:txBody>
          <a:bodyPr>
            <a:noAutofit/>
          </a:bodyPr>
          <a:lstStyle>
            <a:lvl1pPr marL="0" indent="0" algn="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
        <p:nvSpPr>
          <p:cNvPr id="9" name="Text Placeholder 12">
            <a:extLst>
              <a:ext uri="{FF2B5EF4-FFF2-40B4-BE49-F238E27FC236}">
                <a16:creationId xmlns:a16="http://schemas.microsoft.com/office/drawing/2014/main" id="{F73779EE-5D0B-463B-BBF6-1C4C99CEEBAD}"/>
              </a:ext>
            </a:extLst>
          </p:cNvPr>
          <p:cNvSpPr>
            <a:spLocks noGrp="1"/>
          </p:cNvSpPr>
          <p:nvPr>
            <p:ph type="body" sz="quarter" idx="15" hasCustomPrompt="1"/>
          </p:nvPr>
        </p:nvSpPr>
        <p:spPr>
          <a:xfrm>
            <a:off x="580107" y="3281106"/>
            <a:ext cx="3726425" cy="1701800"/>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755062244"/>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A picture containing text, vector graphics&#10;&#10;Description automatically generated">
            <a:extLst>
              <a:ext uri="{FF2B5EF4-FFF2-40B4-BE49-F238E27FC236}">
                <a16:creationId xmlns:a16="http://schemas.microsoft.com/office/drawing/2014/main" id="{B11E83E3-3BDF-45F9-B309-16B08F3E99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079"/>
            <a:ext cx="12192000" cy="6863079"/>
          </a:xfrm>
          <a:prstGeom prst="rect">
            <a:avLst/>
          </a:prstGeom>
        </p:spPr>
      </p:pic>
      <p:sp>
        <p:nvSpPr>
          <p:cNvPr id="10" name="Text Placeholder 6">
            <a:extLst>
              <a:ext uri="{FF2B5EF4-FFF2-40B4-BE49-F238E27FC236}">
                <a16:creationId xmlns:a16="http://schemas.microsoft.com/office/drawing/2014/main" id="{927B1186-F2FD-45FA-A0BF-70136898C207}"/>
              </a:ext>
            </a:extLst>
          </p:cNvPr>
          <p:cNvSpPr>
            <a:spLocks noGrp="1"/>
          </p:cNvSpPr>
          <p:nvPr>
            <p:ph type="body" sz="quarter" idx="21" hasCustomPrompt="1"/>
          </p:nvPr>
        </p:nvSpPr>
        <p:spPr>
          <a:xfrm>
            <a:off x="3603522" y="1745047"/>
            <a:ext cx="1184788"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01</a:t>
            </a:r>
          </a:p>
        </p:txBody>
      </p:sp>
      <p:sp>
        <p:nvSpPr>
          <p:cNvPr id="11" name="Text Placeholder 12">
            <a:extLst>
              <a:ext uri="{FF2B5EF4-FFF2-40B4-BE49-F238E27FC236}">
                <a16:creationId xmlns:a16="http://schemas.microsoft.com/office/drawing/2014/main" id="{BA448B34-2B82-49FF-9A71-4F699A454B97}"/>
              </a:ext>
            </a:extLst>
          </p:cNvPr>
          <p:cNvSpPr>
            <a:spLocks noGrp="1"/>
          </p:cNvSpPr>
          <p:nvPr>
            <p:ph type="body" sz="quarter" idx="22" hasCustomPrompt="1"/>
          </p:nvPr>
        </p:nvSpPr>
        <p:spPr>
          <a:xfrm>
            <a:off x="9214056" y="3912414"/>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EDCCFDBF-9F9A-4811-9066-AA3039336753}"/>
              </a:ext>
            </a:extLst>
          </p:cNvPr>
          <p:cNvSpPr>
            <a:spLocks noGrp="1"/>
          </p:cNvSpPr>
          <p:nvPr>
            <p:ph type="body" sz="quarter" idx="23" hasCustomPrompt="1"/>
          </p:nvPr>
        </p:nvSpPr>
        <p:spPr>
          <a:xfrm>
            <a:off x="9214056" y="3548618"/>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5" name="Text Placeholder 12">
            <a:extLst>
              <a:ext uri="{FF2B5EF4-FFF2-40B4-BE49-F238E27FC236}">
                <a16:creationId xmlns:a16="http://schemas.microsoft.com/office/drawing/2014/main" id="{7E55F143-723F-4FDE-925E-0A81A38AD889}"/>
              </a:ext>
            </a:extLst>
          </p:cNvPr>
          <p:cNvSpPr>
            <a:spLocks noGrp="1"/>
          </p:cNvSpPr>
          <p:nvPr>
            <p:ph type="body" sz="quarter" idx="24" hasCustomPrompt="1"/>
          </p:nvPr>
        </p:nvSpPr>
        <p:spPr>
          <a:xfrm>
            <a:off x="5148416" y="2446995"/>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6" name="Text Placeholder 12">
            <a:extLst>
              <a:ext uri="{FF2B5EF4-FFF2-40B4-BE49-F238E27FC236}">
                <a16:creationId xmlns:a16="http://schemas.microsoft.com/office/drawing/2014/main" id="{8BC6D210-5FDF-4DF7-8D5D-3519358FF39E}"/>
              </a:ext>
            </a:extLst>
          </p:cNvPr>
          <p:cNvSpPr>
            <a:spLocks noGrp="1"/>
          </p:cNvSpPr>
          <p:nvPr>
            <p:ph type="body" sz="quarter" idx="25" hasCustomPrompt="1"/>
          </p:nvPr>
        </p:nvSpPr>
        <p:spPr>
          <a:xfrm>
            <a:off x="5148416" y="2083199"/>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7" name="Text Placeholder 6">
            <a:extLst>
              <a:ext uri="{FF2B5EF4-FFF2-40B4-BE49-F238E27FC236}">
                <a16:creationId xmlns:a16="http://schemas.microsoft.com/office/drawing/2014/main" id="{3FF7CBBB-85D1-4FEB-9021-551F97355CFA}"/>
              </a:ext>
            </a:extLst>
          </p:cNvPr>
          <p:cNvSpPr>
            <a:spLocks noGrp="1"/>
          </p:cNvSpPr>
          <p:nvPr>
            <p:ph type="body" sz="quarter" idx="26" hasCustomPrompt="1"/>
          </p:nvPr>
        </p:nvSpPr>
        <p:spPr>
          <a:xfrm>
            <a:off x="7921113" y="2576362"/>
            <a:ext cx="1184788"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02</a:t>
            </a:r>
          </a:p>
        </p:txBody>
      </p:sp>
      <p:sp>
        <p:nvSpPr>
          <p:cNvPr id="18" name="Text Placeholder 6">
            <a:extLst>
              <a:ext uri="{FF2B5EF4-FFF2-40B4-BE49-F238E27FC236}">
                <a16:creationId xmlns:a16="http://schemas.microsoft.com/office/drawing/2014/main" id="{C314381C-9D32-49DC-8938-99C41D6F16C7}"/>
              </a:ext>
            </a:extLst>
          </p:cNvPr>
          <p:cNvSpPr>
            <a:spLocks noGrp="1"/>
          </p:cNvSpPr>
          <p:nvPr>
            <p:ph type="body" sz="quarter" idx="10" hasCustomPrompt="1"/>
          </p:nvPr>
        </p:nvSpPr>
        <p:spPr>
          <a:xfrm>
            <a:off x="3667432" y="460870"/>
            <a:ext cx="8170605" cy="873933"/>
          </a:xfrm>
          <a:prstGeom prst="rect">
            <a:avLst/>
          </a:prstGeom>
        </p:spPr>
        <p:txBody>
          <a:bodyPr>
            <a:normAutofit/>
          </a:bodyPr>
          <a:lstStyle>
            <a:lvl1pPr marL="0" indent="0" algn="r">
              <a:buNone/>
              <a:defRPr sz="6000">
                <a:solidFill>
                  <a:srgbClr val="CF2665"/>
                </a:solidFill>
                <a:latin typeface="+mj-lt"/>
              </a:defRPr>
            </a:lvl1pPr>
          </a:lstStyle>
          <a:p>
            <a:pPr lvl="0"/>
            <a:r>
              <a:rPr lang="en-US" dirty="0"/>
              <a:t>Princess Timeline</a:t>
            </a:r>
          </a:p>
        </p:txBody>
      </p:sp>
    </p:spTree>
    <p:extLst>
      <p:ext uri="{BB962C8B-B14F-4D97-AF65-F5344CB8AC3E}">
        <p14:creationId xmlns:p14="http://schemas.microsoft.com/office/powerpoint/2010/main" val="1636203015"/>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Shape&#10;&#10;Description automatically generated">
            <a:extLst>
              <a:ext uri="{FF2B5EF4-FFF2-40B4-BE49-F238E27FC236}">
                <a16:creationId xmlns:a16="http://schemas.microsoft.com/office/drawing/2014/main" id="{1E8E2A23-5465-4615-BCDF-F62CB1AC90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0506"/>
            <a:ext cx="12225410" cy="6879020"/>
          </a:xfrm>
          <a:prstGeom prst="rect">
            <a:avLst/>
          </a:prstGeom>
        </p:spPr>
      </p:pic>
      <p:sp>
        <p:nvSpPr>
          <p:cNvPr id="8" name="Text Placeholder 6">
            <a:extLst>
              <a:ext uri="{FF2B5EF4-FFF2-40B4-BE49-F238E27FC236}">
                <a16:creationId xmlns:a16="http://schemas.microsoft.com/office/drawing/2014/main" id="{3D6D96E3-5774-44B5-B2C1-C3E9EE229B3E}"/>
              </a:ext>
            </a:extLst>
          </p:cNvPr>
          <p:cNvSpPr>
            <a:spLocks noGrp="1"/>
          </p:cNvSpPr>
          <p:nvPr>
            <p:ph type="body" sz="quarter" idx="21" hasCustomPrompt="1"/>
          </p:nvPr>
        </p:nvSpPr>
        <p:spPr>
          <a:xfrm>
            <a:off x="767255" y="2136152"/>
            <a:ext cx="1309386"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03</a:t>
            </a:r>
          </a:p>
        </p:txBody>
      </p:sp>
      <p:sp>
        <p:nvSpPr>
          <p:cNvPr id="9" name="Text Placeholder 12">
            <a:extLst>
              <a:ext uri="{FF2B5EF4-FFF2-40B4-BE49-F238E27FC236}">
                <a16:creationId xmlns:a16="http://schemas.microsoft.com/office/drawing/2014/main" id="{25AA00D1-BBAC-4FA4-9928-52651D55D854}"/>
              </a:ext>
            </a:extLst>
          </p:cNvPr>
          <p:cNvSpPr>
            <a:spLocks noGrp="1"/>
          </p:cNvSpPr>
          <p:nvPr>
            <p:ph type="body" sz="quarter" idx="24" hasCustomPrompt="1"/>
          </p:nvPr>
        </p:nvSpPr>
        <p:spPr>
          <a:xfrm>
            <a:off x="2468278" y="2573119"/>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DD08D625-17D8-4C21-A137-CA1D670BB2AE}"/>
              </a:ext>
            </a:extLst>
          </p:cNvPr>
          <p:cNvSpPr>
            <a:spLocks noGrp="1"/>
          </p:cNvSpPr>
          <p:nvPr>
            <p:ph type="body" sz="quarter" idx="25" hasCustomPrompt="1"/>
          </p:nvPr>
        </p:nvSpPr>
        <p:spPr>
          <a:xfrm>
            <a:off x="2468278" y="2209323"/>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1" name="Text Placeholder 6">
            <a:extLst>
              <a:ext uri="{FF2B5EF4-FFF2-40B4-BE49-F238E27FC236}">
                <a16:creationId xmlns:a16="http://schemas.microsoft.com/office/drawing/2014/main" id="{ED757434-8BB1-4062-9465-E14CCD76A524}"/>
              </a:ext>
            </a:extLst>
          </p:cNvPr>
          <p:cNvSpPr>
            <a:spLocks noGrp="1"/>
          </p:cNvSpPr>
          <p:nvPr>
            <p:ph type="body" sz="quarter" idx="26" hasCustomPrompt="1"/>
          </p:nvPr>
        </p:nvSpPr>
        <p:spPr>
          <a:xfrm>
            <a:off x="5072597" y="1411103"/>
            <a:ext cx="1309386"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04</a:t>
            </a:r>
          </a:p>
        </p:txBody>
      </p:sp>
      <p:sp>
        <p:nvSpPr>
          <p:cNvPr id="12" name="Text Placeholder 12">
            <a:extLst>
              <a:ext uri="{FF2B5EF4-FFF2-40B4-BE49-F238E27FC236}">
                <a16:creationId xmlns:a16="http://schemas.microsoft.com/office/drawing/2014/main" id="{790E9E91-C6FC-406A-B64D-811DCE32849F}"/>
              </a:ext>
            </a:extLst>
          </p:cNvPr>
          <p:cNvSpPr>
            <a:spLocks noGrp="1"/>
          </p:cNvSpPr>
          <p:nvPr>
            <p:ph type="body" sz="quarter" idx="27" hasCustomPrompt="1"/>
          </p:nvPr>
        </p:nvSpPr>
        <p:spPr>
          <a:xfrm>
            <a:off x="6500351" y="2499948"/>
            <a:ext cx="2401911"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3" name="Text Placeholder 12">
            <a:extLst>
              <a:ext uri="{FF2B5EF4-FFF2-40B4-BE49-F238E27FC236}">
                <a16:creationId xmlns:a16="http://schemas.microsoft.com/office/drawing/2014/main" id="{896558CA-F8C3-40FA-AAA8-DB84647B308A}"/>
              </a:ext>
            </a:extLst>
          </p:cNvPr>
          <p:cNvSpPr>
            <a:spLocks noGrp="1"/>
          </p:cNvSpPr>
          <p:nvPr>
            <p:ph type="body" sz="quarter" idx="28" hasCustomPrompt="1"/>
          </p:nvPr>
        </p:nvSpPr>
        <p:spPr>
          <a:xfrm>
            <a:off x="6500351" y="2136152"/>
            <a:ext cx="2401911"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3076541435"/>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9825612"/>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861715BC-1E9D-4493-8EA7-E45AB24A5456}"/>
              </a:ext>
            </a:extLst>
          </p:cNvPr>
          <p:cNvSpPr>
            <a:spLocks noGrp="1"/>
          </p:cNvSpPr>
          <p:nvPr>
            <p:ph type="body" sz="quarter" idx="10" hasCustomPrompt="1"/>
          </p:nvPr>
        </p:nvSpPr>
        <p:spPr>
          <a:xfrm>
            <a:off x="3822756" y="2857500"/>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9" name="Text Placeholder 8">
            <a:extLst>
              <a:ext uri="{FF2B5EF4-FFF2-40B4-BE49-F238E27FC236}">
                <a16:creationId xmlns:a16="http://schemas.microsoft.com/office/drawing/2014/main" id="{E3C3528D-F7D7-4B9D-8EB7-B8FD033D1DC6}"/>
              </a:ext>
            </a:extLst>
          </p:cNvPr>
          <p:cNvSpPr>
            <a:spLocks noGrp="1"/>
          </p:cNvSpPr>
          <p:nvPr>
            <p:ph type="body" sz="quarter" idx="12" hasCustomPrompt="1"/>
          </p:nvPr>
        </p:nvSpPr>
        <p:spPr>
          <a:xfrm>
            <a:off x="3822756" y="3861078"/>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10" name="Text Placeholder 12">
            <a:extLst>
              <a:ext uri="{FF2B5EF4-FFF2-40B4-BE49-F238E27FC236}">
                <a16:creationId xmlns:a16="http://schemas.microsoft.com/office/drawing/2014/main" id="{FBACE1AD-C8F2-4319-A156-DB99C5B830B1}"/>
              </a:ext>
            </a:extLst>
          </p:cNvPr>
          <p:cNvSpPr>
            <a:spLocks noGrp="1"/>
          </p:cNvSpPr>
          <p:nvPr>
            <p:ph type="body" sz="quarter" idx="15" hasCustomPrompt="1"/>
          </p:nvPr>
        </p:nvSpPr>
        <p:spPr>
          <a:xfrm>
            <a:off x="2871334" y="4765250"/>
            <a:ext cx="6726621"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2194235849"/>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6344682"/>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0F1D9EDA-042D-4F9F-85FB-FFE6F6C2094F}"/>
              </a:ext>
            </a:extLst>
          </p:cNvPr>
          <p:cNvSpPr>
            <a:spLocks noGrp="1"/>
          </p:cNvSpPr>
          <p:nvPr>
            <p:ph type="body" sz="quarter" idx="10" hasCustomPrompt="1"/>
          </p:nvPr>
        </p:nvSpPr>
        <p:spPr>
          <a:xfrm>
            <a:off x="6903982" y="438943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
        <p:nvSpPr>
          <p:cNvPr id="8" name="Text Placeholder 12">
            <a:extLst>
              <a:ext uri="{FF2B5EF4-FFF2-40B4-BE49-F238E27FC236}">
                <a16:creationId xmlns:a16="http://schemas.microsoft.com/office/drawing/2014/main" id="{4B72E8BD-8A09-49B9-B849-9E5F7693B1F9}"/>
              </a:ext>
            </a:extLst>
          </p:cNvPr>
          <p:cNvSpPr>
            <a:spLocks noGrp="1"/>
          </p:cNvSpPr>
          <p:nvPr>
            <p:ph type="body" sz="quarter" idx="15" hasCustomPrompt="1"/>
          </p:nvPr>
        </p:nvSpPr>
        <p:spPr>
          <a:xfrm>
            <a:off x="6903981" y="5669818"/>
            <a:ext cx="4724399"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9" name="Text Placeholder 12">
            <a:extLst>
              <a:ext uri="{FF2B5EF4-FFF2-40B4-BE49-F238E27FC236}">
                <a16:creationId xmlns:a16="http://schemas.microsoft.com/office/drawing/2014/main" id="{6E9E2627-221F-4EDE-A5D9-4324985DF856}"/>
              </a:ext>
            </a:extLst>
          </p:cNvPr>
          <p:cNvSpPr>
            <a:spLocks noGrp="1"/>
          </p:cNvSpPr>
          <p:nvPr>
            <p:ph type="body" sz="quarter" idx="24" hasCustomPrompt="1"/>
          </p:nvPr>
        </p:nvSpPr>
        <p:spPr>
          <a:xfrm>
            <a:off x="1875163" y="1994054"/>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39A104B0-41D2-46F0-BD6B-C834E9496836}"/>
              </a:ext>
            </a:extLst>
          </p:cNvPr>
          <p:cNvSpPr>
            <a:spLocks noGrp="1"/>
          </p:cNvSpPr>
          <p:nvPr>
            <p:ph type="body" sz="quarter" idx="25" hasCustomPrompt="1"/>
          </p:nvPr>
        </p:nvSpPr>
        <p:spPr>
          <a:xfrm>
            <a:off x="1875163" y="1551600"/>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1" name="Text Placeholder 12">
            <a:extLst>
              <a:ext uri="{FF2B5EF4-FFF2-40B4-BE49-F238E27FC236}">
                <a16:creationId xmlns:a16="http://schemas.microsoft.com/office/drawing/2014/main" id="{720DF8A3-66AD-4285-A027-87A8D71D793D}"/>
              </a:ext>
            </a:extLst>
          </p:cNvPr>
          <p:cNvSpPr>
            <a:spLocks noGrp="1"/>
          </p:cNvSpPr>
          <p:nvPr>
            <p:ph type="body" sz="quarter" idx="26" hasCustomPrompt="1"/>
          </p:nvPr>
        </p:nvSpPr>
        <p:spPr>
          <a:xfrm>
            <a:off x="1875163" y="3296828"/>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35C51D50-F1C9-4511-AE92-B12DCBFE4BAA}"/>
              </a:ext>
            </a:extLst>
          </p:cNvPr>
          <p:cNvSpPr>
            <a:spLocks noGrp="1"/>
          </p:cNvSpPr>
          <p:nvPr>
            <p:ph type="body" sz="quarter" idx="27" hasCustomPrompt="1"/>
          </p:nvPr>
        </p:nvSpPr>
        <p:spPr>
          <a:xfrm>
            <a:off x="1875163" y="2854374"/>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3" name="Text Placeholder 12">
            <a:extLst>
              <a:ext uri="{FF2B5EF4-FFF2-40B4-BE49-F238E27FC236}">
                <a16:creationId xmlns:a16="http://schemas.microsoft.com/office/drawing/2014/main" id="{95DE1EA4-F099-4543-8E54-7D5D8EAC2255}"/>
              </a:ext>
            </a:extLst>
          </p:cNvPr>
          <p:cNvSpPr>
            <a:spLocks noGrp="1"/>
          </p:cNvSpPr>
          <p:nvPr>
            <p:ph type="body" sz="quarter" idx="28" hasCustomPrompt="1"/>
          </p:nvPr>
        </p:nvSpPr>
        <p:spPr>
          <a:xfrm>
            <a:off x="1875163" y="4614351"/>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4" name="Text Placeholder 12">
            <a:extLst>
              <a:ext uri="{FF2B5EF4-FFF2-40B4-BE49-F238E27FC236}">
                <a16:creationId xmlns:a16="http://schemas.microsoft.com/office/drawing/2014/main" id="{93CAAE08-0B6C-4CD0-B3DE-CE6787EEE029}"/>
              </a:ext>
            </a:extLst>
          </p:cNvPr>
          <p:cNvSpPr>
            <a:spLocks noGrp="1"/>
          </p:cNvSpPr>
          <p:nvPr>
            <p:ph type="body" sz="quarter" idx="29" hasCustomPrompt="1"/>
          </p:nvPr>
        </p:nvSpPr>
        <p:spPr>
          <a:xfrm>
            <a:off x="1875163" y="4171897"/>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Tree>
    <p:extLst>
      <p:ext uri="{BB962C8B-B14F-4D97-AF65-F5344CB8AC3E}">
        <p14:creationId xmlns:p14="http://schemas.microsoft.com/office/powerpoint/2010/main" val="4194263163"/>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Flowchart: Delay 6">
            <a:extLst>
              <a:ext uri="{FF2B5EF4-FFF2-40B4-BE49-F238E27FC236}">
                <a16:creationId xmlns:a16="http://schemas.microsoft.com/office/drawing/2014/main" id="{3B3EDF90-943C-465E-92CA-5C8FF02CF64C}"/>
              </a:ext>
            </a:extLst>
          </p:cNvPr>
          <p:cNvSpPr/>
          <p:nvPr userDrawn="1"/>
        </p:nvSpPr>
        <p:spPr>
          <a:xfrm rot="16200000">
            <a:off x="4390039" y="-933450"/>
            <a:ext cx="3390900" cy="12192000"/>
          </a:xfrm>
          <a:prstGeom prst="flowChartDelay">
            <a:avLst/>
          </a:prstGeom>
          <a:solidFill>
            <a:srgbClr val="FE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89C4C9C9-467B-4C0B-9293-FB871D6F256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80550" y="1369958"/>
            <a:ext cx="2809875" cy="3676650"/>
          </a:xfrm>
          <a:prstGeom prst="rect">
            <a:avLst/>
          </a:prstGeom>
        </p:spPr>
      </p:pic>
      <p:sp>
        <p:nvSpPr>
          <p:cNvPr id="9" name="Text Placeholder 6">
            <a:extLst>
              <a:ext uri="{FF2B5EF4-FFF2-40B4-BE49-F238E27FC236}">
                <a16:creationId xmlns:a16="http://schemas.microsoft.com/office/drawing/2014/main" id="{52177455-ECDB-42EB-A3F4-70F912BBD357}"/>
              </a:ext>
            </a:extLst>
          </p:cNvPr>
          <p:cNvSpPr>
            <a:spLocks noGrp="1"/>
          </p:cNvSpPr>
          <p:nvPr>
            <p:ph type="body" sz="quarter" idx="10" hasCustomPrompt="1"/>
          </p:nvPr>
        </p:nvSpPr>
        <p:spPr>
          <a:xfrm>
            <a:off x="3887512" y="1117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Tree>
    <p:extLst>
      <p:ext uri="{BB962C8B-B14F-4D97-AF65-F5344CB8AC3E}">
        <p14:creationId xmlns:p14="http://schemas.microsoft.com/office/powerpoint/2010/main" val="4281192832"/>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AA959-ECC0-5DFE-8C84-627ABEFF38D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2C638EA-8626-906A-CD6E-E9C5D0A5F609}"/>
              </a:ext>
            </a:extLst>
          </p:cNvPr>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FE99F2-4E88-0A2B-B994-D1AECA9099A0}"/>
              </a:ext>
            </a:extLst>
          </p:cNvPr>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20807F-C87C-5699-C9EB-AC7369E3F062}"/>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2/16/2025</a:t>
            </a:fld>
            <a:endParaRPr lang="en-US"/>
          </a:p>
        </p:txBody>
      </p:sp>
      <p:sp>
        <p:nvSpPr>
          <p:cNvPr id="6" name="Footer Placeholder 5">
            <a:extLst>
              <a:ext uri="{FF2B5EF4-FFF2-40B4-BE49-F238E27FC236}">
                <a16:creationId xmlns:a16="http://schemas.microsoft.com/office/drawing/2014/main" id="{7B31221F-4B53-3238-4CA7-6A9B32C8C006}"/>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017BE21-B5DB-B5CE-CA0F-1322CB0FA9D5}"/>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83050310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8A0DD37-0402-47C4-95BC-90FB4E312C30}"/>
              </a:ext>
            </a:extLst>
          </p:cNvPr>
          <p:cNvSpPr>
            <a:spLocks noGrp="1"/>
          </p:cNvSpPr>
          <p:nvPr>
            <p:ph type="body" sz="quarter" idx="10" hasCustomPrompt="1"/>
          </p:nvPr>
        </p:nvSpPr>
        <p:spPr>
          <a:xfrm>
            <a:off x="3733800" y="437546"/>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A9FF7EC2-C525-4C29-9BA4-63B956D6D443}"/>
              </a:ext>
            </a:extLst>
          </p:cNvPr>
          <p:cNvSpPr>
            <a:spLocks noGrp="1"/>
          </p:cNvSpPr>
          <p:nvPr>
            <p:ph type="body" sz="quarter" idx="12" hasCustomPrompt="1"/>
          </p:nvPr>
        </p:nvSpPr>
        <p:spPr>
          <a:xfrm>
            <a:off x="3733800" y="1496463"/>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9D483B83-7788-4354-BE4B-EDF94AD51815}"/>
              </a:ext>
            </a:extLst>
          </p:cNvPr>
          <p:cNvSpPr>
            <a:spLocks noGrp="1"/>
          </p:cNvSpPr>
          <p:nvPr>
            <p:ph type="body" sz="quarter" idx="24" hasCustomPrompt="1"/>
          </p:nvPr>
        </p:nvSpPr>
        <p:spPr>
          <a:xfrm>
            <a:off x="952077" y="3660790"/>
            <a:ext cx="2526848"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B8657103-1C5C-4196-A0BF-7CFF12581A78}"/>
              </a:ext>
            </a:extLst>
          </p:cNvPr>
          <p:cNvSpPr>
            <a:spLocks noGrp="1"/>
          </p:cNvSpPr>
          <p:nvPr>
            <p:ph type="body" sz="quarter" idx="25" hasCustomPrompt="1"/>
          </p:nvPr>
        </p:nvSpPr>
        <p:spPr>
          <a:xfrm>
            <a:off x="952077" y="3218336"/>
            <a:ext cx="2526848" cy="373627"/>
          </a:xfrm>
          <a:prstGeom prst="rect">
            <a:avLst/>
          </a:prstGeom>
        </p:spPr>
        <p:txBody>
          <a:bodyPr>
            <a:noAutofit/>
          </a:bodyPr>
          <a:lstStyle>
            <a:lvl1pPr marL="0" indent="0" algn="ct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0" name="Text Placeholder 12">
            <a:extLst>
              <a:ext uri="{FF2B5EF4-FFF2-40B4-BE49-F238E27FC236}">
                <a16:creationId xmlns:a16="http://schemas.microsoft.com/office/drawing/2014/main" id="{4D89C6F7-C57E-4E72-A57E-C20E4F34C070}"/>
              </a:ext>
            </a:extLst>
          </p:cNvPr>
          <p:cNvSpPr>
            <a:spLocks noGrp="1"/>
          </p:cNvSpPr>
          <p:nvPr>
            <p:ph type="body" sz="quarter" idx="26" hasCustomPrompt="1"/>
          </p:nvPr>
        </p:nvSpPr>
        <p:spPr>
          <a:xfrm>
            <a:off x="8816442" y="3871454"/>
            <a:ext cx="2526848"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1A9FBB4D-8620-40C7-9AE0-87755D29BE51}"/>
              </a:ext>
            </a:extLst>
          </p:cNvPr>
          <p:cNvSpPr>
            <a:spLocks noGrp="1"/>
          </p:cNvSpPr>
          <p:nvPr>
            <p:ph type="body" sz="quarter" idx="27" hasCustomPrompt="1"/>
          </p:nvPr>
        </p:nvSpPr>
        <p:spPr>
          <a:xfrm>
            <a:off x="8816442" y="3429000"/>
            <a:ext cx="2526848" cy="373627"/>
          </a:xfrm>
          <a:prstGeom prst="rect">
            <a:avLst/>
          </a:prstGeom>
        </p:spPr>
        <p:txBody>
          <a:bodyPr>
            <a:noAutofit/>
          </a:bodyPr>
          <a:lstStyle>
            <a:lvl1pPr marL="0" indent="0" algn="ct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2" name="Text Placeholder 12">
            <a:extLst>
              <a:ext uri="{FF2B5EF4-FFF2-40B4-BE49-F238E27FC236}">
                <a16:creationId xmlns:a16="http://schemas.microsoft.com/office/drawing/2014/main" id="{4D5ABBEA-2FB5-4D57-A146-CEA1F45782B1}"/>
              </a:ext>
            </a:extLst>
          </p:cNvPr>
          <p:cNvSpPr>
            <a:spLocks noGrp="1"/>
          </p:cNvSpPr>
          <p:nvPr>
            <p:ph type="body" sz="quarter" idx="28" hasCustomPrompt="1"/>
          </p:nvPr>
        </p:nvSpPr>
        <p:spPr>
          <a:xfrm>
            <a:off x="1327822" y="1902169"/>
            <a:ext cx="1775357" cy="963561"/>
          </a:xfrm>
          <a:prstGeom prst="rect">
            <a:avLst/>
          </a:prstGeo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01</a:t>
            </a:r>
          </a:p>
        </p:txBody>
      </p:sp>
      <p:sp>
        <p:nvSpPr>
          <p:cNvPr id="13" name="Text Placeholder 12">
            <a:extLst>
              <a:ext uri="{FF2B5EF4-FFF2-40B4-BE49-F238E27FC236}">
                <a16:creationId xmlns:a16="http://schemas.microsoft.com/office/drawing/2014/main" id="{9DA5FD22-CE81-41AF-9773-28B54BA6611F}"/>
              </a:ext>
            </a:extLst>
          </p:cNvPr>
          <p:cNvSpPr>
            <a:spLocks noGrp="1"/>
          </p:cNvSpPr>
          <p:nvPr>
            <p:ph type="body" sz="quarter" idx="29" hasCustomPrompt="1"/>
          </p:nvPr>
        </p:nvSpPr>
        <p:spPr>
          <a:xfrm>
            <a:off x="9192187" y="2189138"/>
            <a:ext cx="1775357" cy="963561"/>
          </a:xfrm>
          <a:prstGeom prst="rect">
            <a:avLst/>
          </a:prstGeo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02</a:t>
            </a:r>
          </a:p>
        </p:txBody>
      </p:sp>
    </p:spTree>
    <p:extLst>
      <p:ext uri="{BB962C8B-B14F-4D97-AF65-F5344CB8AC3E}">
        <p14:creationId xmlns:p14="http://schemas.microsoft.com/office/powerpoint/2010/main" val="822843820"/>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1740554"/>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sp>
        <p:nvSpPr>
          <p:cNvPr id="5" name="Oval 4">
            <a:extLst>
              <a:ext uri="{FF2B5EF4-FFF2-40B4-BE49-F238E27FC236}">
                <a16:creationId xmlns:a16="http://schemas.microsoft.com/office/drawing/2014/main" id="{282F2AB1-39A4-42DE-AA87-AF0D5606DE8B}"/>
              </a:ext>
            </a:extLst>
          </p:cNvPr>
          <p:cNvSpPr/>
          <p:nvPr userDrawn="1"/>
        </p:nvSpPr>
        <p:spPr>
          <a:xfrm>
            <a:off x="1334702" y="5146508"/>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88B302C2-0EE8-4F83-B4E6-66FE4D32453B}"/>
              </a:ext>
            </a:extLst>
          </p:cNvPr>
          <p:cNvGrpSpPr/>
          <p:nvPr userDrawn="1"/>
        </p:nvGrpSpPr>
        <p:grpSpPr>
          <a:xfrm>
            <a:off x="-1468924" y="2856844"/>
            <a:ext cx="14855024" cy="5996462"/>
            <a:chOff x="-1494324" y="2360594"/>
            <a:chExt cx="14855024" cy="5996462"/>
          </a:xfrm>
        </p:grpSpPr>
        <p:sp>
          <p:nvSpPr>
            <p:cNvPr id="2" name="Oval 1">
              <a:extLst>
                <a:ext uri="{FF2B5EF4-FFF2-40B4-BE49-F238E27FC236}">
                  <a16:creationId xmlns:a16="http://schemas.microsoft.com/office/drawing/2014/main" id="{66984A7F-C988-4A84-B8B2-82B026C0CB95}"/>
                </a:ext>
              </a:extLst>
            </p:cNvPr>
            <p:cNvSpPr/>
            <p:nvPr userDrawn="1"/>
          </p:nvSpPr>
          <p:spPr>
            <a:xfrm>
              <a:off x="-1494324" y="236059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85E4479B-C5FF-4C64-950F-3C2DA341A905}"/>
                </a:ext>
              </a:extLst>
            </p:cNvPr>
            <p:cNvSpPr/>
            <p:nvPr userDrawn="1"/>
          </p:nvSpPr>
          <p:spPr>
            <a:xfrm>
              <a:off x="1288481" y="3618159"/>
              <a:ext cx="2080662" cy="2191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B9329C5-5863-4E9F-826E-2E52EBE7CA6E}"/>
                </a:ext>
              </a:extLst>
            </p:cNvPr>
            <p:cNvSpPr/>
            <p:nvPr userDrawn="1"/>
          </p:nvSpPr>
          <p:spPr>
            <a:xfrm>
              <a:off x="9982232" y="273572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1594DD0-C2ED-4F15-BDF9-C187081CD7AF}"/>
                </a:ext>
              </a:extLst>
            </p:cNvPr>
            <p:cNvSpPr/>
            <p:nvPr userDrawn="1"/>
          </p:nvSpPr>
          <p:spPr>
            <a:xfrm>
              <a:off x="7814674" y="3429000"/>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96F8065-9055-4BA2-A734-9A5AFA9BCF96}"/>
                </a:ext>
              </a:extLst>
            </p:cNvPr>
            <p:cNvSpPr/>
            <p:nvPr userDrawn="1"/>
          </p:nvSpPr>
          <p:spPr>
            <a:xfrm>
              <a:off x="5364279" y="3870139"/>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2F13B64-5903-4143-826C-877B3B55CAA1}"/>
                </a:ext>
              </a:extLst>
            </p:cNvPr>
            <p:cNvSpPr/>
            <p:nvPr userDrawn="1"/>
          </p:nvSpPr>
          <p:spPr>
            <a:xfrm>
              <a:off x="2939113" y="367545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96DB02A-3D2A-4812-9E37-6EF911CD74A1}"/>
                </a:ext>
              </a:extLst>
            </p:cNvPr>
            <p:cNvSpPr/>
            <p:nvPr userDrawn="1"/>
          </p:nvSpPr>
          <p:spPr>
            <a:xfrm>
              <a:off x="2901114" y="460273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93FB8A6-1D82-43FE-B1EB-6BCE8F9183B3}"/>
                </a:ext>
              </a:extLst>
            </p:cNvPr>
            <p:cNvSpPr/>
            <p:nvPr userDrawn="1"/>
          </p:nvSpPr>
          <p:spPr>
            <a:xfrm>
              <a:off x="-282811" y="4969377"/>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073CD49-1C65-4A72-9ECB-E2DE1CAA5A2E}"/>
                </a:ext>
              </a:extLst>
            </p:cNvPr>
            <p:cNvSpPr/>
            <p:nvPr userDrawn="1"/>
          </p:nvSpPr>
          <p:spPr>
            <a:xfrm>
              <a:off x="7866043" y="4799427"/>
              <a:ext cx="4596330"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8EE513B6-75E0-4530-9C8F-092B6C8ED671}"/>
              </a:ext>
            </a:extLst>
          </p:cNvPr>
          <p:cNvGrpSpPr/>
          <p:nvPr userDrawn="1"/>
        </p:nvGrpSpPr>
        <p:grpSpPr>
          <a:xfrm>
            <a:off x="-394642" y="4436329"/>
            <a:ext cx="12878288" cy="2815091"/>
            <a:chOff x="11758" y="4349244"/>
            <a:chExt cx="12878288" cy="2815091"/>
          </a:xfrm>
        </p:grpSpPr>
        <p:pic>
          <p:nvPicPr>
            <p:cNvPr id="25" name="Picture 24">
              <a:extLst>
                <a:ext uri="{FF2B5EF4-FFF2-40B4-BE49-F238E27FC236}">
                  <a16:creationId xmlns:a16="http://schemas.microsoft.com/office/drawing/2014/main" id="{0CCA0256-AD65-4132-8661-40699FD1CEA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6" name="Picture 25">
              <a:extLst>
                <a:ext uri="{FF2B5EF4-FFF2-40B4-BE49-F238E27FC236}">
                  <a16:creationId xmlns:a16="http://schemas.microsoft.com/office/drawing/2014/main" id="{02648672-EF73-4A85-A2B9-8D52953608F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7" name="Picture 26">
              <a:extLst>
                <a:ext uri="{FF2B5EF4-FFF2-40B4-BE49-F238E27FC236}">
                  <a16:creationId xmlns:a16="http://schemas.microsoft.com/office/drawing/2014/main" id="{7092F81F-1E86-4569-AF2F-16D00285702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8" name="Picture 27">
              <a:extLst>
                <a:ext uri="{FF2B5EF4-FFF2-40B4-BE49-F238E27FC236}">
                  <a16:creationId xmlns:a16="http://schemas.microsoft.com/office/drawing/2014/main" id="{6426CF5C-8663-4CB0-A9BA-B6B0057D78A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9" name="Picture 28">
              <a:extLst>
                <a:ext uri="{FF2B5EF4-FFF2-40B4-BE49-F238E27FC236}">
                  <a16:creationId xmlns:a16="http://schemas.microsoft.com/office/drawing/2014/main" id="{74B43B3B-D6B1-4C53-BC76-1B75FCCAB1D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30" name="Picture 29">
              <a:extLst>
                <a:ext uri="{FF2B5EF4-FFF2-40B4-BE49-F238E27FC236}">
                  <a16:creationId xmlns:a16="http://schemas.microsoft.com/office/drawing/2014/main" id="{6BCE46B9-9B0A-431F-9CD2-E706627C185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31" name="Picture 30">
              <a:extLst>
                <a:ext uri="{FF2B5EF4-FFF2-40B4-BE49-F238E27FC236}">
                  <a16:creationId xmlns:a16="http://schemas.microsoft.com/office/drawing/2014/main" id="{18E49E64-71E0-4B40-BB0F-CF781EAF378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1925826561"/>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20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sp>
        <p:nvSpPr>
          <p:cNvPr id="11" name="Oval 10">
            <a:extLst>
              <a:ext uri="{FF2B5EF4-FFF2-40B4-BE49-F238E27FC236}">
                <a16:creationId xmlns:a16="http://schemas.microsoft.com/office/drawing/2014/main" id="{F94DDFB7-6AF2-4D46-9A60-93C49DE43739}"/>
              </a:ext>
            </a:extLst>
          </p:cNvPr>
          <p:cNvSpPr/>
          <p:nvPr userDrawn="1"/>
        </p:nvSpPr>
        <p:spPr>
          <a:xfrm>
            <a:off x="2184400" y="6477000"/>
            <a:ext cx="7378700" cy="1041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274455BB-A874-44B5-92EA-F1EFBBA6C44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47009" y="3709136"/>
            <a:ext cx="1691689" cy="2919147"/>
          </a:xfrm>
          <a:prstGeom prst="rect">
            <a:avLst/>
          </a:prstGeom>
        </p:spPr>
      </p:pic>
      <p:pic>
        <p:nvPicPr>
          <p:cNvPr id="13" name="Graphic 12">
            <a:extLst>
              <a:ext uri="{FF2B5EF4-FFF2-40B4-BE49-F238E27FC236}">
                <a16:creationId xmlns:a16="http://schemas.microsoft.com/office/drawing/2014/main" id="{63B928A4-32AC-481F-A28A-86A3E56C21E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348738">
            <a:off x="4146279" y="1179707"/>
            <a:ext cx="3206003" cy="5532219"/>
          </a:xfrm>
          <a:prstGeom prst="rect">
            <a:avLst/>
          </a:prstGeom>
        </p:spPr>
      </p:pic>
      <p:pic>
        <p:nvPicPr>
          <p:cNvPr id="14" name="Graphic 13">
            <a:extLst>
              <a:ext uri="{FF2B5EF4-FFF2-40B4-BE49-F238E27FC236}">
                <a16:creationId xmlns:a16="http://schemas.microsoft.com/office/drawing/2014/main" id="{DEAA3047-0CD4-4DD6-B32F-A4FFD17EDBB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7282159" y="3709136"/>
            <a:ext cx="1691689" cy="2919147"/>
          </a:xfrm>
          <a:prstGeom prst="rect">
            <a:avLst/>
          </a:prstGeom>
        </p:spPr>
      </p:pic>
      <p:sp>
        <p:nvSpPr>
          <p:cNvPr id="15" name="Text Placeholder 6">
            <a:extLst>
              <a:ext uri="{FF2B5EF4-FFF2-40B4-BE49-F238E27FC236}">
                <a16:creationId xmlns:a16="http://schemas.microsoft.com/office/drawing/2014/main" id="{7DD97C0D-20DB-47B6-9864-EB05532CB639}"/>
              </a:ext>
            </a:extLst>
          </p:cNvPr>
          <p:cNvSpPr>
            <a:spLocks noGrp="1"/>
          </p:cNvSpPr>
          <p:nvPr>
            <p:ph type="body" sz="quarter" idx="10" hasCustomPrompt="1"/>
          </p:nvPr>
        </p:nvSpPr>
        <p:spPr>
          <a:xfrm>
            <a:off x="6951961" y="8193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
        <p:nvSpPr>
          <p:cNvPr id="16" name="Text Placeholder 12">
            <a:extLst>
              <a:ext uri="{FF2B5EF4-FFF2-40B4-BE49-F238E27FC236}">
                <a16:creationId xmlns:a16="http://schemas.microsoft.com/office/drawing/2014/main" id="{E6C3AE00-71C9-46F4-B575-85ED679C4A36}"/>
              </a:ext>
            </a:extLst>
          </p:cNvPr>
          <p:cNvSpPr>
            <a:spLocks noGrp="1"/>
          </p:cNvSpPr>
          <p:nvPr>
            <p:ph type="body" sz="quarter" idx="15" hasCustomPrompt="1"/>
          </p:nvPr>
        </p:nvSpPr>
        <p:spPr>
          <a:xfrm>
            <a:off x="6951960" y="2099708"/>
            <a:ext cx="4724399"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19" name="Text Placeholder 12">
            <a:extLst>
              <a:ext uri="{FF2B5EF4-FFF2-40B4-BE49-F238E27FC236}">
                <a16:creationId xmlns:a16="http://schemas.microsoft.com/office/drawing/2014/main" id="{CF1FB339-DC7B-4CF0-B0DB-D4EB8D7947B2}"/>
              </a:ext>
            </a:extLst>
          </p:cNvPr>
          <p:cNvSpPr>
            <a:spLocks noGrp="1"/>
          </p:cNvSpPr>
          <p:nvPr>
            <p:ph type="body" sz="quarter" idx="16" hasCustomPrompt="1"/>
          </p:nvPr>
        </p:nvSpPr>
        <p:spPr>
          <a:xfrm>
            <a:off x="830051" y="1665908"/>
            <a:ext cx="3287722"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Tree>
    <p:extLst>
      <p:ext uri="{BB962C8B-B14F-4D97-AF65-F5344CB8AC3E}">
        <p14:creationId xmlns:p14="http://schemas.microsoft.com/office/powerpoint/2010/main" val="2100563747"/>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23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5184" y="319639"/>
            <a:ext cx="10921631" cy="6218722"/>
          </a:xfrm>
          <a:prstGeom prst="rect">
            <a:avLst/>
          </a:prstGeom>
        </p:spPr>
      </p:pic>
      <p:pic>
        <p:nvPicPr>
          <p:cNvPr id="12" name="Picture 11">
            <a:extLst>
              <a:ext uri="{FF2B5EF4-FFF2-40B4-BE49-F238E27FC236}">
                <a16:creationId xmlns:a16="http://schemas.microsoft.com/office/drawing/2014/main" id="{92BC13ED-238A-41E4-BBD0-D4811E36D26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3" name="Picture 12">
            <a:extLst>
              <a:ext uri="{FF2B5EF4-FFF2-40B4-BE49-F238E27FC236}">
                <a16:creationId xmlns:a16="http://schemas.microsoft.com/office/drawing/2014/main" id="{026E0996-B4F7-4C0C-9192-A059558CD47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spTree>
    <p:extLst>
      <p:ext uri="{BB962C8B-B14F-4D97-AF65-F5344CB8AC3E}">
        <p14:creationId xmlns:p14="http://schemas.microsoft.com/office/powerpoint/2010/main" val="1680438492"/>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22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pic>
        <p:nvPicPr>
          <p:cNvPr id="3" name="Graphic 2">
            <a:extLst>
              <a:ext uri="{FF2B5EF4-FFF2-40B4-BE49-F238E27FC236}">
                <a16:creationId xmlns:a16="http://schemas.microsoft.com/office/drawing/2014/main" id="{5E5B1992-024B-467E-A0E1-F9C9CADECC0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651194" y="816268"/>
            <a:ext cx="3526035" cy="4450544"/>
          </a:xfrm>
          <a:prstGeom prst="rect">
            <a:avLst/>
          </a:prstGeom>
        </p:spPr>
      </p:pic>
      <p:pic>
        <p:nvPicPr>
          <p:cNvPr id="4" name="Graphic 3">
            <a:extLst>
              <a:ext uri="{FF2B5EF4-FFF2-40B4-BE49-F238E27FC236}">
                <a16:creationId xmlns:a16="http://schemas.microsoft.com/office/drawing/2014/main" id="{140A7A0A-8C87-4C6E-AA75-28098E89697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768291" y="984140"/>
            <a:ext cx="3291840" cy="4114800"/>
          </a:xfrm>
          <a:prstGeom prst="rect">
            <a:avLst/>
          </a:prstGeom>
        </p:spPr>
      </p:pic>
      <p:sp>
        <p:nvSpPr>
          <p:cNvPr id="6" name="Text Placeholder 6">
            <a:extLst>
              <a:ext uri="{FF2B5EF4-FFF2-40B4-BE49-F238E27FC236}">
                <a16:creationId xmlns:a16="http://schemas.microsoft.com/office/drawing/2014/main" id="{33BC8911-515A-403D-A3B3-9A4652431840}"/>
              </a:ext>
            </a:extLst>
          </p:cNvPr>
          <p:cNvSpPr>
            <a:spLocks noGrp="1"/>
          </p:cNvSpPr>
          <p:nvPr>
            <p:ph type="body" sz="quarter" idx="10" hasCustomPrompt="1"/>
          </p:nvPr>
        </p:nvSpPr>
        <p:spPr>
          <a:xfrm>
            <a:off x="1204609" y="1919796"/>
            <a:ext cx="5475488" cy="1509204"/>
          </a:xfrm>
          <a:prstGeom prst="rect">
            <a:avLst/>
          </a:prstGeom>
        </p:spPr>
        <p:txBody>
          <a:bodyPr>
            <a:noAutofit/>
          </a:bodyPr>
          <a:lstStyle>
            <a:lvl1pPr marL="0" indent="0" algn="ctr">
              <a:buNone/>
              <a:defRPr sz="11500">
                <a:solidFill>
                  <a:srgbClr val="CF2665"/>
                </a:solidFill>
                <a:latin typeface="+mj-lt"/>
              </a:defRPr>
            </a:lvl1pPr>
          </a:lstStyle>
          <a:p>
            <a:pPr lvl="0"/>
            <a:r>
              <a:rPr lang="en-US" dirty="0"/>
              <a:t>15 mins</a:t>
            </a:r>
          </a:p>
        </p:txBody>
      </p:sp>
      <p:sp>
        <p:nvSpPr>
          <p:cNvPr id="8" name="Text Placeholder 8">
            <a:extLst>
              <a:ext uri="{FF2B5EF4-FFF2-40B4-BE49-F238E27FC236}">
                <a16:creationId xmlns:a16="http://schemas.microsoft.com/office/drawing/2014/main" id="{0649728B-7816-4A35-B2E8-FA79FD0F51AF}"/>
              </a:ext>
            </a:extLst>
          </p:cNvPr>
          <p:cNvSpPr>
            <a:spLocks noGrp="1"/>
          </p:cNvSpPr>
          <p:nvPr>
            <p:ph type="body" sz="quarter" idx="12" hasCustomPrompt="1"/>
          </p:nvPr>
        </p:nvSpPr>
        <p:spPr>
          <a:xfrm>
            <a:off x="1637354" y="3377187"/>
            <a:ext cx="4724400" cy="571500"/>
          </a:xfrm>
          <a:prstGeom prst="rect">
            <a:avLst/>
          </a:prstGeom>
        </p:spPr>
        <p:txBody>
          <a:bodyPr>
            <a:noAutofit/>
          </a:bodyPr>
          <a:lstStyle>
            <a:lvl1pPr marL="0" indent="0" algn="ctr">
              <a:buNone/>
              <a:defRPr sz="3600"/>
            </a:lvl1pPr>
          </a:lstStyle>
          <a:p>
            <a:pPr lvl="0"/>
            <a:r>
              <a:rPr lang="en-US" dirty="0"/>
              <a:t>Section break.</a:t>
            </a:r>
          </a:p>
        </p:txBody>
      </p:sp>
    </p:spTree>
    <p:extLst>
      <p:ext uri="{BB962C8B-B14F-4D97-AF65-F5344CB8AC3E}">
        <p14:creationId xmlns:p14="http://schemas.microsoft.com/office/powerpoint/2010/main" val="2433899025"/>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93EC5C04-BC5D-436F-9407-26497E24D19D}"/>
              </a:ext>
            </a:extLst>
          </p:cNvPr>
          <p:cNvSpPr>
            <a:spLocks noGrp="1"/>
          </p:cNvSpPr>
          <p:nvPr>
            <p:ph type="body" sz="quarter" idx="10" hasCustomPrompt="1"/>
          </p:nvPr>
        </p:nvSpPr>
        <p:spPr>
          <a:xfrm>
            <a:off x="6095999" y="1566220"/>
            <a:ext cx="3941379" cy="2501283"/>
          </a:xfrm>
          <a:prstGeom prst="rect">
            <a:avLst/>
          </a:prstGeom>
        </p:spPr>
        <p:txBody>
          <a:bodyPr>
            <a:normAutofit/>
          </a:bodyPr>
          <a:lstStyle>
            <a:lvl1pPr marL="0" indent="0" algn="ctr">
              <a:buNone/>
              <a:defRPr sz="8000">
                <a:solidFill>
                  <a:srgbClr val="CF2665"/>
                </a:solidFill>
                <a:latin typeface="+mj-lt"/>
              </a:defRPr>
            </a:lvl1pPr>
          </a:lstStyle>
          <a:p>
            <a:pPr lvl="0"/>
            <a:r>
              <a:rPr lang="en-US" dirty="0"/>
              <a:t>Thank</a:t>
            </a:r>
          </a:p>
          <a:p>
            <a:pPr lvl="0"/>
            <a:r>
              <a:rPr lang="en-US" dirty="0"/>
              <a:t>You</a:t>
            </a:r>
          </a:p>
        </p:txBody>
      </p:sp>
      <p:grpSp>
        <p:nvGrpSpPr>
          <p:cNvPr id="13" name="Group 12">
            <a:extLst>
              <a:ext uri="{FF2B5EF4-FFF2-40B4-BE49-F238E27FC236}">
                <a16:creationId xmlns:a16="http://schemas.microsoft.com/office/drawing/2014/main" id="{F1F92136-A95C-4AA7-A6F5-2DA048BC7CB3}"/>
              </a:ext>
            </a:extLst>
          </p:cNvPr>
          <p:cNvGrpSpPr/>
          <p:nvPr userDrawn="1"/>
        </p:nvGrpSpPr>
        <p:grpSpPr>
          <a:xfrm>
            <a:off x="-394642" y="4436329"/>
            <a:ext cx="12878288" cy="2815091"/>
            <a:chOff x="11758" y="4349244"/>
            <a:chExt cx="12878288" cy="2815091"/>
          </a:xfrm>
        </p:grpSpPr>
        <p:pic>
          <p:nvPicPr>
            <p:cNvPr id="14" name="Picture 13">
              <a:extLst>
                <a:ext uri="{FF2B5EF4-FFF2-40B4-BE49-F238E27FC236}">
                  <a16:creationId xmlns:a16="http://schemas.microsoft.com/office/drawing/2014/main" id="{4DCE1596-1006-4222-A8A7-DCC05CD2F3B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5" name="Picture 14">
              <a:extLst>
                <a:ext uri="{FF2B5EF4-FFF2-40B4-BE49-F238E27FC236}">
                  <a16:creationId xmlns:a16="http://schemas.microsoft.com/office/drawing/2014/main" id="{9768C29C-18F9-416A-A2E8-5680E6F8E7C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6" name="Picture 15">
              <a:extLst>
                <a:ext uri="{FF2B5EF4-FFF2-40B4-BE49-F238E27FC236}">
                  <a16:creationId xmlns:a16="http://schemas.microsoft.com/office/drawing/2014/main" id="{BD57DCEF-3589-4825-9DBE-348956ED1CD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1" name="Picture 20">
              <a:extLst>
                <a:ext uri="{FF2B5EF4-FFF2-40B4-BE49-F238E27FC236}">
                  <a16:creationId xmlns:a16="http://schemas.microsoft.com/office/drawing/2014/main" id="{F5A5B2E7-89EA-45E2-B73E-C0C1147973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2" name="Picture 21">
              <a:extLst>
                <a:ext uri="{FF2B5EF4-FFF2-40B4-BE49-F238E27FC236}">
                  <a16:creationId xmlns:a16="http://schemas.microsoft.com/office/drawing/2014/main" id="{E2D58AE5-E56E-4A8C-B35C-1DC71D3581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23" name="Picture 22">
              <a:extLst>
                <a:ext uri="{FF2B5EF4-FFF2-40B4-BE49-F238E27FC236}">
                  <a16:creationId xmlns:a16="http://schemas.microsoft.com/office/drawing/2014/main" id="{4A20A5AD-04CE-42FB-9BF5-27DFB3FD54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4" name="Picture 23">
              <a:extLst>
                <a:ext uri="{FF2B5EF4-FFF2-40B4-BE49-F238E27FC236}">
                  <a16:creationId xmlns:a16="http://schemas.microsoft.com/office/drawing/2014/main" id="{F488081D-B445-4C80-BB91-6D27671E37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2623676121"/>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3683B0-9B15-4C11-915B-7DB9A9EACB17}"/>
              </a:ext>
            </a:extLst>
          </p:cNvPr>
          <p:cNvSpPr>
            <a:spLocks noGrp="1"/>
          </p:cNvSpPr>
          <p:nvPr>
            <p:ph type="dt" sz="half" idx="10"/>
          </p:nvPr>
        </p:nvSpPr>
        <p:spPr>
          <a:xfrm>
            <a:off x="838200" y="6356350"/>
            <a:ext cx="2743200" cy="365125"/>
          </a:xfrm>
          <a:prstGeom prst="rect">
            <a:avLst/>
          </a:prstGeom>
        </p:spPr>
        <p:txBody>
          <a:bodyPr/>
          <a:lstStyle/>
          <a:p>
            <a:fld id="{3A385F0A-170E-4FE2-BF09-FE55F5E468DE}" type="datetimeFigureOut">
              <a:rPr lang="en-US" smtClean="0"/>
              <a:t>2/16/2025</a:t>
            </a:fld>
            <a:endParaRPr lang="en-US"/>
          </a:p>
        </p:txBody>
      </p:sp>
      <p:sp>
        <p:nvSpPr>
          <p:cNvPr id="3" name="Footer Placeholder 2">
            <a:extLst>
              <a:ext uri="{FF2B5EF4-FFF2-40B4-BE49-F238E27FC236}">
                <a16:creationId xmlns:a16="http://schemas.microsoft.com/office/drawing/2014/main" id="{FC78C39A-7D69-4899-BB24-D866562696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0C072BC-05E3-4845-A94B-D607B0D2E207}"/>
              </a:ext>
            </a:extLst>
          </p:cNvPr>
          <p:cNvSpPr>
            <a:spLocks noGrp="1"/>
          </p:cNvSpPr>
          <p:nvPr>
            <p:ph type="sldNum" sz="quarter" idx="12"/>
          </p:nvPr>
        </p:nvSpPr>
        <p:spPr>
          <a:xfrm>
            <a:off x="8610600" y="6356350"/>
            <a:ext cx="2743200" cy="365125"/>
          </a:xfrm>
          <a:prstGeom prst="rect">
            <a:avLst/>
          </a:prstGeom>
        </p:spPr>
        <p:txBody>
          <a:bodyPr/>
          <a:lstStyle/>
          <a:p>
            <a:fld id="{BE9947C7-BB29-430F-8099-277AA270B52B}" type="slidenum">
              <a:rPr lang="en-US" smtClean="0"/>
              <a:t>‹#›</a:t>
            </a:fld>
            <a:endParaRPr lang="en-US"/>
          </a:p>
        </p:txBody>
      </p:sp>
    </p:spTree>
    <p:extLst>
      <p:ext uri="{BB962C8B-B14F-4D97-AF65-F5344CB8AC3E}">
        <p14:creationId xmlns:p14="http://schemas.microsoft.com/office/powerpoint/2010/main" val="1469412453"/>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28831539"/>
      </p:ext>
    </p:extLst>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PPH-15">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0895519"/>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1A461-8CA8-EF5A-5E23-9DCB5D32374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17F2801-BC39-CEB7-C6B4-3A2576B4767B}"/>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1462B7-91BB-65D3-0134-8C16B23F3A93}"/>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4E8793-0D05-8AC6-7A07-3891A9BA1438}"/>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30C597-9556-FEC2-FF04-777E3990ECFF}"/>
              </a:ext>
            </a:extLst>
          </p:cNvPr>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BE1FD83-751E-D08E-AE7A-458038525895}"/>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2/16/2025</a:t>
            </a:fld>
            <a:endParaRPr lang="en-US"/>
          </a:p>
        </p:txBody>
      </p:sp>
      <p:sp>
        <p:nvSpPr>
          <p:cNvPr id="8" name="Footer Placeholder 7">
            <a:extLst>
              <a:ext uri="{FF2B5EF4-FFF2-40B4-BE49-F238E27FC236}">
                <a16:creationId xmlns:a16="http://schemas.microsoft.com/office/drawing/2014/main" id="{6646C123-DCB0-13F0-943F-CF9F42F5F29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4DE3B1C-52EF-00B0-47D5-DFEBB0FC91FD}"/>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357057195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34932-D0F1-0AB0-E8AB-5C3E963F1B4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13119F7D-5758-FA7E-7649-EA2638B7176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D1294383-B2B0-73B5-B1C2-EE2D5B422F34}"/>
              </a:ext>
            </a:extLst>
          </p:cNvPr>
          <p:cNvSpPr>
            <a:spLocks noGrp="1"/>
          </p:cNvSpPr>
          <p:nvPr>
            <p:ph type="dt" sz="half" idx="10"/>
          </p:nvPr>
        </p:nvSpPr>
        <p:spPr>
          <a:xfrm>
            <a:off x="838200" y="6356350"/>
            <a:ext cx="2743200" cy="365125"/>
          </a:xfrm>
          <a:prstGeom prst="rect">
            <a:avLst/>
          </a:prstGeom>
        </p:spPr>
        <p:txBody>
          <a:bodyPr/>
          <a:lstStyle/>
          <a:p>
            <a:fld id="{94E030DD-8FBA-4060-BE4B-B04E86C69F04}" type="datetimeFigureOut">
              <a:rPr lang="vi-VN" smtClean="0"/>
              <a:t>16/02/2025</a:t>
            </a:fld>
            <a:endParaRPr lang="vi-VN"/>
          </a:p>
        </p:txBody>
      </p:sp>
      <p:sp>
        <p:nvSpPr>
          <p:cNvPr id="5" name="Footer Placeholder 4">
            <a:extLst>
              <a:ext uri="{FF2B5EF4-FFF2-40B4-BE49-F238E27FC236}">
                <a16:creationId xmlns:a16="http://schemas.microsoft.com/office/drawing/2014/main" id="{10B8A255-BA6B-DD0C-D263-A462CCCDB5F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DAE3B5B-1DDA-A993-F45E-170EE63175AE}"/>
              </a:ext>
            </a:extLst>
          </p:cNvPr>
          <p:cNvSpPr>
            <a:spLocks noGrp="1"/>
          </p:cNvSpPr>
          <p:nvPr>
            <p:ph type="sldNum" sz="quarter" idx="12"/>
          </p:nvPr>
        </p:nvSpPr>
        <p:spPr>
          <a:xfrm>
            <a:off x="8610600" y="6356350"/>
            <a:ext cx="2743200" cy="365125"/>
          </a:xfrm>
          <a:prstGeom prst="rect">
            <a:avLst/>
          </a:prstGeom>
        </p:spPr>
        <p:txBody>
          <a:bodyPr/>
          <a:lstStyle/>
          <a:p>
            <a:fld id="{0E77A9FC-1FB2-4B2A-9134-8663AD8E0591}" type="slidenum">
              <a:rPr lang="vi-VN" smtClean="0"/>
              <a:t>‹#›</a:t>
            </a:fld>
            <a:endParaRPr lang="vi-VN"/>
          </a:p>
        </p:txBody>
      </p:sp>
    </p:spTree>
    <p:extLst>
      <p:ext uri="{BB962C8B-B14F-4D97-AF65-F5344CB8AC3E}">
        <p14:creationId xmlns:p14="http://schemas.microsoft.com/office/powerpoint/2010/main" val="1291288578"/>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1E0AE-D337-6083-89C9-8142DBBD649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C45034D-F663-539D-EE2E-ECF21811AD1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AF6FAAB-1923-1B92-2ED2-BDA9144AA93E}"/>
              </a:ext>
            </a:extLst>
          </p:cNvPr>
          <p:cNvSpPr>
            <a:spLocks noGrp="1"/>
          </p:cNvSpPr>
          <p:nvPr>
            <p:ph type="dt" sz="half" idx="10"/>
          </p:nvPr>
        </p:nvSpPr>
        <p:spPr>
          <a:xfrm>
            <a:off x="838200" y="6356350"/>
            <a:ext cx="2743200" cy="365125"/>
          </a:xfrm>
          <a:prstGeom prst="rect">
            <a:avLst/>
          </a:prstGeom>
        </p:spPr>
        <p:txBody>
          <a:bodyPr/>
          <a:lstStyle/>
          <a:p>
            <a:fld id="{94E030DD-8FBA-4060-BE4B-B04E86C69F04}" type="datetimeFigureOut">
              <a:rPr lang="vi-VN" smtClean="0"/>
              <a:t>16/02/2025</a:t>
            </a:fld>
            <a:endParaRPr lang="vi-VN"/>
          </a:p>
        </p:txBody>
      </p:sp>
      <p:sp>
        <p:nvSpPr>
          <p:cNvPr id="5" name="Footer Placeholder 4">
            <a:extLst>
              <a:ext uri="{FF2B5EF4-FFF2-40B4-BE49-F238E27FC236}">
                <a16:creationId xmlns:a16="http://schemas.microsoft.com/office/drawing/2014/main" id="{87449AF5-D015-C8CA-6383-21CBB7F25C7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0CC3BBEE-15DA-24A2-78EB-6C20A20960E5}"/>
              </a:ext>
            </a:extLst>
          </p:cNvPr>
          <p:cNvSpPr>
            <a:spLocks noGrp="1"/>
          </p:cNvSpPr>
          <p:nvPr>
            <p:ph type="sldNum" sz="quarter" idx="12"/>
          </p:nvPr>
        </p:nvSpPr>
        <p:spPr>
          <a:xfrm>
            <a:off x="8610600" y="6356350"/>
            <a:ext cx="2743200" cy="365125"/>
          </a:xfrm>
          <a:prstGeom prst="rect">
            <a:avLst/>
          </a:prstGeom>
        </p:spPr>
        <p:txBody>
          <a:bodyPr/>
          <a:lstStyle/>
          <a:p>
            <a:fld id="{0E77A9FC-1FB2-4B2A-9134-8663AD8E0591}" type="slidenum">
              <a:rPr lang="vi-VN" smtClean="0"/>
              <a:t>‹#›</a:t>
            </a:fld>
            <a:endParaRPr lang="vi-VN"/>
          </a:p>
        </p:txBody>
      </p:sp>
    </p:spTree>
    <p:extLst>
      <p:ext uri="{BB962C8B-B14F-4D97-AF65-F5344CB8AC3E}">
        <p14:creationId xmlns:p14="http://schemas.microsoft.com/office/powerpoint/2010/main" val="1030745425"/>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946A8-AEAA-DD2E-46F7-57FB055D06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7FA9554-0657-8BE2-3436-633FB7CD65D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011526-DFD4-3DF8-FBF4-0713B5E2E11E}"/>
              </a:ext>
            </a:extLst>
          </p:cNvPr>
          <p:cNvSpPr>
            <a:spLocks noGrp="1"/>
          </p:cNvSpPr>
          <p:nvPr>
            <p:ph type="dt" sz="half" idx="10"/>
          </p:nvPr>
        </p:nvSpPr>
        <p:spPr>
          <a:xfrm>
            <a:off x="838200" y="6356350"/>
            <a:ext cx="2743200" cy="365125"/>
          </a:xfrm>
          <a:prstGeom prst="rect">
            <a:avLst/>
          </a:prstGeom>
        </p:spPr>
        <p:txBody>
          <a:bodyPr/>
          <a:lstStyle/>
          <a:p>
            <a:fld id="{94E030DD-8FBA-4060-BE4B-B04E86C69F04}" type="datetimeFigureOut">
              <a:rPr lang="vi-VN" smtClean="0"/>
              <a:t>16/02/2025</a:t>
            </a:fld>
            <a:endParaRPr lang="vi-VN"/>
          </a:p>
        </p:txBody>
      </p:sp>
      <p:sp>
        <p:nvSpPr>
          <p:cNvPr id="5" name="Footer Placeholder 4">
            <a:extLst>
              <a:ext uri="{FF2B5EF4-FFF2-40B4-BE49-F238E27FC236}">
                <a16:creationId xmlns:a16="http://schemas.microsoft.com/office/drawing/2014/main" id="{F0FCB664-9E0F-AEEE-D49D-BD47EDB404C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9AC1BAE-C6FC-E1E3-BEA8-5C16E8F2847D}"/>
              </a:ext>
            </a:extLst>
          </p:cNvPr>
          <p:cNvSpPr>
            <a:spLocks noGrp="1"/>
          </p:cNvSpPr>
          <p:nvPr>
            <p:ph type="sldNum" sz="quarter" idx="12"/>
          </p:nvPr>
        </p:nvSpPr>
        <p:spPr>
          <a:xfrm>
            <a:off x="8610600" y="6356350"/>
            <a:ext cx="2743200" cy="365125"/>
          </a:xfrm>
          <a:prstGeom prst="rect">
            <a:avLst/>
          </a:prstGeom>
        </p:spPr>
        <p:txBody>
          <a:bodyPr/>
          <a:lstStyle/>
          <a:p>
            <a:fld id="{0E77A9FC-1FB2-4B2A-9134-8663AD8E0591}" type="slidenum">
              <a:rPr lang="vi-VN" smtClean="0"/>
              <a:t>‹#›</a:t>
            </a:fld>
            <a:endParaRPr lang="vi-VN"/>
          </a:p>
        </p:txBody>
      </p:sp>
    </p:spTree>
    <p:extLst>
      <p:ext uri="{BB962C8B-B14F-4D97-AF65-F5344CB8AC3E}">
        <p14:creationId xmlns:p14="http://schemas.microsoft.com/office/powerpoint/2010/main" val="3740189717"/>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65B4A-D974-332F-24A5-AEA05D420D9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D446F3E-E4E7-20D9-EEB4-D02658CE3F2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CEECE43-949A-34C9-D1AC-0B819A0CE60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1164CE23-2D12-4A2D-6724-E97C894FD4B3}"/>
              </a:ext>
            </a:extLst>
          </p:cNvPr>
          <p:cNvSpPr>
            <a:spLocks noGrp="1"/>
          </p:cNvSpPr>
          <p:nvPr>
            <p:ph type="dt" sz="half" idx="10"/>
          </p:nvPr>
        </p:nvSpPr>
        <p:spPr>
          <a:xfrm>
            <a:off x="838200" y="6356350"/>
            <a:ext cx="2743200" cy="365125"/>
          </a:xfrm>
          <a:prstGeom prst="rect">
            <a:avLst/>
          </a:prstGeom>
        </p:spPr>
        <p:txBody>
          <a:bodyPr/>
          <a:lstStyle/>
          <a:p>
            <a:fld id="{94E030DD-8FBA-4060-BE4B-B04E86C69F04}" type="datetimeFigureOut">
              <a:rPr lang="vi-VN" smtClean="0"/>
              <a:t>16/02/2025</a:t>
            </a:fld>
            <a:endParaRPr lang="vi-VN"/>
          </a:p>
        </p:txBody>
      </p:sp>
      <p:sp>
        <p:nvSpPr>
          <p:cNvPr id="6" name="Footer Placeholder 5">
            <a:extLst>
              <a:ext uri="{FF2B5EF4-FFF2-40B4-BE49-F238E27FC236}">
                <a16:creationId xmlns:a16="http://schemas.microsoft.com/office/drawing/2014/main" id="{8A6959C0-82B4-1667-2A95-62196803517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E42F17A8-BAB5-1DD4-0A04-18A1662ED673}"/>
              </a:ext>
            </a:extLst>
          </p:cNvPr>
          <p:cNvSpPr>
            <a:spLocks noGrp="1"/>
          </p:cNvSpPr>
          <p:nvPr>
            <p:ph type="sldNum" sz="quarter" idx="12"/>
          </p:nvPr>
        </p:nvSpPr>
        <p:spPr>
          <a:xfrm>
            <a:off x="8610600" y="6356350"/>
            <a:ext cx="2743200" cy="365125"/>
          </a:xfrm>
          <a:prstGeom prst="rect">
            <a:avLst/>
          </a:prstGeom>
        </p:spPr>
        <p:txBody>
          <a:bodyPr/>
          <a:lstStyle/>
          <a:p>
            <a:fld id="{0E77A9FC-1FB2-4B2A-9134-8663AD8E0591}" type="slidenum">
              <a:rPr lang="vi-VN" smtClean="0"/>
              <a:t>‹#›</a:t>
            </a:fld>
            <a:endParaRPr lang="vi-VN"/>
          </a:p>
        </p:txBody>
      </p:sp>
    </p:spTree>
    <p:extLst>
      <p:ext uri="{BB962C8B-B14F-4D97-AF65-F5344CB8AC3E}">
        <p14:creationId xmlns:p14="http://schemas.microsoft.com/office/powerpoint/2010/main" val="3427994657"/>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86B2A-CF5C-94D9-251D-512D4D29A95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3C5E3F2-A7D6-BA89-5D03-95A76093C4A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CCC73F-4537-2A4B-9D45-A038A98FEBC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F8353AFC-C294-49B4-23AE-55FE574205E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8B0312-257A-1448-7E6F-D4CFBFDF1DE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BE301210-E3CD-F595-955B-729697432C31}"/>
              </a:ext>
            </a:extLst>
          </p:cNvPr>
          <p:cNvSpPr>
            <a:spLocks noGrp="1"/>
          </p:cNvSpPr>
          <p:nvPr>
            <p:ph type="dt" sz="half" idx="10"/>
          </p:nvPr>
        </p:nvSpPr>
        <p:spPr>
          <a:xfrm>
            <a:off x="838200" y="6356350"/>
            <a:ext cx="2743200" cy="365125"/>
          </a:xfrm>
          <a:prstGeom prst="rect">
            <a:avLst/>
          </a:prstGeom>
        </p:spPr>
        <p:txBody>
          <a:bodyPr/>
          <a:lstStyle/>
          <a:p>
            <a:fld id="{94E030DD-8FBA-4060-BE4B-B04E86C69F04}" type="datetimeFigureOut">
              <a:rPr lang="vi-VN" smtClean="0"/>
              <a:t>16/02/2025</a:t>
            </a:fld>
            <a:endParaRPr lang="vi-VN"/>
          </a:p>
        </p:txBody>
      </p:sp>
      <p:sp>
        <p:nvSpPr>
          <p:cNvPr id="8" name="Footer Placeholder 7">
            <a:extLst>
              <a:ext uri="{FF2B5EF4-FFF2-40B4-BE49-F238E27FC236}">
                <a16:creationId xmlns:a16="http://schemas.microsoft.com/office/drawing/2014/main" id="{830B8881-D38A-7169-0DD3-9D671DFA678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33858BD5-DE73-936A-5905-334F1932F07D}"/>
              </a:ext>
            </a:extLst>
          </p:cNvPr>
          <p:cNvSpPr>
            <a:spLocks noGrp="1"/>
          </p:cNvSpPr>
          <p:nvPr>
            <p:ph type="sldNum" sz="quarter" idx="12"/>
          </p:nvPr>
        </p:nvSpPr>
        <p:spPr>
          <a:xfrm>
            <a:off x="8610600" y="6356350"/>
            <a:ext cx="2743200" cy="365125"/>
          </a:xfrm>
          <a:prstGeom prst="rect">
            <a:avLst/>
          </a:prstGeom>
        </p:spPr>
        <p:txBody>
          <a:bodyPr/>
          <a:lstStyle/>
          <a:p>
            <a:fld id="{0E77A9FC-1FB2-4B2A-9134-8663AD8E0591}" type="slidenum">
              <a:rPr lang="vi-VN" smtClean="0"/>
              <a:t>‹#›</a:t>
            </a:fld>
            <a:endParaRPr lang="vi-VN"/>
          </a:p>
        </p:txBody>
      </p:sp>
    </p:spTree>
    <p:extLst>
      <p:ext uri="{BB962C8B-B14F-4D97-AF65-F5344CB8AC3E}">
        <p14:creationId xmlns:p14="http://schemas.microsoft.com/office/powerpoint/2010/main" val="2372461612"/>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B8F11-99B6-E47A-3A01-CE06BC4BF55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6343AB59-05C8-CE35-C584-A7772061BE70}"/>
              </a:ext>
            </a:extLst>
          </p:cNvPr>
          <p:cNvSpPr>
            <a:spLocks noGrp="1"/>
          </p:cNvSpPr>
          <p:nvPr>
            <p:ph type="dt" sz="half" idx="10"/>
          </p:nvPr>
        </p:nvSpPr>
        <p:spPr>
          <a:xfrm>
            <a:off x="838200" y="6356350"/>
            <a:ext cx="2743200" cy="365125"/>
          </a:xfrm>
          <a:prstGeom prst="rect">
            <a:avLst/>
          </a:prstGeom>
        </p:spPr>
        <p:txBody>
          <a:bodyPr/>
          <a:lstStyle/>
          <a:p>
            <a:fld id="{94E030DD-8FBA-4060-BE4B-B04E86C69F04}" type="datetimeFigureOut">
              <a:rPr lang="vi-VN" smtClean="0"/>
              <a:t>16/02/2025</a:t>
            </a:fld>
            <a:endParaRPr lang="vi-VN"/>
          </a:p>
        </p:txBody>
      </p:sp>
      <p:sp>
        <p:nvSpPr>
          <p:cNvPr id="4" name="Footer Placeholder 3">
            <a:extLst>
              <a:ext uri="{FF2B5EF4-FFF2-40B4-BE49-F238E27FC236}">
                <a16:creationId xmlns:a16="http://schemas.microsoft.com/office/drawing/2014/main" id="{C41C0689-BF44-5743-5D0F-7EC4CB81CC2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12DB1F2F-C2F4-F592-D782-56353E52F3EE}"/>
              </a:ext>
            </a:extLst>
          </p:cNvPr>
          <p:cNvSpPr>
            <a:spLocks noGrp="1"/>
          </p:cNvSpPr>
          <p:nvPr>
            <p:ph type="sldNum" sz="quarter" idx="12"/>
          </p:nvPr>
        </p:nvSpPr>
        <p:spPr>
          <a:xfrm>
            <a:off x="8610600" y="6356350"/>
            <a:ext cx="2743200" cy="365125"/>
          </a:xfrm>
          <a:prstGeom prst="rect">
            <a:avLst/>
          </a:prstGeom>
        </p:spPr>
        <p:txBody>
          <a:bodyPr/>
          <a:lstStyle/>
          <a:p>
            <a:fld id="{0E77A9FC-1FB2-4B2A-9134-8663AD8E0591}" type="slidenum">
              <a:rPr lang="vi-VN" smtClean="0"/>
              <a:t>‹#›</a:t>
            </a:fld>
            <a:endParaRPr lang="vi-VN"/>
          </a:p>
        </p:txBody>
      </p:sp>
    </p:spTree>
    <p:extLst>
      <p:ext uri="{BB962C8B-B14F-4D97-AF65-F5344CB8AC3E}">
        <p14:creationId xmlns:p14="http://schemas.microsoft.com/office/powerpoint/2010/main" val="1867910887"/>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32096F-0C21-1E81-B5DB-99910555A9CA}"/>
              </a:ext>
            </a:extLst>
          </p:cNvPr>
          <p:cNvSpPr>
            <a:spLocks noGrp="1"/>
          </p:cNvSpPr>
          <p:nvPr>
            <p:ph type="dt" sz="half" idx="10"/>
          </p:nvPr>
        </p:nvSpPr>
        <p:spPr>
          <a:xfrm>
            <a:off x="838200" y="6356350"/>
            <a:ext cx="2743200" cy="365125"/>
          </a:xfrm>
          <a:prstGeom prst="rect">
            <a:avLst/>
          </a:prstGeom>
        </p:spPr>
        <p:txBody>
          <a:bodyPr/>
          <a:lstStyle/>
          <a:p>
            <a:fld id="{94E030DD-8FBA-4060-BE4B-B04E86C69F04}" type="datetimeFigureOut">
              <a:rPr lang="vi-VN" smtClean="0"/>
              <a:t>16/02/2025</a:t>
            </a:fld>
            <a:endParaRPr lang="vi-VN"/>
          </a:p>
        </p:txBody>
      </p:sp>
      <p:sp>
        <p:nvSpPr>
          <p:cNvPr id="3" name="Footer Placeholder 2">
            <a:extLst>
              <a:ext uri="{FF2B5EF4-FFF2-40B4-BE49-F238E27FC236}">
                <a16:creationId xmlns:a16="http://schemas.microsoft.com/office/drawing/2014/main" id="{64C56E6C-BAA8-4C65-5F4E-C2910BF9BFC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8C517EFE-8A34-1C80-CF64-D27A49F23246}"/>
              </a:ext>
            </a:extLst>
          </p:cNvPr>
          <p:cNvSpPr>
            <a:spLocks noGrp="1"/>
          </p:cNvSpPr>
          <p:nvPr>
            <p:ph type="sldNum" sz="quarter" idx="12"/>
          </p:nvPr>
        </p:nvSpPr>
        <p:spPr>
          <a:xfrm>
            <a:off x="8610600" y="6356350"/>
            <a:ext cx="2743200" cy="365125"/>
          </a:xfrm>
          <a:prstGeom prst="rect">
            <a:avLst/>
          </a:prstGeom>
        </p:spPr>
        <p:txBody>
          <a:bodyPr/>
          <a:lstStyle/>
          <a:p>
            <a:fld id="{0E77A9FC-1FB2-4B2A-9134-8663AD8E0591}" type="slidenum">
              <a:rPr lang="vi-VN" smtClean="0"/>
              <a:t>‹#›</a:t>
            </a:fld>
            <a:endParaRPr lang="vi-VN"/>
          </a:p>
        </p:txBody>
      </p:sp>
    </p:spTree>
    <p:extLst>
      <p:ext uri="{BB962C8B-B14F-4D97-AF65-F5344CB8AC3E}">
        <p14:creationId xmlns:p14="http://schemas.microsoft.com/office/powerpoint/2010/main" val="1724909859"/>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70146-1284-E636-9F22-FD44806F17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C2483DF3-343D-ECD4-D6BD-C41BFE5ED9B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9C7CC35B-8459-2D8D-8E67-21D280CDCCB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A255EA-2A33-015F-1418-A6894844970B}"/>
              </a:ext>
            </a:extLst>
          </p:cNvPr>
          <p:cNvSpPr>
            <a:spLocks noGrp="1"/>
          </p:cNvSpPr>
          <p:nvPr>
            <p:ph type="dt" sz="half" idx="10"/>
          </p:nvPr>
        </p:nvSpPr>
        <p:spPr>
          <a:xfrm>
            <a:off x="838200" y="6356350"/>
            <a:ext cx="2743200" cy="365125"/>
          </a:xfrm>
          <a:prstGeom prst="rect">
            <a:avLst/>
          </a:prstGeom>
        </p:spPr>
        <p:txBody>
          <a:bodyPr/>
          <a:lstStyle/>
          <a:p>
            <a:fld id="{94E030DD-8FBA-4060-BE4B-B04E86C69F04}" type="datetimeFigureOut">
              <a:rPr lang="vi-VN" smtClean="0"/>
              <a:t>16/02/2025</a:t>
            </a:fld>
            <a:endParaRPr lang="vi-VN"/>
          </a:p>
        </p:txBody>
      </p:sp>
      <p:sp>
        <p:nvSpPr>
          <p:cNvPr id="6" name="Footer Placeholder 5">
            <a:extLst>
              <a:ext uri="{FF2B5EF4-FFF2-40B4-BE49-F238E27FC236}">
                <a16:creationId xmlns:a16="http://schemas.microsoft.com/office/drawing/2014/main" id="{DD4AFDDB-5B6C-189D-C9A8-86571912A87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8BF7B8A7-6A35-2861-A145-8BB5EDCC220E}"/>
              </a:ext>
            </a:extLst>
          </p:cNvPr>
          <p:cNvSpPr>
            <a:spLocks noGrp="1"/>
          </p:cNvSpPr>
          <p:nvPr>
            <p:ph type="sldNum" sz="quarter" idx="12"/>
          </p:nvPr>
        </p:nvSpPr>
        <p:spPr>
          <a:xfrm>
            <a:off x="8610600" y="6356350"/>
            <a:ext cx="2743200" cy="365125"/>
          </a:xfrm>
          <a:prstGeom prst="rect">
            <a:avLst/>
          </a:prstGeom>
        </p:spPr>
        <p:txBody>
          <a:bodyPr/>
          <a:lstStyle/>
          <a:p>
            <a:fld id="{0E77A9FC-1FB2-4B2A-9134-8663AD8E0591}" type="slidenum">
              <a:rPr lang="vi-VN" smtClean="0"/>
              <a:t>‹#›</a:t>
            </a:fld>
            <a:endParaRPr lang="vi-VN"/>
          </a:p>
        </p:txBody>
      </p:sp>
    </p:spTree>
    <p:extLst>
      <p:ext uri="{BB962C8B-B14F-4D97-AF65-F5344CB8AC3E}">
        <p14:creationId xmlns:p14="http://schemas.microsoft.com/office/powerpoint/2010/main" val="1179741101"/>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96BDC-0918-3305-B6EE-9F9731D75A4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B497E9FC-BCF7-459C-DF18-A673584399D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3F3B9725-B405-AE77-72E8-1344AC2CAB6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AD4C2-AA5B-1A69-9971-6BA3843E9860}"/>
              </a:ext>
            </a:extLst>
          </p:cNvPr>
          <p:cNvSpPr>
            <a:spLocks noGrp="1"/>
          </p:cNvSpPr>
          <p:nvPr>
            <p:ph type="dt" sz="half" idx="10"/>
          </p:nvPr>
        </p:nvSpPr>
        <p:spPr>
          <a:xfrm>
            <a:off x="838200" y="6356350"/>
            <a:ext cx="2743200" cy="365125"/>
          </a:xfrm>
          <a:prstGeom prst="rect">
            <a:avLst/>
          </a:prstGeom>
        </p:spPr>
        <p:txBody>
          <a:bodyPr/>
          <a:lstStyle/>
          <a:p>
            <a:fld id="{94E030DD-8FBA-4060-BE4B-B04E86C69F04}" type="datetimeFigureOut">
              <a:rPr lang="vi-VN" smtClean="0"/>
              <a:t>16/02/2025</a:t>
            </a:fld>
            <a:endParaRPr lang="vi-VN"/>
          </a:p>
        </p:txBody>
      </p:sp>
      <p:sp>
        <p:nvSpPr>
          <p:cNvPr id="6" name="Footer Placeholder 5">
            <a:extLst>
              <a:ext uri="{FF2B5EF4-FFF2-40B4-BE49-F238E27FC236}">
                <a16:creationId xmlns:a16="http://schemas.microsoft.com/office/drawing/2014/main" id="{EB2E75EA-9492-1638-D723-0B7B62C0F91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78D6DBB-2A3B-0D0C-81B6-749D06F6C59C}"/>
              </a:ext>
            </a:extLst>
          </p:cNvPr>
          <p:cNvSpPr>
            <a:spLocks noGrp="1"/>
          </p:cNvSpPr>
          <p:nvPr>
            <p:ph type="sldNum" sz="quarter" idx="12"/>
          </p:nvPr>
        </p:nvSpPr>
        <p:spPr>
          <a:xfrm>
            <a:off x="8610600" y="6356350"/>
            <a:ext cx="2743200" cy="365125"/>
          </a:xfrm>
          <a:prstGeom prst="rect">
            <a:avLst/>
          </a:prstGeom>
        </p:spPr>
        <p:txBody>
          <a:bodyPr/>
          <a:lstStyle/>
          <a:p>
            <a:fld id="{0E77A9FC-1FB2-4B2A-9134-8663AD8E0591}" type="slidenum">
              <a:rPr lang="vi-VN" smtClean="0"/>
              <a:t>‹#›</a:t>
            </a:fld>
            <a:endParaRPr lang="vi-VN"/>
          </a:p>
        </p:txBody>
      </p:sp>
    </p:spTree>
    <p:extLst>
      <p:ext uri="{BB962C8B-B14F-4D97-AF65-F5344CB8AC3E}">
        <p14:creationId xmlns:p14="http://schemas.microsoft.com/office/powerpoint/2010/main" val="1891350667"/>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EBD08-BC46-8F07-8B88-C788B2821BC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CC7FF16C-5863-F5DD-C3D4-F91AA0F1C39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C135CBE-54A9-8563-C090-3008BBEE253F}"/>
              </a:ext>
            </a:extLst>
          </p:cNvPr>
          <p:cNvSpPr>
            <a:spLocks noGrp="1"/>
          </p:cNvSpPr>
          <p:nvPr>
            <p:ph type="dt" sz="half" idx="10"/>
          </p:nvPr>
        </p:nvSpPr>
        <p:spPr>
          <a:xfrm>
            <a:off x="838200" y="6356350"/>
            <a:ext cx="2743200" cy="365125"/>
          </a:xfrm>
          <a:prstGeom prst="rect">
            <a:avLst/>
          </a:prstGeom>
        </p:spPr>
        <p:txBody>
          <a:bodyPr/>
          <a:lstStyle/>
          <a:p>
            <a:fld id="{94E030DD-8FBA-4060-BE4B-B04E86C69F04}" type="datetimeFigureOut">
              <a:rPr lang="vi-VN" smtClean="0"/>
              <a:t>16/02/2025</a:t>
            </a:fld>
            <a:endParaRPr lang="vi-VN"/>
          </a:p>
        </p:txBody>
      </p:sp>
      <p:sp>
        <p:nvSpPr>
          <p:cNvPr id="5" name="Footer Placeholder 4">
            <a:extLst>
              <a:ext uri="{FF2B5EF4-FFF2-40B4-BE49-F238E27FC236}">
                <a16:creationId xmlns:a16="http://schemas.microsoft.com/office/drawing/2014/main" id="{452C02D2-ABE7-17A2-621B-9F01FAFE370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BD2C077-F49B-9DEA-7101-9947E3753A98}"/>
              </a:ext>
            </a:extLst>
          </p:cNvPr>
          <p:cNvSpPr>
            <a:spLocks noGrp="1"/>
          </p:cNvSpPr>
          <p:nvPr>
            <p:ph type="sldNum" sz="quarter" idx="12"/>
          </p:nvPr>
        </p:nvSpPr>
        <p:spPr>
          <a:xfrm>
            <a:off x="8610600" y="6356350"/>
            <a:ext cx="2743200" cy="365125"/>
          </a:xfrm>
          <a:prstGeom prst="rect">
            <a:avLst/>
          </a:prstGeom>
        </p:spPr>
        <p:txBody>
          <a:bodyPr/>
          <a:lstStyle/>
          <a:p>
            <a:fld id="{0E77A9FC-1FB2-4B2A-9134-8663AD8E0591}" type="slidenum">
              <a:rPr lang="vi-VN" smtClean="0"/>
              <a:t>‹#›</a:t>
            </a:fld>
            <a:endParaRPr lang="vi-VN"/>
          </a:p>
        </p:txBody>
      </p:sp>
    </p:spTree>
    <p:extLst>
      <p:ext uri="{BB962C8B-B14F-4D97-AF65-F5344CB8AC3E}">
        <p14:creationId xmlns:p14="http://schemas.microsoft.com/office/powerpoint/2010/main" val="4098767715"/>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8BED7-A88B-FF24-5635-BAAC3735CC6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C41DAB2-F143-C29B-6A1D-E67454C1E0C5}"/>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2/16/2025</a:t>
            </a:fld>
            <a:endParaRPr lang="en-US"/>
          </a:p>
        </p:txBody>
      </p:sp>
      <p:sp>
        <p:nvSpPr>
          <p:cNvPr id="4" name="Footer Placeholder 3">
            <a:extLst>
              <a:ext uri="{FF2B5EF4-FFF2-40B4-BE49-F238E27FC236}">
                <a16:creationId xmlns:a16="http://schemas.microsoft.com/office/drawing/2014/main" id="{70075B1C-FDB4-04E7-4147-F32A3C56F29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50147ED-65E5-6221-3546-8C5B1276A431}"/>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71585219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58982F-3C3F-DBE5-55E1-35947B2BE0A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64EC805-D1AE-47A9-15C5-51563B40199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27ADCAD-5E27-9BAE-23C8-9812359ED109}"/>
              </a:ext>
            </a:extLst>
          </p:cNvPr>
          <p:cNvSpPr>
            <a:spLocks noGrp="1"/>
          </p:cNvSpPr>
          <p:nvPr>
            <p:ph type="dt" sz="half" idx="10"/>
          </p:nvPr>
        </p:nvSpPr>
        <p:spPr>
          <a:xfrm>
            <a:off x="838200" y="6356350"/>
            <a:ext cx="2743200" cy="365125"/>
          </a:xfrm>
          <a:prstGeom prst="rect">
            <a:avLst/>
          </a:prstGeom>
        </p:spPr>
        <p:txBody>
          <a:bodyPr/>
          <a:lstStyle/>
          <a:p>
            <a:fld id="{94E030DD-8FBA-4060-BE4B-B04E86C69F04}" type="datetimeFigureOut">
              <a:rPr lang="vi-VN" smtClean="0"/>
              <a:t>16/02/2025</a:t>
            </a:fld>
            <a:endParaRPr lang="vi-VN"/>
          </a:p>
        </p:txBody>
      </p:sp>
      <p:sp>
        <p:nvSpPr>
          <p:cNvPr id="5" name="Footer Placeholder 4">
            <a:extLst>
              <a:ext uri="{FF2B5EF4-FFF2-40B4-BE49-F238E27FC236}">
                <a16:creationId xmlns:a16="http://schemas.microsoft.com/office/drawing/2014/main" id="{5FFBCF96-E3D1-582F-8FD1-C167F1A5D55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51154B0-FE22-8881-DF93-9363419D7297}"/>
              </a:ext>
            </a:extLst>
          </p:cNvPr>
          <p:cNvSpPr>
            <a:spLocks noGrp="1"/>
          </p:cNvSpPr>
          <p:nvPr>
            <p:ph type="sldNum" sz="quarter" idx="12"/>
          </p:nvPr>
        </p:nvSpPr>
        <p:spPr>
          <a:xfrm>
            <a:off x="8610600" y="6356350"/>
            <a:ext cx="2743200" cy="365125"/>
          </a:xfrm>
          <a:prstGeom prst="rect">
            <a:avLst/>
          </a:prstGeom>
        </p:spPr>
        <p:txBody>
          <a:bodyPr/>
          <a:lstStyle/>
          <a:p>
            <a:fld id="{0E77A9FC-1FB2-4B2A-9134-8663AD8E0591}" type="slidenum">
              <a:rPr lang="vi-VN" smtClean="0"/>
              <a:t>‹#›</a:t>
            </a:fld>
            <a:endParaRPr lang="vi-VN"/>
          </a:p>
        </p:txBody>
      </p:sp>
    </p:spTree>
    <p:extLst>
      <p:ext uri="{BB962C8B-B14F-4D97-AF65-F5344CB8AC3E}">
        <p14:creationId xmlns:p14="http://schemas.microsoft.com/office/powerpoint/2010/main" val="2951728809"/>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3A2478-B9CA-1B56-D3E3-0A02253CC4FC}"/>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2/16/2025</a:t>
            </a:fld>
            <a:endParaRPr lang="en-US"/>
          </a:p>
        </p:txBody>
      </p:sp>
      <p:sp>
        <p:nvSpPr>
          <p:cNvPr id="3" name="Footer Placeholder 2">
            <a:extLst>
              <a:ext uri="{FF2B5EF4-FFF2-40B4-BE49-F238E27FC236}">
                <a16:creationId xmlns:a16="http://schemas.microsoft.com/office/drawing/2014/main" id="{94C930B1-02B8-D61D-54CF-9F26ACFDA543}"/>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3C67542-6EC4-77C4-7697-90FB844D1B43}"/>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11307699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73896-AE71-95BF-AEF9-40AD7F62901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F43E56-3ACB-A121-E9EA-49BAE7A5E7B2}"/>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DAFAA4-B3C0-4B1C-589B-04F6AEE14002}"/>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D798AD-9579-D85C-FC82-9B768788DCE9}"/>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2/16/2025</a:t>
            </a:fld>
            <a:endParaRPr lang="en-US"/>
          </a:p>
        </p:txBody>
      </p:sp>
      <p:sp>
        <p:nvSpPr>
          <p:cNvPr id="6" name="Footer Placeholder 5">
            <a:extLst>
              <a:ext uri="{FF2B5EF4-FFF2-40B4-BE49-F238E27FC236}">
                <a16:creationId xmlns:a16="http://schemas.microsoft.com/office/drawing/2014/main" id="{B971DED9-18B3-915B-FF0B-DDCF28F71A7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6649F1-BD13-113A-2CB7-3FB02F8DC4A8}"/>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1345361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FE185-2FF3-90F7-0780-189ECD10A2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76BE2A-F5F0-B655-76B9-A004B8F7AF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AA1172-05DB-3996-B8B3-8914034C25E0}"/>
              </a:ext>
            </a:extLst>
          </p:cNvPr>
          <p:cNvSpPr>
            <a:spLocks noGrp="1"/>
          </p:cNvSpPr>
          <p:nvPr>
            <p:ph type="dt" sz="half" idx="10"/>
          </p:nvPr>
        </p:nvSpPr>
        <p:spPr/>
        <p:txBody>
          <a:bodyPr/>
          <a:lstStyle/>
          <a:p>
            <a:fld id="{CB5A94AA-BE27-4BED-86C4-8A50CA4767B5}" type="datetimeFigureOut">
              <a:rPr lang="en-US" smtClean="0"/>
              <a:t>2/16/2025</a:t>
            </a:fld>
            <a:endParaRPr lang="en-US"/>
          </a:p>
        </p:txBody>
      </p:sp>
      <p:sp>
        <p:nvSpPr>
          <p:cNvPr id="5" name="Footer Placeholder 4">
            <a:extLst>
              <a:ext uri="{FF2B5EF4-FFF2-40B4-BE49-F238E27FC236}">
                <a16:creationId xmlns:a16="http://schemas.microsoft.com/office/drawing/2014/main" id="{68C8D518-42B0-C6CC-9B7F-F4E1046240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F6EBA6-C4BC-1FD1-0528-85FCA2CBD940}"/>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707841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A7070-61FD-B68F-4996-66B84DC7A4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55A0F7-27E7-DA36-DD05-4931777AC86C}"/>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51999748-3B91-2FFE-46A6-1D6CD0957767}"/>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BECCE1-8F4C-1CC8-80D8-0E5272ABA43C}"/>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2/16/2025</a:t>
            </a:fld>
            <a:endParaRPr lang="en-US"/>
          </a:p>
        </p:txBody>
      </p:sp>
      <p:sp>
        <p:nvSpPr>
          <p:cNvPr id="6" name="Footer Placeholder 5">
            <a:extLst>
              <a:ext uri="{FF2B5EF4-FFF2-40B4-BE49-F238E27FC236}">
                <a16:creationId xmlns:a16="http://schemas.microsoft.com/office/drawing/2014/main" id="{2C62E654-4D85-8747-9F11-9779BAF6BF04}"/>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62EB3E2-4EFC-1539-59E5-8CB488C93EFF}"/>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601191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D59D0-1ACC-9CF9-89F9-585014CED64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3199DA-369E-02D8-135C-B309BE0C31FA}"/>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6D61FA-1D4E-F869-E099-A18B4AC51605}"/>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2/16/2025</a:t>
            </a:fld>
            <a:endParaRPr lang="en-US"/>
          </a:p>
        </p:txBody>
      </p:sp>
      <p:sp>
        <p:nvSpPr>
          <p:cNvPr id="5" name="Footer Placeholder 4">
            <a:extLst>
              <a:ext uri="{FF2B5EF4-FFF2-40B4-BE49-F238E27FC236}">
                <a16:creationId xmlns:a16="http://schemas.microsoft.com/office/drawing/2014/main" id="{EB7CD59F-77EB-0A18-8977-9A5436A7E4A1}"/>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3C842B9-D1D1-6BC5-75CE-DF927E9622B9}"/>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4795237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7DA02F-F365-8EF3-52E1-129E3818D18B}"/>
              </a:ext>
            </a:extLst>
          </p:cNvPr>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94E73F-1543-454B-4E39-9003E112B3D5}"/>
              </a:ext>
            </a:extLst>
          </p:cNvPr>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828A8-F004-2E09-65BD-84B9AB0347BB}"/>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2/16/2025</a:t>
            </a:fld>
            <a:endParaRPr lang="en-US"/>
          </a:p>
        </p:txBody>
      </p:sp>
      <p:sp>
        <p:nvSpPr>
          <p:cNvPr id="5" name="Footer Placeholder 4">
            <a:extLst>
              <a:ext uri="{FF2B5EF4-FFF2-40B4-BE49-F238E27FC236}">
                <a16:creationId xmlns:a16="http://schemas.microsoft.com/office/drawing/2014/main" id="{D67FCA2F-47D4-899E-F432-C6BE6D645010}"/>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EF42735-4456-49B5-34DE-807EF2C96F37}"/>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1577602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3623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6800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2535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2081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3771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8290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8353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C2E66-FA28-5CCA-D8D4-3CC6FFAEF22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BCFACF-D7DA-A1DB-4CAC-6A8CD1C21C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2419D7-EAAF-990E-068F-1B49C87BB053}"/>
              </a:ext>
            </a:extLst>
          </p:cNvPr>
          <p:cNvSpPr>
            <a:spLocks noGrp="1"/>
          </p:cNvSpPr>
          <p:nvPr>
            <p:ph type="dt" sz="half" idx="10"/>
          </p:nvPr>
        </p:nvSpPr>
        <p:spPr/>
        <p:txBody>
          <a:bodyPr/>
          <a:lstStyle/>
          <a:p>
            <a:fld id="{CB5A94AA-BE27-4BED-86C4-8A50CA4767B5}" type="datetimeFigureOut">
              <a:rPr lang="en-US" smtClean="0"/>
              <a:t>2/16/2025</a:t>
            </a:fld>
            <a:endParaRPr lang="en-US"/>
          </a:p>
        </p:txBody>
      </p:sp>
      <p:sp>
        <p:nvSpPr>
          <p:cNvPr id="5" name="Footer Placeholder 4">
            <a:extLst>
              <a:ext uri="{FF2B5EF4-FFF2-40B4-BE49-F238E27FC236}">
                <a16:creationId xmlns:a16="http://schemas.microsoft.com/office/drawing/2014/main" id="{5E33C2D2-494A-D0F7-ED63-DB87607E1D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2E52A0-6995-AB65-F1F2-C8CAC40B8FEB}"/>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25887903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2322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81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9907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6043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8936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81163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4128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2558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0537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1689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81514-1ED2-B0E5-ED53-7FA5417E90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A8B2CA-60DF-B9EF-91FB-5980DEA2196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B8007C-966F-E803-2626-DC5F9AEB1C0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0E1BB39-534B-3620-EDEF-E89DEDB8F531}"/>
              </a:ext>
            </a:extLst>
          </p:cNvPr>
          <p:cNvSpPr>
            <a:spLocks noGrp="1"/>
          </p:cNvSpPr>
          <p:nvPr>
            <p:ph type="dt" sz="half" idx="10"/>
          </p:nvPr>
        </p:nvSpPr>
        <p:spPr/>
        <p:txBody>
          <a:bodyPr/>
          <a:lstStyle/>
          <a:p>
            <a:fld id="{CB5A94AA-BE27-4BED-86C4-8A50CA4767B5}" type="datetimeFigureOut">
              <a:rPr lang="en-US" smtClean="0"/>
              <a:t>2/16/2025</a:t>
            </a:fld>
            <a:endParaRPr lang="en-US"/>
          </a:p>
        </p:txBody>
      </p:sp>
      <p:sp>
        <p:nvSpPr>
          <p:cNvPr id="6" name="Footer Placeholder 5">
            <a:extLst>
              <a:ext uri="{FF2B5EF4-FFF2-40B4-BE49-F238E27FC236}">
                <a16:creationId xmlns:a16="http://schemas.microsoft.com/office/drawing/2014/main" id="{F829295C-06AC-260F-293E-9C1E65927B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BE60DF-6267-586B-EE4F-46CD120DB4AF}"/>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7277739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7433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85279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6984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36070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62323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1168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9666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6971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57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7932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A5976-DF2F-61D6-24B3-8270904831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D85B71-69E3-8F6A-A44B-7E79639EAC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93D821-C3FB-1CBF-0A0D-20AEBE451A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DCF19D-37B4-6803-ACBD-1C3BA021B6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DE47C7-0F18-A3C5-30E4-15EC135F3AF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414304-AC9A-8736-69BA-A5E7443F2E85}"/>
              </a:ext>
            </a:extLst>
          </p:cNvPr>
          <p:cNvSpPr>
            <a:spLocks noGrp="1"/>
          </p:cNvSpPr>
          <p:nvPr>
            <p:ph type="dt" sz="half" idx="10"/>
          </p:nvPr>
        </p:nvSpPr>
        <p:spPr/>
        <p:txBody>
          <a:bodyPr/>
          <a:lstStyle/>
          <a:p>
            <a:fld id="{CB5A94AA-BE27-4BED-86C4-8A50CA4767B5}" type="datetimeFigureOut">
              <a:rPr lang="en-US" smtClean="0"/>
              <a:t>2/16/2025</a:t>
            </a:fld>
            <a:endParaRPr lang="en-US"/>
          </a:p>
        </p:txBody>
      </p:sp>
      <p:sp>
        <p:nvSpPr>
          <p:cNvPr id="8" name="Footer Placeholder 7">
            <a:extLst>
              <a:ext uri="{FF2B5EF4-FFF2-40B4-BE49-F238E27FC236}">
                <a16:creationId xmlns:a16="http://schemas.microsoft.com/office/drawing/2014/main" id="{E374A74C-BC63-9F9C-1FA4-AF803EDA576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2DD66D-D17A-2887-8794-AB76D48C9264}"/>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14605951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5744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3891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1514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7154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3790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9864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824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1983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391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8325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8167F-2BF0-2E06-FD99-335D098ACB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6107C0D-8036-5A94-FFD9-BDC2960B75FF}"/>
              </a:ext>
            </a:extLst>
          </p:cNvPr>
          <p:cNvSpPr>
            <a:spLocks noGrp="1"/>
          </p:cNvSpPr>
          <p:nvPr>
            <p:ph type="dt" sz="half" idx="10"/>
          </p:nvPr>
        </p:nvSpPr>
        <p:spPr/>
        <p:txBody>
          <a:bodyPr/>
          <a:lstStyle/>
          <a:p>
            <a:fld id="{CB5A94AA-BE27-4BED-86C4-8A50CA4767B5}" type="datetimeFigureOut">
              <a:rPr lang="en-US" smtClean="0"/>
              <a:t>2/16/2025</a:t>
            </a:fld>
            <a:endParaRPr lang="en-US"/>
          </a:p>
        </p:txBody>
      </p:sp>
      <p:sp>
        <p:nvSpPr>
          <p:cNvPr id="4" name="Footer Placeholder 3">
            <a:extLst>
              <a:ext uri="{FF2B5EF4-FFF2-40B4-BE49-F238E27FC236}">
                <a16:creationId xmlns:a16="http://schemas.microsoft.com/office/drawing/2014/main" id="{36E408C0-D2BB-2DCF-2548-85ED88B261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02B01B-467B-D5AE-420F-932C5CFEACCA}"/>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19168744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1919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34368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7838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8481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4801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7142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8389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8573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09696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4996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22FEC8-1186-084D-DA6D-6AAEEB41613B}"/>
              </a:ext>
            </a:extLst>
          </p:cNvPr>
          <p:cNvSpPr>
            <a:spLocks noGrp="1"/>
          </p:cNvSpPr>
          <p:nvPr>
            <p:ph type="dt" sz="half" idx="10"/>
          </p:nvPr>
        </p:nvSpPr>
        <p:spPr/>
        <p:txBody>
          <a:bodyPr/>
          <a:lstStyle/>
          <a:p>
            <a:fld id="{CB5A94AA-BE27-4BED-86C4-8A50CA4767B5}" type="datetimeFigureOut">
              <a:rPr lang="en-US" smtClean="0"/>
              <a:t>2/16/2025</a:t>
            </a:fld>
            <a:endParaRPr lang="en-US"/>
          </a:p>
        </p:txBody>
      </p:sp>
      <p:sp>
        <p:nvSpPr>
          <p:cNvPr id="3" name="Footer Placeholder 2">
            <a:extLst>
              <a:ext uri="{FF2B5EF4-FFF2-40B4-BE49-F238E27FC236}">
                <a16:creationId xmlns:a16="http://schemas.microsoft.com/office/drawing/2014/main" id="{A3FC207D-583C-B221-FEBC-CF8571A09E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595A50-626F-93C3-1156-C5FE4693D1C4}"/>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22127250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45485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9651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72840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48508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3293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11513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8805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1874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85101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8163301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4E62E-1BD1-0C80-7882-5E2C9CD93C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677C134-96DC-0037-095C-A033EA5AE6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5BE172-6EE5-1A92-F1A5-EFBC3C04AE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8EEA0D-AF5C-CED6-5D9F-56CD748CA65B}"/>
              </a:ext>
            </a:extLst>
          </p:cNvPr>
          <p:cNvSpPr>
            <a:spLocks noGrp="1"/>
          </p:cNvSpPr>
          <p:nvPr>
            <p:ph type="dt" sz="half" idx="10"/>
          </p:nvPr>
        </p:nvSpPr>
        <p:spPr/>
        <p:txBody>
          <a:bodyPr/>
          <a:lstStyle/>
          <a:p>
            <a:fld id="{CB5A94AA-BE27-4BED-86C4-8A50CA4767B5}" type="datetimeFigureOut">
              <a:rPr lang="en-US" smtClean="0"/>
              <a:t>2/16/2025</a:t>
            </a:fld>
            <a:endParaRPr lang="en-US"/>
          </a:p>
        </p:txBody>
      </p:sp>
      <p:sp>
        <p:nvSpPr>
          <p:cNvPr id="6" name="Footer Placeholder 5">
            <a:extLst>
              <a:ext uri="{FF2B5EF4-FFF2-40B4-BE49-F238E27FC236}">
                <a16:creationId xmlns:a16="http://schemas.microsoft.com/office/drawing/2014/main" id="{777DB263-BEE8-4A21-D49B-FA0B828AD9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106FD9-2E08-886E-F75A-CE037207DDEB}"/>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40986003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7963767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394939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06684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911366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027771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4035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230171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19530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274253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92E00-4059-AF31-527B-C27B29372C9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F78979E-75DF-2F93-6992-E4996FC626C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09078FF-248B-D103-6394-9EB2276BF57B}"/>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2/16/2025</a:t>
            </a:fld>
            <a:endParaRPr lang="en-US"/>
          </a:p>
        </p:txBody>
      </p:sp>
      <p:sp>
        <p:nvSpPr>
          <p:cNvPr id="5" name="Footer Placeholder 4">
            <a:extLst>
              <a:ext uri="{FF2B5EF4-FFF2-40B4-BE49-F238E27FC236}">
                <a16:creationId xmlns:a16="http://schemas.microsoft.com/office/drawing/2014/main" id="{87D87424-E343-63C6-A466-E85C78E7F5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F46EBE-AE7B-3C2A-AF3B-75CD1D4E451F}"/>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810258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D6251-5D06-71CF-415D-8A2F262760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EC65A7-CB10-5DB0-C98D-751416C664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3E201B-0587-D8EF-AE34-0E1260E3BD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1BA3AF-197A-5024-F27D-4199043B308B}"/>
              </a:ext>
            </a:extLst>
          </p:cNvPr>
          <p:cNvSpPr>
            <a:spLocks noGrp="1"/>
          </p:cNvSpPr>
          <p:nvPr>
            <p:ph type="dt" sz="half" idx="10"/>
          </p:nvPr>
        </p:nvSpPr>
        <p:spPr/>
        <p:txBody>
          <a:bodyPr/>
          <a:lstStyle/>
          <a:p>
            <a:fld id="{CB5A94AA-BE27-4BED-86C4-8A50CA4767B5}" type="datetimeFigureOut">
              <a:rPr lang="en-US" smtClean="0"/>
              <a:t>2/16/2025</a:t>
            </a:fld>
            <a:endParaRPr lang="en-US"/>
          </a:p>
        </p:txBody>
      </p:sp>
      <p:sp>
        <p:nvSpPr>
          <p:cNvPr id="6" name="Footer Placeholder 5">
            <a:extLst>
              <a:ext uri="{FF2B5EF4-FFF2-40B4-BE49-F238E27FC236}">
                <a16:creationId xmlns:a16="http://schemas.microsoft.com/office/drawing/2014/main" id="{89714EC0-91FD-C6D3-907C-74ECEBC286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484EAA-A378-ADE4-6AE5-5059A7833A57}"/>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2250509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617F3-F129-2946-5F50-98D09DBA37B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81214C8-2034-7CE5-A368-68428219E95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591D82-5C58-B335-1DDA-9F2C95AAFDFD}"/>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2/16/2025</a:t>
            </a:fld>
            <a:endParaRPr lang="en-US"/>
          </a:p>
        </p:txBody>
      </p:sp>
      <p:sp>
        <p:nvSpPr>
          <p:cNvPr id="5" name="Footer Placeholder 4">
            <a:extLst>
              <a:ext uri="{FF2B5EF4-FFF2-40B4-BE49-F238E27FC236}">
                <a16:creationId xmlns:a16="http://schemas.microsoft.com/office/drawing/2014/main" id="{32737B02-8076-B88D-09E2-B8BE23326D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757E490-FB8B-DFEF-CC27-32DC6141A20E}"/>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14462047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75E88-68AE-C629-569B-8E02A3846B6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B85FAF3-2DC6-FBC0-5CAE-60F35B7AC38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BBC120-23F8-B4A0-D738-68B2E97D625B}"/>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2/16/2025</a:t>
            </a:fld>
            <a:endParaRPr lang="en-US"/>
          </a:p>
        </p:txBody>
      </p:sp>
      <p:sp>
        <p:nvSpPr>
          <p:cNvPr id="5" name="Footer Placeholder 4">
            <a:extLst>
              <a:ext uri="{FF2B5EF4-FFF2-40B4-BE49-F238E27FC236}">
                <a16:creationId xmlns:a16="http://schemas.microsoft.com/office/drawing/2014/main" id="{8700C8C3-44BF-45AA-4881-8EE10B5EF4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B3F81D-7BAE-4676-5557-1666EA706B7C}"/>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80666075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1E3F5-A8E5-B841-55B8-6B65616D49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1AC3B08-C820-BF87-77B9-28919C3A500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8B800C-6205-70A4-D7D8-E2D2C87B433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2F18FF-7789-0291-109C-B6BCCDA54AA6}"/>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2/16/2025</a:t>
            </a:fld>
            <a:endParaRPr lang="en-US"/>
          </a:p>
        </p:txBody>
      </p:sp>
      <p:sp>
        <p:nvSpPr>
          <p:cNvPr id="6" name="Footer Placeholder 5">
            <a:extLst>
              <a:ext uri="{FF2B5EF4-FFF2-40B4-BE49-F238E27FC236}">
                <a16:creationId xmlns:a16="http://schemas.microsoft.com/office/drawing/2014/main" id="{B613FCD5-C14D-1FDA-1EF0-581C0652041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938F015-242B-C54D-36C4-F59C28B89532}"/>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47103106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83DB8-2C7A-4EA4-2BD2-198A2DD7ABD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F03F455-0A88-A009-EAC7-969B60D4153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7E530E-A9D8-E8CA-2D8E-B87A2DAFFE5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CA8970-9BC6-E774-A9F3-2C094F1D4CB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CCFDBE-CA0B-A8BB-7601-66894359F8E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89459F-CFF3-FD37-1895-C7C3BC1655E9}"/>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2/16/2025</a:t>
            </a:fld>
            <a:endParaRPr lang="en-US"/>
          </a:p>
        </p:txBody>
      </p:sp>
      <p:sp>
        <p:nvSpPr>
          <p:cNvPr id="8" name="Footer Placeholder 7">
            <a:extLst>
              <a:ext uri="{FF2B5EF4-FFF2-40B4-BE49-F238E27FC236}">
                <a16:creationId xmlns:a16="http://schemas.microsoft.com/office/drawing/2014/main" id="{D3D6833D-48FB-0DCA-6509-F3F132AACD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0EEE80F-8AC7-8070-0CEA-AA6BB5D58A39}"/>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35811697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46EE8-E96E-01A3-765A-5FC1859954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AA3C7F0-896C-B0E4-B7A7-0D11504EE1B7}"/>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2/16/2025</a:t>
            </a:fld>
            <a:endParaRPr lang="en-US"/>
          </a:p>
        </p:txBody>
      </p:sp>
      <p:sp>
        <p:nvSpPr>
          <p:cNvPr id="4" name="Footer Placeholder 3">
            <a:extLst>
              <a:ext uri="{FF2B5EF4-FFF2-40B4-BE49-F238E27FC236}">
                <a16:creationId xmlns:a16="http://schemas.microsoft.com/office/drawing/2014/main" id="{60C9DD5D-7AE2-793F-0594-175E6F4E40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5F57EF1-87E5-200C-BB27-1EEF4A6BF317}"/>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23551317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750478-3C59-E81A-0AE4-FB4120D8BC93}"/>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2/16/2025</a:t>
            </a:fld>
            <a:endParaRPr lang="en-US"/>
          </a:p>
        </p:txBody>
      </p:sp>
      <p:sp>
        <p:nvSpPr>
          <p:cNvPr id="3" name="Footer Placeholder 2">
            <a:extLst>
              <a:ext uri="{FF2B5EF4-FFF2-40B4-BE49-F238E27FC236}">
                <a16:creationId xmlns:a16="http://schemas.microsoft.com/office/drawing/2014/main" id="{DACCEA8C-960E-6D20-32DF-8FBD217CB8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FC5FD8E-0BAF-0B5F-1F82-361A838350F8}"/>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00935257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D01C4-4710-65AB-2062-9A57DB6506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C9CB17-C991-66BE-4285-8E287A552AB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F52B22-6A55-36DE-9FA0-926139C1305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48CC3F-B188-F00B-90D9-D2078F69AFBC}"/>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2/16/2025</a:t>
            </a:fld>
            <a:endParaRPr lang="en-US"/>
          </a:p>
        </p:txBody>
      </p:sp>
      <p:sp>
        <p:nvSpPr>
          <p:cNvPr id="6" name="Footer Placeholder 5">
            <a:extLst>
              <a:ext uri="{FF2B5EF4-FFF2-40B4-BE49-F238E27FC236}">
                <a16:creationId xmlns:a16="http://schemas.microsoft.com/office/drawing/2014/main" id="{F4B02D76-7736-D56C-8D86-DCD3DE275E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42DD823-1C74-B34E-9D26-2A03A76F8307}"/>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77010128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C182F-310E-CFEE-5DE0-7C1E7D7B032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2164C-4DFE-AFC7-363B-404637CD633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4ED8F0-8415-BBA7-65E4-954DC26F062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AB091A-4654-9797-2F96-E242E7B4C216}"/>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2/16/2025</a:t>
            </a:fld>
            <a:endParaRPr lang="en-US"/>
          </a:p>
        </p:txBody>
      </p:sp>
      <p:sp>
        <p:nvSpPr>
          <p:cNvPr id="6" name="Footer Placeholder 5">
            <a:extLst>
              <a:ext uri="{FF2B5EF4-FFF2-40B4-BE49-F238E27FC236}">
                <a16:creationId xmlns:a16="http://schemas.microsoft.com/office/drawing/2014/main" id="{70E3F366-6137-E220-B439-64669B8BBB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92FB3F4-ADF5-BA8C-78C3-C4DDEF25E19A}"/>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40075029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52FA1-6B78-76AA-83C3-160B8FBC3E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2750F-2885-FD5B-8EF6-F5A1CB468A2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083BDB-0A19-5357-4D27-14E64F0E847D}"/>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2/16/2025</a:t>
            </a:fld>
            <a:endParaRPr lang="en-US"/>
          </a:p>
        </p:txBody>
      </p:sp>
      <p:sp>
        <p:nvSpPr>
          <p:cNvPr id="5" name="Footer Placeholder 4">
            <a:extLst>
              <a:ext uri="{FF2B5EF4-FFF2-40B4-BE49-F238E27FC236}">
                <a16:creationId xmlns:a16="http://schemas.microsoft.com/office/drawing/2014/main" id="{412FF78E-15B6-A777-11AE-A5C5FEBBB3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1B88B1-6E19-FE15-EB98-E1E4FF3647A8}"/>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791346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14B08F-CC6D-A0A2-4946-B9B64852847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ABDFDB-F208-19F1-574F-FF4EE64ADE6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B1B9DF-8C10-945C-77D6-A7FE78CBB897}"/>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2/16/2025</a:t>
            </a:fld>
            <a:endParaRPr lang="en-US"/>
          </a:p>
        </p:txBody>
      </p:sp>
      <p:sp>
        <p:nvSpPr>
          <p:cNvPr id="5" name="Footer Placeholder 4">
            <a:extLst>
              <a:ext uri="{FF2B5EF4-FFF2-40B4-BE49-F238E27FC236}">
                <a16:creationId xmlns:a16="http://schemas.microsoft.com/office/drawing/2014/main" id="{BE6E87E5-F918-0A9B-71A9-2A9C774A84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10FF30F-A3BC-625A-6986-2AAD23B39CDC}"/>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6612471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2.pn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slideLayout" Target="../slideLayouts/slideLayout145.xml"/><Relationship Id="rId18" Type="http://schemas.openxmlformats.org/officeDocument/2006/relationships/slideLayout" Target="../slideLayouts/slideLayout150.xml"/><Relationship Id="rId26" Type="http://schemas.openxmlformats.org/officeDocument/2006/relationships/slideLayout" Target="../slideLayouts/slideLayout158.xml"/><Relationship Id="rId3" Type="http://schemas.openxmlformats.org/officeDocument/2006/relationships/slideLayout" Target="../slideLayouts/slideLayout135.xml"/><Relationship Id="rId21" Type="http://schemas.openxmlformats.org/officeDocument/2006/relationships/slideLayout" Target="../slideLayouts/slideLayout153.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17" Type="http://schemas.openxmlformats.org/officeDocument/2006/relationships/slideLayout" Target="../slideLayouts/slideLayout149.xml"/><Relationship Id="rId25" Type="http://schemas.openxmlformats.org/officeDocument/2006/relationships/slideLayout" Target="../slideLayouts/slideLayout157.xml"/><Relationship Id="rId2" Type="http://schemas.openxmlformats.org/officeDocument/2006/relationships/slideLayout" Target="../slideLayouts/slideLayout134.xml"/><Relationship Id="rId16" Type="http://schemas.openxmlformats.org/officeDocument/2006/relationships/slideLayout" Target="../slideLayouts/slideLayout148.xml"/><Relationship Id="rId20" Type="http://schemas.openxmlformats.org/officeDocument/2006/relationships/slideLayout" Target="../slideLayouts/slideLayout152.xml"/><Relationship Id="rId29" Type="http://schemas.openxmlformats.org/officeDocument/2006/relationships/image" Target="../media/image6.png"/><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24" Type="http://schemas.openxmlformats.org/officeDocument/2006/relationships/slideLayout" Target="../slideLayouts/slideLayout156.xml"/><Relationship Id="rId5" Type="http://schemas.openxmlformats.org/officeDocument/2006/relationships/slideLayout" Target="../slideLayouts/slideLayout137.xml"/><Relationship Id="rId15" Type="http://schemas.openxmlformats.org/officeDocument/2006/relationships/slideLayout" Target="../slideLayouts/slideLayout147.xml"/><Relationship Id="rId23" Type="http://schemas.openxmlformats.org/officeDocument/2006/relationships/slideLayout" Target="../slideLayouts/slideLayout155.xml"/><Relationship Id="rId28" Type="http://schemas.openxmlformats.org/officeDocument/2006/relationships/theme" Target="../theme/theme13.xml"/><Relationship Id="rId10" Type="http://schemas.openxmlformats.org/officeDocument/2006/relationships/slideLayout" Target="../slideLayouts/slideLayout142.xml"/><Relationship Id="rId19" Type="http://schemas.openxmlformats.org/officeDocument/2006/relationships/slideLayout" Target="../slideLayouts/slideLayout151.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slideLayout" Target="../slideLayouts/slideLayout146.xml"/><Relationship Id="rId22" Type="http://schemas.openxmlformats.org/officeDocument/2006/relationships/slideLayout" Target="../slideLayouts/slideLayout154.xml"/><Relationship Id="rId27" Type="http://schemas.openxmlformats.org/officeDocument/2006/relationships/slideLayout" Target="../slideLayouts/slideLayout15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7.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4.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2.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32F54F-948A-C75E-E975-34FEB130B7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86BFADF-BA2B-44BF-D25C-E8297AAFAC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A2C8DE-3189-3ADF-921A-504549F338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5A94AA-BE27-4BED-86C4-8A50CA4767B5}" type="datetimeFigureOut">
              <a:rPr lang="en-US" smtClean="0"/>
              <a:t>2/16/2025</a:t>
            </a:fld>
            <a:endParaRPr lang="en-US"/>
          </a:p>
        </p:txBody>
      </p:sp>
      <p:sp>
        <p:nvSpPr>
          <p:cNvPr id="5" name="Footer Placeholder 4">
            <a:extLst>
              <a:ext uri="{FF2B5EF4-FFF2-40B4-BE49-F238E27FC236}">
                <a16:creationId xmlns:a16="http://schemas.microsoft.com/office/drawing/2014/main" id="{C003433C-9DAD-A53B-D703-8A7AABBB36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261CE54-7D42-A62E-FD24-5988355A3E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3297CC-6F34-452F-B01A-7936FEBE97E3}" type="slidenum">
              <a:rPr lang="en-US" smtClean="0"/>
              <a:t>‹#›</a:t>
            </a:fld>
            <a:endParaRPr lang="en-US"/>
          </a:p>
        </p:txBody>
      </p:sp>
    </p:spTree>
    <p:extLst>
      <p:ext uri="{BB962C8B-B14F-4D97-AF65-F5344CB8AC3E}">
        <p14:creationId xmlns:p14="http://schemas.microsoft.com/office/powerpoint/2010/main" val="8671149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03204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1" descr="国际儿童日3源文件">
            <a:extLst>
              <a:ext uri="{FF2B5EF4-FFF2-40B4-BE49-F238E27FC236}">
                <a16:creationId xmlns:a16="http://schemas.microsoft.com/office/drawing/2014/main" id="{BB59EA32-F56B-45B8-BBE5-AFC2C745C62B}"/>
              </a:ext>
            </a:extLst>
          </p:cNvPr>
          <p:cNvPicPr>
            <a:picLocks noChangeAspect="1"/>
          </p:cNvPicPr>
          <p:nvPr userDrawn="1"/>
        </p:nvPicPr>
        <p:blipFill>
          <a:blip r:embed="rId13"/>
          <a:stretch>
            <a:fillRect/>
          </a:stretch>
        </p:blipFill>
        <p:spPr>
          <a:xfrm>
            <a:off x="0" y="0"/>
            <a:ext cx="12219940" cy="6871970"/>
          </a:xfrm>
          <a:prstGeom prst="rect">
            <a:avLst/>
          </a:prstGeom>
        </p:spPr>
      </p:pic>
    </p:spTree>
    <p:extLst>
      <p:ext uri="{BB962C8B-B14F-4D97-AF65-F5344CB8AC3E}">
        <p14:creationId xmlns:p14="http://schemas.microsoft.com/office/powerpoint/2010/main" val="3266647425"/>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2025/2/16</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078813136"/>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2FBBC2A4-035D-7A50-6342-5196DC958BC1}"/>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spTree>
    <p:extLst>
      <p:ext uri="{BB962C8B-B14F-4D97-AF65-F5344CB8AC3E}">
        <p14:creationId xmlns:p14="http://schemas.microsoft.com/office/powerpoint/2010/main" val="1010245682"/>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 id="2147483810" r:id="rId18"/>
    <p:sldLayoutId id="2147483811" r:id="rId19"/>
    <p:sldLayoutId id="2147483812" r:id="rId20"/>
    <p:sldLayoutId id="2147483813" r:id="rId21"/>
    <p:sldLayoutId id="2147483814" r:id="rId22"/>
    <p:sldLayoutId id="2147483815" r:id="rId23"/>
    <p:sldLayoutId id="2147483816" r:id="rId24"/>
    <p:sldLayoutId id="2147483817" r:id="rId25"/>
    <p:sldLayoutId id="2147483818" r:id="rId26"/>
    <p:sldLayoutId id="2147483819" r:id="rId27"/>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4076406"/>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76834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5837707E-AA0C-C4A7-3B3A-05C1754E4DEB}"/>
              </a:ext>
            </a:extLst>
          </p:cNvPr>
          <p:cNvPicPr>
            <a:picLocks noChangeAspect="1"/>
          </p:cNvPicPr>
          <p:nvPr userDrawn="1"/>
        </p:nvPicPr>
        <p:blipFill>
          <a:blip r:embed="rId13"/>
          <a:stretch>
            <a:fillRect/>
          </a:stretch>
        </p:blipFill>
        <p:spPr>
          <a:xfrm>
            <a:off x="-2228108" y="301652"/>
            <a:ext cx="1936500" cy="1936500"/>
          </a:xfrm>
          <a:prstGeom prst="rect">
            <a:avLst/>
          </a:prstGeom>
        </p:spPr>
      </p:pic>
    </p:spTree>
    <p:extLst>
      <p:ext uri="{BB962C8B-B14F-4D97-AF65-F5344CB8AC3E}">
        <p14:creationId xmlns:p14="http://schemas.microsoft.com/office/powerpoint/2010/main" val="29463643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654201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595899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17805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719505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29364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418033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1" descr="国际儿童日3源文件">
            <a:extLst>
              <a:ext uri="{FF2B5EF4-FFF2-40B4-BE49-F238E27FC236}">
                <a16:creationId xmlns:a16="http://schemas.microsoft.com/office/drawing/2014/main" id="{BB59EA32-F56B-45B8-BBE5-AFC2C745C62B}"/>
              </a:ext>
            </a:extLst>
          </p:cNvPr>
          <p:cNvPicPr>
            <a:picLocks noChangeAspect="1"/>
          </p:cNvPicPr>
          <p:nvPr userDrawn="1"/>
        </p:nvPicPr>
        <p:blipFill>
          <a:blip r:embed="rId13"/>
          <a:stretch>
            <a:fillRect/>
          </a:stretch>
        </p:blipFill>
        <p:spPr>
          <a:xfrm>
            <a:off x="0" y="0"/>
            <a:ext cx="12219940" cy="6871970"/>
          </a:xfrm>
          <a:prstGeom prst="rect">
            <a:avLst/>
          </a:prstGeom>
        </p:spPr>
      </p:pic>
    </p:spTree>
    <p:extLst>
      <p:ext uri="{BB962C8B-B14F-4D97-AF65-F5344CB8AC3E}">
        <p14:creationId xmlns:p14="http://schemas.microsoft.com/office/powerpoint/2010/main" val="72069256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18.xml"/><Relationship Id="rId5" Type="http://schemas.openxmlformats.org/officeDocument/2006/relationships/image" Target="../media/image1.png"/><Relationship Id="rId4" Type="http://schemas.openxmlformats.org/officeDocument/2006/relationships/image" Target="../media/image46.png"/></Relationships>
</file>

<file path=ppt/slides/_rels/slide10.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3.png"/><Relationship Id="rId2" Type="http://schemas.openxmlformats.org/officeDocument/2006/relationships/image" Target="../media/image57.png"/><Relationship Id="rId1" Type="http://schemas.openxmlformats.org/officeDocument/2006/relationships/slideLayout" Target="../slideLayouts/slideLayout1.xml"/><Relationship Id="rId6" Type="http://schemas.openxmlformats.org/officeDocument/2006/relationships/image" Target="../media/image62.png"/><Relationship Id="rId5" Type="http://schemas.microsoft.com/office/2007/relationships/hdphoto" Target="../media/hdphoto3.wdp"/><Relationship Id="rId4" Type="http://schemas.openxmlformats.org/officeDocument/2006/relationships/image" Target="../media/image61.png"/></Relationships>
</file>

<file path=ppt/slides/_rels/slide1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7.png"/><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61.png"/></Relationships>
</file>

<file path=ppt/slides/_rels/slide1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7.png"/><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6.svg"/><Relationship Id="rId4" Type="http://schemas.openxmlformats.org/officeDocument/2006/relationships/image" Target="../media/image65.png"/></Relationships>
</file>

<file path=ppt/slides/_rels/slide13.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71.png"/><Relationship Id="rId2" Type="http://schemas.openxmlformats.org/officeDocument/2006/relationships/image" Target="../media/image57.png"/><Relationship Id="rId1" Type="http://schemas.openxmlformats.org/officeDocument/2006/relationships/slideLayout" Target="../slideLayouts/slideLayout1.xml"/><Relationship Id="rId6" Type="http://schemas.openxmlformats.org/officeDocument/2006/relationships/image" Target="../media/image70.svg"/><Relationship Id="rId5" Type="http://schemas.openxmlformats.org/officeDocument/2006/relationships/image" Target="../media/image69.svg"/><Relationship Id="rId4" Type="http://schemas.openxmlformats.org/officeDocument/2006/relationships/image" Target="../media/image68.png"/></Relationships>
</file>

<file path=ppt/slides/_rels/slide1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57.png"/><Relationship Id="rId7" Type="http://schemas.openxmlformats.org/officeDocument/2006/relationships/image" Target="../media/image76.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s>
</file>

<file path=ppt/slides/_rels/slide16.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4.png"/><Relationship Id="rId7" Type="http://schemas.openxmlformats.org/officeDocument/2006/relationships/image" Target="../media/image81.png"/><Relationship Id="rId2" Type="http://schemas.openxmlformats.org/officeDocument/2006/relationships/image" Target="../media/image57.png"/><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76.png"/><Relationship Id="rId4" Type="http://schemas.openxmlformats.org/officeDocument/2006/relationships/image" Target="../media/image75.png"/></Relationships>
</file>

<file path=ppt/slides/_rels/slide1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57.png"/><Relationship Id="rId1" Type="http://schemas.openxmlformats.org/officeDocument/2006/relationships/slideLayout" Target="../slideLayouts/slideLayout1.xml"/><Relationship Id="rId4" Type="http://schemas.openxmlformats.org/officeDocument/2006/relationships/image" Target="../media/image84.png"/></Relationships>
</file>

<file path=ppt/slides/_rels/slide18.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6.png"/><Relationship Id="rId7" Type="http://schemas.openxmlformats.org/officeDocument/2006/relationships/image" Target="../media/image89.svg"/><Relationship Id="rId2" Type="http://schemas.openxmlformats.org/officeDocument/2006/relationships/image" Target="../media/image85.png"/><Relationship Id="rId1" Type="http://schemas.openxmlformats.org/officeDocument/2006/relationships/slideLayout" Target="../slideLayouts/slideLayout29.xml"/><Relationship Id="rId6" Type="http://schemas.openxmlformats.org/officeDocument/2006/relationships/image" Target="../media/image88.png"/><Relationship Id="rId11" Type="http://schemas.openxmlformats.org/officeDocument/2006/relationships/image" Target="../media/image93.jpeg"/><Relationship Id="rId5" Type="http://schemas.openxmlformats.org/officeDocument/2006/relationships/image" Target="../media/image64.png"/><Relationship Id="rId10" Type="http://schemas.openxmlformats.org/officeDocument/2006/relationships/image" Target="../media/image92.png"/><Relationship Id="rId4" Type="http://schemas.openxmlformats.org/officeDocument/2006/relationships/image" Target="../media/image87.svg"/><Relationship Id="rId9" Type="http://schemas.openxmlformats.org/officeDocument/2006/relationships/image" Target="../media/image91.svg"/></Relationships>
</file>

<file path=ppt/slides/_rels/slide19.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6.png"/><Relationship Id="rId7" Type="http://schemas.openxmlformats.org/officeDocument/2006/relationships/image" Target="../media/image89.svg"/><Relationship Id="rId2" Type="http://schemas.openxmlformats.org/officeDocument/2006/relationships/image" Target="../media/image85.png"/><Relationship Id="rId1" Type="http://schemas.openxmlformats.org/officeDocument/2006/relationships/slideLayout" Target="../slideLayouts/slideLayout29.xml"/><Relationship Id="rId6" Type="http://schemas.openxmlformats.org/officeDocument/2006/relationships/image" Target="../media/image88.png"/><Relationship Id="rId11" Type="http://schemas.openxmlformats.org/officeDocument/2006/relationships/image" Target="../media/image94.jpeg"/><Relationship Id="rId5" Type="http://schemas.openxmlformats.org/officeDocument/2006/relationships/image" Target="../media/image64.png"/><Relationship Id="rId10" Type="http://schemas.openxmlformats.org/officeDocument/2006/relationships/image" Target="../media/image92.png"/><Relationship Id="rId4" Type="http://schemas.openxmlformats.org/officeDocument/2006/relationships/image" Target="../media/image87.svg"/><Relationship Id="rId9" Type="http://schemas.openxmlformats.org/officeDocument/2006/relationships/image" Target="../media/image91.svg"/></Relationships>
</file>

<file path=ppt/slides/_rels/slide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161.xml"/><Relationship Id="rId5" Type="http://schemas.openxmlformats.org/officeDocument/2006/relationships/image" Target="../media/image50.png"/><Relationship Id="rId4" Type="http://schemas.openxmlformats.org/officeDocument/2006/relationships/image" Target="../media/image49.png"/></Relationships>
</file>

<file path=ppt/slides/_rels/slide20.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6.png"/><Relationship Id="rId7" Type="http://schemas.openxmlformats.org/officeDocument/2006/relationships/image" Target="../media/image89.svg"/><Relationship Id="rId2" Type="http://schemas.openxmlformats.org/officeDocument/2006/relationships/image" Target="../media/image85.png"/><Relationship Id="rId1" Type="http://schemas.openxmlformats.org/officeDocument/2006/relationships/slideLayout" Target="../slideLayouts/slideLayout29.xml"/><Relationship Id="rId6" Type="http://schemas.openxmlformats.org/officeDocument/2006/relationships/image" Target="../media/image88.png"/><Relationship Id="rId5" Type="http://schemas.openxmlformats.org/officeDocument/2006/relationships/image" Target="../media/image64.png"/><Relationship Id="rId10" Type="http://schemas.openxmlformats.org/officeDocument/2006/relationships/image" Target="../media/image92.png"/><Relationship Id="rId4" Type="http://schemas.openxmlformats.org/officeDocument/2006/relationships/image" Target="../media/image87.svg"/><Relationship Id="rId9" Type="http://schemas.openxmlformats.org/officeDocument/2006/relationships/image" Target="../media/image91.svg"/></Relationships>
</file>

<file path=ppt/slides/_rels/slide21.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6.png"/><Relationship Id="rId7" Type="http://schemas.openxmlformats.org/officeDocument/2006/relationships/image" Target="../media/image89.svg"/><Relationship Id="rId2" Type="http://schemas.openxmlformats.org/officeDocument/2006/relationships/image" Target="../media/image85.png"/><Relationship Id="rId1" Type="http://schemas.openxmlformats.org/officeDocument/2006/relationships/slideLayout" Target="../slideLayouts/slideLayout29.xml"/><Relationship Id="rId6" Type="http://schemas.openxmlformats.org/officeDocument/2006/relationships/image" Target="../media/image88.png"/><Relationship Id="rId11" Type="http://schemas.openxmlformats.org/officeDocument/2006/relationships/image" Target="../media/image95.jpeg"/><Relationship Id="rId5" Type="http://schemas.openxmlformats.org/officeDocument/2006/relationships/image" Target="../media/image64.png"/><Relationship Id="rId10" Type="http://schemas.openxmlformats.org/officeDocument/2006/relationships/image" Target="../media/image92.png"/><Relationship Id="rId4" Type="http://schemas.openxmlformats.org/officeDocument/2006/relationships/image" Target="../media/image87.svg"/><Relationship Id="rId9" Type="http://schemas.openxmlformats.org/officeDocument/2006/relationships/image" Target="../media/image91.svg"/></Relationships>
</file>

<file path=ppt/slides/_rels/slide22.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98.png"/><Relationship Id="rId18" Type="http://schemas.openxmlformats.org/officeDocument/2006/relationships/image" Target="../media/image100.png"/><Relationship Id="rId26" Type="http://schemas.openxmlformats.org/officeDocument/2006/relationships/image" Target="../media/image106.png"/><Relationship Id="rId3" Type="http://schemas.openxmlformats.org/officeDocument/2006/relationships/audio" Target="../media/audio2.wav"/><Relationship Id="rId21" Type="http://schemas.openxmlformats.org/officeDocument/2006/relationships/image" Target="../media/image102.png"/><Relationship Id="rId34" Type="http://schemas.openxmlformats.org/officeDocument/2006/relationships/image" Target="../media/image112.png"/><Relationship Id="rId7" Type="http://schemas.openxmlformats.org/officeDocument/2006/relationships/audio" Target="../media/audio1.wav"/><Relationship Id="rId12" Type="http://schemas.openxmlformats.org/officeDocument/2006/relationships/slide" Target="slide24.xml"/><Relationship Id="rId17" Type="http://schemas.openxmlformats.org/officeDocument/2006/relationships/slide" Target="slide26.xml"/><Relationship Id="rId25" Type="http://schemas.microsoft.com/office/2007/relationships/hdphoto" Target="../media/hdphoto7.wdp"/><Relationship Id="rId33" Type="http://schemas.openxmlformats.org/officeDocument/2006/relationships/image" Target="../media/image111.png"/><Relationship Id="rId2" Type="http://schemas.openxmlformats.org/officeDocument/2006/relationships/notesSlide" Target="../notesSlides/notesSlide1.xml"/><Relationship Id="rId16" Type="http://schemas.openxmlformats.org/officeDocument/2006/relationships/image" Target="../media/image99.png"/><Relationship Id="rId20" Type="http://schemas.openxmlformats.org/officeDocument/2006/relationships/image" Target="../media/image101.png"/><Relationship Id="rId29" Type="http://schemas.openxmlformats.org/officeDocument/2006/relationships/image" Target="../media/image108.png"/><Relationship Id="rId1" Type="http://schemas.openxmlformats.org/officeDocument/2006/relationships/slideLayout" Target="../slideLayouts/slideLayout135.xml"/><Relationship Id="rId6" Type="http://schemas.openxmlformats.org/officeDocument/2006/relationships/audio" Target="../media/audio5.wav"/><Relationship Id="rId11" Type="http://schemas.microsoft.com/office/2007/relationships/hdphoto" Target="../media/hdphoto4.wdp"/><Relationship Id="rId24" Type="http://schemas.openxmlformats.org/officeDocument/2006/relationships/image" Target="../media/image105.png"/><Relationship Id="rId32" Type="http://schemas.openxmlformats.org/officeDocument/2006/relationships/slide" Target="slide27.xml"/><Relationship Id="rId5" Type="http://schemas.openxmlformats.org/officeDocument/2006/relationships/audio" Target="../media/audio4.wav"/><Relationship Id="rId15" Type="http://schemas.openxmlformats.org/officeDocument/2006/relationships/slide" Target="slide25.xml"/><Relationship Id="rId23" Type="http://schemas.openxmlformats.org/officeDocument/2006/relationships/image" Target="../media/image104.png"/><Relationship Id="rId28" Type="http://schemas.openxmlformats.org/officeDocument/2006/relationships/image" Target="../media/image107.png"/><Relationship Id="rId10" Type="http://schemas.openxmlformats.org/officeDocument/2006/relationships/image" Target="../media/image97.png"/><Relationship Id="rId19" Type="http://schemas.microsoft.com/office/2007/relationships/hdphoto" Target="../media/hdphoto6.wdp"/><Relationship Id="rId31" Type="http://schemas.openxmlformats.org/officeDocument/2006/relationships/image" Target="../media/image110.png"/><Relationship Id="rId4" Type="http://schemas.openxmlformats.org/officeDocument/2006/relationships/audio" Target="../media/audio3.wav"/><Relationship Id="rId9" Type="http://schemas.openxmlformats.org/officeDocument/2006/relationships/slide" Target="slide23.xml"/><Relationship Id="rId14" Type="http://schemas.microsoft.com/office/2007/relationships/hdphoto" Target="../media/hdphoto5.wdp"/><Relationship Id="rId22" Type="http://schemas.openxmlformats.org/officeDocument/2006/relationships/image" Target="../media/image103.png"/><Relationship Id="rId27" Type="http://schemas.microsoft.com/office/2007/relationships/hdphoto" Target="../media/hdphoto8.wdp"/><Relationship Id="rId30" Type="http://schemas.openxmlformats.org/officeDocument/2006/relationships/image" Target="../media/image109.svg"/><Relationship Id="rId35" Type="http://schemas.openxmlformats.org/officeDocument/2006/relationships/slide" Target="slide28.xml"/></Relationships>
</file>

<file path=ppt/slides/_rels/slide23.xml.rels><?xml version="1.0" encoding="UTF-8" standalone="yes"?>
<Relationships xmlns="http://schemas.openxmlformats.org/package/2006/relationships"><Relationship Id="rId8" Type="http://schemas.openxmlformats.org/officeDocument/2006/relationships/image" Target="../media/image118.sv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2.xml"/><Relationship Id="rId1" Type="http://schemas.openxmlformats.org/officeDocument/2006/relationships/slideLayout" Target="../slideLayouts/slideLayout40.xml"/><Relationship Id="rId6" Type="http://schemas.openxmlformats.org/officeDocument/2006/relationships/image" Target="../media/image116.svg"/><Relationship Id="rId11" Type="http://schemas.openxmlformats.org/officeDocument/2006/relationships/image" Target="../media/image120.png"/><Relationship Id="rId5" Type="http://schemas.openxmlformats.org/officeDocument/2006/relationships/image" Target="../media/image115.png"/><Relationship Id="rId10" Type="http://schemas.openxmlformats.org/officeDocument/2006/relationships/slide" Target="slide22.xml"/><Relationship Id="rId4" Type="http://schemas.openxmlformats.org/officeDocument/2006/relationships/image" Target="../media/image114.png"/><Relationship Id="rId9" Type="http://schemas.openxmlformats.org/officeDocument/2006/relationships/image" Target="../media/image119.png"/></Relationships>
</file>

<file path=ppt/slides/_rels/slide24.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image" Target="../media/image114.png"/><Relationship Id="rId7" Type="http://schemas.openxmlformats.org/officeDocument/2006/relationships/image" Target="../media/image122.png"/><Relationship Id="rId2" Type="http://schemas.openxmlformats.org/officeDocument/2006/relationships/image" Target="../media/image113.png"/><Relationship Id="rId1" Type="http://schemas.openxmlformats.org/officeDocument/2006/relationships/slideLayout" Target="../slideLayouts/slideLayout51.xml"/><Relationship Id="rId6" Type="http://schemas.openxmlformats.org/officeDocument/2006/relationships/image" Target="../media/image118.svg"/><Relationship Id="rId5" Type="http://schemas.openxmlformats.org/officeDocument/2006/relationships/image" Target="../media/image117.png"/><Relationship Id="rId10" Type="http://schemas.openxmlformats.org/officeDocument/2006/relationships/image" Target="../media/image123.png"/><Relationship Id="rId4" Type="http://schemas.openxmlformats.org/officeDocument/2006/relationships/image" Target="../media/image121.png"/><Relationship Id="rId9" Type="http://schemas.openxmlformats.org/officeDocument/2006/relationships/image" Target="../media/image120.png"/></Relationships>
</file>

<file path=ppt/slides/_rels/slide25.xml.rels><?xml version="1.0" encoding="UTF-8" standalone="yes"?>
<Relationships xmlns="http://schemas.openxmlformats.org/package/2006/relationships"><Relationship Id="rId8" Type="http://schemas.openxmlformats.org/officeDocument/2006/relationships/image" Target="../media/image116.svg"/><Relationship Id="rId3" Type="http://schemas.openxmlformats.org/officeDocument/2006/relationships/image" Target="../media/image114.png"/><Relationship Id="rId7" Type="http://schemas.openxmlformats.org/officeDocument/2006/relationships/image" Target="../media/image115.png"/><Relationship Id="rId2" Type="http://schemas.openxmlformats.org/officeDocument/2006/relationships/image" Target="../media/image113.png"/><Relationship Id="rId1" Type="http://schemas.openxmlformats.org/officeDocument/2006/relationships/slideLayout" Target="../slideLayouts/slideLayout62.xml"/><Relationship Id="rId6" Type="http://schemas.openxmlformats.org/officeDocument/2006/relationships/image" Target="../media/image124.png"/><Relationship Id="rId5" Type="http://schemas.openxmlformats.org/officeDocument/2006/relationships/image" Target="../media/image118.svg"/><Relationship Id="rId10" Type="http://schemas.openxmlformats.org/officeDocument/2006/relationships/image" Target="../media/image120.png"/><Relationship Id="rId4" Type="http://schemas.openxmlformats.org/officeDocument/2006/relationships/image" Target="../media/image117.png"/><Relationship Id="rId9" Type="http://schemas.openxmlformats.org/officeDocument/2006/relationships/slide" Target="slide22.xml"/></Relationships>
</file>

<file path=ppt/slides/_rels/slide26.xml.rels><?xml version="1.0" encoding="UTF-8" standalone="yes"?>
<Relationships xmlns="http://schemas.openxmlformats.org/package/2006/relationships"><Relationship Id="rId8" Type="http://schemas.openxmlformats.org/officeDocument/2006/relationships/image" Target="../media/image125.svg"/><Relationship Id="rId3" Type="http://schemas.openxmlformats.org/officeDocument/2006/relationships/image" Target="../media/image114.png"/><Relationship Id="rId7" Type="http://schemas.openxmlformats.org/officeDocument/2006/relationships/image" Target="../media/image117.png"/><Relationship Id="rId2" Type="http://schemas.openxmlformats.org/officeDocument/2006/relationships/image" Target="../media/image113.png"/><Relationship Id="rId1" Type="http://schemas.openxmlformats.org/officeDocument/2006/relationships/slideLayout" Target="../slideLayouts/slideLayout73.xml"/><Relationship Id="rId6" Type="http://schemas.openxmlformats.org/officeDocument/2006/relationships/image" Target="../media/image116.svg"/><Relationship Id="rId11" Type="http://schemas.openxmlformats.org/officeDocument/2006/relationships/image" Target="../media/image120.png"/><Relationship Id="rId5" Type="http://schemas.openxmlformats.org/officeDocument/2006/relationships/image" Target="../media/image115.png"/><Relationship Id="rId10" Type="http://schemas.openxmlformats.org/officeDocument/2006/relationships/slide" Target="slide22.xml"/><Relationship Id="rId4" Type="http://schemas.openxmlformats.org/officeDocument/2006/relationships/image" Target="../media/image121.png"/><Relationship Id="rId9" Type="http://schemas.openxmlformats.org/officeDocument/2006/relationships/image" Target="../media/image126.png"/></Relationships>
</file>

<file path=ppt/slides/_rels/slide27.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4.png"/><Relationship Id="rId7" Type="http://schemas.openxmlformats.org/officeDocument/2006/relationships/slide" Target="slide22.xml"/><Relationship Id="rId2" Type="http://schemas.openxmlformats.org/officeDocument/2006/relationships/image" Target="../media/image113.png"/><Relationship Id="rId1" Type="http://schemas.openxmlformats.org/officeDocument/2006/relationships/slideLayout" Target="../slideLayouts/slideLayout73.xml"/><Relationship Id="rId6" Type="http://schemas.openxmlformats.org/officeDocument/2006/relationships/image" Target="../media/image125.svg"/><Relationship Id="rId5" Type="http://schemas.openxmlformats.org/officeDocument/2006/relationships/image" Target="../media/image117.png"/><Relationship Id="rId10" Type="http://schemas.openxmlformats.org/officeDocument/2006/relationships/image" Target="../media/image116.svg"/><Relationship Id="rId4" Type="http://schemas.openxmlformats.org/officeDocument/2006/relationships/image" Target="../media/image121.png"/><Relationship Id="rId9" Type="http://schemas.openxmlformats.org/officeDocument/2006/relationships/image" Target="../media/image115.png"/></Relationships>
</file>

<file path=ppt/slides/_rels/slide2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14.png"/><Relationship Id="rId1" Type="http://schemas.openxmlformats.org/officeDocument/2006/relationships/slideLayout" Target="../slideLayouts/slideLayout106.xml"/><Relationship Id="rId5" Type="http://schemas.openxmlformats.org/officeDocument/2006/relationships/image" Target="../media/image129.png"/><Relationship Id="rId4" Type="http://schemas.openxmlformats.org/officeDocument/2006/relationships/image" Target="../media/image128.svg"/></Relationships>
</file>

<file path=ppt/slides/_rels/slide2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57.png"/><Relationship Id="rId1" Type="http://schemas.openxmlformats.org/officeDocument/2006/relationships/slideLayout" Target="../slideLayouts/slideLayout1.xml"/><Relationship Id="rId4" Type="http://schemas.openxmlformats.org/officeDocument/2006/relationships/image" Target="../media/image130.png"/></Relationships>
</file>

<file path=ppt/slides/_rels/slide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9.png"/><Relationship Id="rId7" Type="http://schemas.openxmlformats.org/officeDocument/2006/relationships/slide" Target="slide7.xml"/><Relationship Id="rId2" Type="http://schemas.openxmlformats.org/officeDocument/2006/relationships/image" Target="../media/image47.jpeg"/><Relationship Id="rId1" Type="http://schemas.openxmlformats.org/officeDocument/2006/relationships/slideLayout" Target="../slideLayouts/slideLayout161.xml"/><Relationship Id="rId6" Type="http://schemas.openxmlformats.org/officeDocument/2006/relationships/slide" Target="slide6.xml"/><Relationship Id="rId5" Type="http://schemas.openxmlformats.org/officeDocument/2006/relationships/slide" Target="slide5.xml"/><Relationship Id="rId4" Type="http://schemas.openxmlformats.org/officeDocument/2006/relationships/slide" Target="slide4.xml"/></Relationships>
</file>

<file path=ppt/slides/_rels/slide30.xml.rels><?xml version="1.0" encoding="UTF-8" standalone="yes"?>
<Relationships xmlns="http://schemas.openxmlformats.org/package/2006/relationships"><Relationship Id="rId8" Type="http://schemas.openxmlformats.org/officeDocument/2006/relationships/image" Target="../media/image134.svg"/><Relationship Id="rId13" Type="http://schemas.openxmlformats.org/officeDocument/2006/relationships/image" Target="../media/image139.png"/><Relationship Id="rId18" Type="http://schemas.microsoft.com/office/2007/relationships/hdphoto" Target="../media/hdphoto10.wdp"/><Relationship Id="rId3" Type="http://schemas.openxmlformats.org/officeDocument/2006/relationships/audio" Target="../media/media1.m4a"/><Relationship Id="rId7" Type="http://schemas.openxmlformats.org/officeDocument/2006/relationships/image" Target="../media/image133.png"/><Relationship Id="rId12" Type="http://schemas.openxmlformats.org/officeDocument/2006/relationships/image" Target="../media/image138.svg"/><Relationship Id="rId17" Type="http://schemas.openxmlformats.org/officeDocument/2006/relationships/image" Target="../media/image142.png"/><Relationship Id="rId2" Type="http://schemas.microsoft.com/office/2007/relationships/media" Target="../media/media1.m4a"/><Relationship Id="rId16" Type="http://schemas.microsoft.com/office/2007/relationships/hdphoto" Target="../media/hdphoto9.wdp"/><Relationship Id="rId20" Type="http://schemas.openxmlformats.org/officeDocument/2006/relationships/image" Target="../media/image144.png"/><Relationship Id="rId1" Type="http://schemas.openxmlformats.org/officeDocument/2006/relationships/tags" Target="../tags/tag1.xml"/><Relationship Id="rId6" Type="http://schemas.openxmlformats.org/officeDocument/2006/relationships/image" Target="../media/image132.svg"/><Relationship Id="rId11" Type="http://schemas.openxmlformats.org/officeDocument/2006/relationships/image" Target="../media/image137.png"/><Relationship Id="rId5" Type="http://schemas.openxmlformats.org/officeDocument/2006/relationships/image" Target="../media/image131.png"/><Relationship Id="rId15" Type="http://schemas.openxmlformats.org/officeDocument/2006/relationships/image" Target="../media/image141.png"/><Relationship Id="rId10" Type="http://schemas.openxmlformats.org/officeDocument/2006/relationships/image" Target="../media/image136.svg"/><Relationship Id="rId19" Type="http://schemas.openxmlformats.org/officeDocument/2006/relationships/image" Target="../media/image143.png"/><Relationship Id="rId4" Type="http://schemas.openxmlformats.org/officeDocument/2006/relationships/slideLayout" Target="../slideLayouts/slideLayout84.xml"/><Relationship Id="rId9" Type="http://schemas.openxmlformats.org/officeDocument/2006/relationships/image" Target="../media/image135.png"/><Relationship Id="rId14" Type="http://schemas.openxmlformats.org/officeDocument/2006/relationships/image" Target="../media/image140.svg"/></Relationships>
</file>

<file path=ppt/slides/_rels/slide31.xml.rels><?xml version="1.0" encoding="UTF-8" standalone="yes"?>
<Relationships xmlns="http://schemas.openxmlformats.org/package/2006/relationships"><Relationship Id="rId8" Type="http://schemas.openxmlformats.org/officeDocument/2006/relationships/image" Target="../media/image149.wmf"/><Relationship Id="rId3" Type="http://schemas.openxmlformats.org/officeDocument/2006/relationships/notesSlide" Target="../notesSlides/notesSlide3.xml"/><Relationship Id="rId7" Type="http://schemas.openxmlformats.org/officeDocument/2006/relationships/image" Target="../media/image148.png"/><Relationship Id="rId2" Type="http://schemas.openxmlformats.org/officeDocument/2006/relationships/slideLayout" Target="../slideLayouts/slideLayout90.xml"/><Relationship Id="rId1" Type="http://schemas.openxmlformats.org/officeDocument/2006/relationships/control" Target="../activeX/activeX1.xml"/><Relationship Id="rId6" Type="http://schemas.openxmlformats.org/officeDocument/2006/relationships/image" Target="../media/image147.png"/><Relationship Id="rId5" Type="http://schemas.openxmlformats.org/officeDocument/2006/relationships/image" Target="../media/image146.emf"/><Relationship Id="rId4" Type="http://schemas.openxmlformats.org/officeDocument/2006/relationships/image" Target="../media/image145.jpg"/></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145.jpg"/><Relationship Id="rId1" Type="http://schemas.openxmlformats.org/officeDocument/2006/relationships/slideLayout" Target="../slideLayouts/slideLayout112.xml"/><Relationship Id="rId4" Type="http://schemas.openxmlformats.org/officeDocument/2006/relationships/image" Target="../media/image150.png"/></Relationships>
</file>

<file path=ppt/slides/_rels/slide3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jpg"/><Relationship Id="rId1" Type="http://schemas.openxmlformats.org/officeDocument/2006/relationships/slideLayout" Target="../slideLayouts/slideLayout112.xml"/><Relationship Id="rId5" Type="http://schemas.openxmlformats.org/officeDocument/2006/relationships/image" Target="../media/image153.png"/><Relationship Id="rId4" Type="http://schemas.microsoft.com/office/2007/relationships/hdphoto" Target="../media/hdphoto11.wdp"/></Relationships>
</file>

<file path=ppt/slides/_rels/slide34.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123.xml"/></Relationships>
</file>

<file path=ppt/slides/_rels/slide4.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svg"/><Relationship Id="rId2" Type="http://schemas.openxmlformats.org/officeDocument/2006/relationships/image" Target="../media/image47.jpeg"/><Relationship Id="rId1" Type="http://schemas.openxmlformats.org/officeDocument/2006/relationships/slideLayout" Target="../slideLayouts/slideLayout16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svg"/><Relationship Id="rId2" Type="http://schemas.openxmlformats.org/officeDocument/2006/relationships/image" Target="../media/image47.jpeg"/><Relationship Id="rId1" Type="http://schemas.openxmlformats.org/officeDocument/2006/relationships/slideLayout" Target="../slideLayouts/slideLayout16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slide" Target="slide8.xml"/></Relationships>
</file>

<file path=ppt/slides/_rels/slide6.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svg"/><Relationship Id="rId2" Type="http://schemas.openxmlformats.org/officeDocument/2006/relationships/image" Target="../media/image47.jpeg"/><Relationship Id="rId1" Type="http://schemas.openxmlformats.org/officeDocument/2006/relationships/slideLayout" Target="../slideLayouts/slideLayout16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svg"/><Relationship Id="rId2" Type="http://schemas.openxmlformats.org/officeDocument/2006/relationships/image" Target="../media/image47.jpeg"/><Relationship Id="rId1" Type="http://schemas.openxmlformats.org/officeDocument/2006/relationships/slideLayout" Target="../slideLayouts/slideLayout16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 Id="rId5" Type="http://schemas.openxmlformats.org/officeDocument/2006/relationships/image" Target="../media/image59.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6" name="Picture 3" descr="A group of people in clothing&#10;&#10;Description automatically generated with low confidence">
            <a:extLst>
              <a:ext uri="{FF2B5EF4-FFF2-40B4-BE49-F238E27FC236}">
                <a16:creationId xmlns:a16="http://schemas.microsoft.com/office/drawing/2014/main" id="{C1E7E8B4-7819-5AF6-3AFD-D779FF4B791A}"/>
              </a:ext>
            </a:extLst>
          </p:cNvPr>
          <p:cNvPicPr>
            <a:picLocks noChangeAspect="1"/>
          </p:cNvPicPr>
          <p:nvPr/>
        </p:nvPicPr>
        <p:blipFill rotWithShape="1">
          <a:blip r:embed="rId3">
            <a:extLst>
              <a:ext uri="{28A0092B-C50C-407E-A947-70E740481C1C}">
                <a14:useLocalDpi xmlns:a14="http://schemas.microsoft.com/office/drawing/2010/main" val="0"/>
              </a:ext>
            </a:extLst>
          </a:blip>
          <a:srcRect t="3210" b="7521"/>
          <a:stretch/>
        </p:blipFill>
        <p:spPr>
          <a:xfrm>
            <a:off x="2448560" y="2941093"/>
            <a:ext cx="6964680" cy="3916907"/>
          </a:xfrm>
          <a:prstGeom prst="rect">
            <a:avLst/>
          </a:prstGeom>
        </p:spPr>
      </p:pic>
      <p:pic>
        <p:nvPicPr>
          <p:cNvPr id="2" name="Picture 1">
            <a:extLst>
              <a:ext uri="{FF2B5EF4-FFF2-40B4-BE49-F238E27FC236}">
                <a16:creationId xmlns:a16="http://schemas.microsoft.com/office/drawing/2014/main" id="{58DA3D36-E493-D44B-C566-1B53C91B260C}"/>
              </a:ext>
            </a:extLst>
          </p:cNvPr>
          <p:cNvPicPr>
            <a:picLocks noChangeAspect="1"/>
          </p:cNvPicPr>
          <p:nvPr/>
        </p:nvPicPr>
        <p:blipFill>
          <a:blip r:embed="rId4"/>
          <a:stretch>
            <a:fillRect/>
          </a:stretch>
        </p:blipFill>
        <p:spPr>
          <a:xfrm>
            <a:off x="2275520" y="1216067"/>
            <a:ext cx="7397121" cy="1967147"/>
          </a:xfrm>
          <a:prstGeom prst="rect">
            <a:avLst/>
          </a:prstGeom>
        </p:spPr>
      </p:pic>
      <p:pic>
        <p:nvPicPr>
          <p:cNvPr id="7" name="Picture 6" descr="A round pink label with white text and a black background&#10;&#10;Description automatically generated">
            <a:extLst>
              <a:ext uri="{FF2B5EF4-FFF2-40B4-BE49-F238E27FC236}">
                <a16:creationId xmlns:a16="http://schemas.microsoft.com/office/drawing/2014/main" id="{BB60DF83-2A63-2607-5CFB-E90F30F3A5EE}"/>
              </a:ext>
            </a:extLst>
          </p:cNvPr>
          <p:cNvPicPr>
            <a:picLocks noChangeAspect="1"/>
          </p:cNvPicPr>
          <p:nvPr/>
        </p:nvPicPr>
        <p:blipFill>
          <a:blip r:embed="rId5"/>
          <a:stretch>
            <a:fillRect/>
          </a:stretch>
        </p:blipFill>
        <p:spPr>
          <a:xfrm>
            <a:off x="-2228108" y="301652"/>
            <a:ext cx="1936500" cy="1936500"/>
          </a:xfrm>
          <a:prstGeom prst="rect">
            <a:avLst/>
          </a:prstGeom>
        </p:spPr>
      </p:pic>
    </p:spTree>
    <p:extLst>
      <p:ext uri="{BB962C8B-B14F-4D97-AF65-F5344CB8AC3E}">
        <p14:creationId xmlns:p14="http://schemas.microsoft.com/office/powerpoint/2010/main" val="271905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32" presetClass="emph" presetSubtype="0" repeatCount="2000" fill="hold" nodeType="with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grpSp>
        <p:nvGrpSpPr>
          <p:cNvPr id="6" name="Google Shape;8151;p36">
            <a:extLst>
              <a:ext uri="{FF2B5EF4-FFF2-40B4-BE49-F238E27FC236}">
                <a16:creationId xmlns:a16="http://schemas.microsoft.com/office/drawing/2014/main" id="{57D1D605-881B-85F2-EF10-930311A34FF5}"/>
              </a:ext>
            </a:extLst>
          </p:cNvPr>
          <p:cNvGrpSpPr/>
          <p:nvPr/>
        </p:nvGrpSpPr>
        <p:grpSpPr>
          <a:xfrm rot="20340000">
            <a:off x="3320613" y="842763"/>
            <a:ext cx="5883985" cy="2859397"/>
            <a:chOff x="1121526" y="1341074"/>
            <a:chExt cx="3065806" cy="2648383"/>
          </a:xfrm>
        </p:grpSpPr>
        <p:sp>
          <p:nvSpPr>
            <p:cNvPr id="7" name="Google Shape;8152;p36">
              <a:extLst>
                <a:ext uri="{FF2B5EF4-FFF2-40B4-BE49-F238E27FC236}">
                  <a16:creationId xmlns:a16="http://schemas.microsoft.com/office/drawing/2014/main" id="{21EF68C0-EBFC-4B10-FA79-ADFDA61AB6A1}"/>
                </a:ext>
              </a:extLst>
            </p:cNvPr>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Google Shape;8153;p36">
              <a:extLst>
                <a:ext uri="{FF2B5EF4-FFF2-40B4-BE49-F238E27FC236}">
                  <a16:creationId xmlns:a16="http://schemas.microsoft.com/office/drawing/2014/main" id="{B170474B-A0D4-7B7C-60C8-00B9BEB6FE34}"/>
                </a:ext>
              </a:extLst>
            </p:cNvPr>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 name="Rectangle 6">
            <a:extLst>
              <a:ext uri="{FF2B5EF4-FFF2-40B4-BE49-F238E27FC236}">
                <a16:creationId xmlns:a16="http://schemas.microsoft.com/office/drawing/2014/main" id="{257E74F5-C56C-EBFC-A1FB-D452415C00A6}"/>
              </a:ext>
            </a:extLst>
          </p:cNvPr>
          <p:cNvSpPr/>
          <p:nvPr/>
        </p:nvSpPr>
        <p:spPr>
          <a:xfrm>
            <a:off x="2534920" y="3665220"/>
            <a:ext cx="7028180" cy="1588127"/>
          </a:xfrm>
          <a:prstGeom prst="rect">
            <a:avLst/>
          </a:prstGeom>
          <a:noFill/>
          <a:ln w="9525">
            <a:noFill/>
          </a:ln>
        </p:spPr>
        <p:txBody>
          <a:bodyPr wrap="square">
            <a:spAutoFit/>
          </a:bodyPr>
          <a:lstStyle/>
          <a:p>
            <a:pPr marL="0" marR="0" lvl="0" indent="0" algn="ctr" defTabSz="914400" rtl="0" eaLnBrk="1" fontAlgn="auto" latinLnBrk="0" hangingPunct="1">
              <a:lnSpc>
                <a:spcPct val="90000"/>
              </a:lnSpc>
              <a:spcBef>
                <a:spcPct val="2000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Giọng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đọc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diễn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cảm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chậm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rãi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nhấn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giọng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ở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những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từ</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ngữ</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miêu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tả</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đặc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điểm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của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núi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lửa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endParaRPr kumimoji="0"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endParaRPr>
          </a:p>
        </p:txBody>
      </p:sp>
      <p:pic>
        <p:nvPicPr>
          <p:cNvPr id="10" name="Picture 9">
            <a:extLst>
              <a:ext uri="{FF2B5EF4-FFF2-40B4-BE49-F238E27FC236}">
                <a16:creationId xmlns:a16="http://schemas.microsoft.com/office/drawing/2014/main" id="{057D49F1-B5FD-356F-9D07-7058B87D2798}"/>
              </a:ext>
            </a:extLst>
          </p:cNvPr>
          <p:cNvPicPr>
            <a:picLocks noChangeAspect="1"/>
          </p:cNvPicPr>
          <p:nvPr/>
        </p:nvPicPr>
        <p:blipFill>
          <a:blip r:embed="rId3"/>
          <a:stretch>
            <a:fillRect/>
          </a:stretch>
        </p:blipFill>
        <p:spPr>
          <a:xfrm>
            <a:off x="3909689" y="1740343"/>
            <a:ext cx="4005419" cy="1201016"/>
          </a:xfrm>
          <a:prstGeom prst="rect">
            <a:avLst/>
          </a:prstGeom>
        </p:spPr>
      </p:pic>
      <p:pic>
        <p:nvPicPr>
          <p:cNvPr id="11" name="Picture 10">
            <a:extLst>
              <a:ext uri="{FF2B5EF4-FFF2-40B4-BE49-F238E27FC236}">
                <a16:creationId xmlns:a16="http://schemas.microsoft.com/office/drawing/2014/main" id="{1177AF8E-97DD-5752-15C5-C4E03461941D}"/>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93" b="93039" l="9967" r="89992">
                        <a14:foregroundMark x1="82010" y1="32667" x2="82010" y2="35355"/>
                        <a14:foregroundMark x1="57775" y1="48380" x2="57155" y2="54790"/>
                        <a14:foregroundMark x1="16625" y1="44383" x2="16005" y2="48656"/>
                        <a14:foregroundMark x1="16791" y1="38525" x2="16791" y2="38525"/>
                        <a14:foregroundMark x1="46940" y1="61406" x2="73573" y2="72019"/>
                        <a14:foregroundMark x1="36394" y1="72846" x2="64475" y2="82702"/>
                        <a14:foregroundMark x1="56328" y1="81323" x2="61290" y2="85872"/>
                        <a14:foregroundMark x1="23821" y1="81323" x2="27295" y2="85872"/>
                        <a14:foregroundMark x1="31472" y1="76568" x2="35112" y2="79738"/>
                        <a14:foregroundMark x1="38792" y1="83184" x2="36559" y2="87733"/>
                        <a14:foregroundMark x1="57155" y1="54514" x2="65426" y2="54514"/>
                        <a14:foregroundMark x1="36228" y1="40110" x2="44872" y2="42522"/>
                      </a14:backgroundRemoval>
                    </a14:imgEffect>
                  </a14:imgLayer>
                </a14:imgProps>
              </a:ext>
              <a:ext uri="{28A0092B-C50C-407E-A947-70E740481C1C}">
                <a14:useLocalDpi xmlns:a14="http://schemas.microsoft.com/office/drawing/2010/main" val="0"/>
              </a:ext>
            </a:extLst>
          </a:blip>
          <a:stretch>
            <a:fillRect/>
          </a:stretch>
        </p:blipFill>
        <p:spPr>
          <a:xfrm>
            <a:off x="-327374" y="4707977"/>
            <a:ext cx="3874855" cy="2324913"/>
          </a:xfrm>
          <a:prstGeom prst="rect">
            <a:avLst/>
          </a:prstGeom>
        </p:spPr>
      </p:pic>
      <p:sp>
        <p:nvSpPr>
          <p:cNvPr id="3" name="Freeform 3">
            <a:extLst>
              <a:ext uri="{FF2B5EF4-FFF2-40B4-BE49-F238E27FC236}">
                <a16:creationId xmlns:a16="http://schemas.microsoft.com/office/drawing/2014/main"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8BEB6193-543B-38B3-5D5A-7727AFA481DC}"/>
              </a:ext>
            </a:extLst>
          </p:cNvPr>
          <p:cNvSpPr/>
          <p:nvPr/>
        </p:nvSpPr>
        <p:spPr>
          <a:xfrm>
            <a:off x="252248" y="238125"/>
            <a:ext cx="11615901"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22" name="TextBox 21">
            <a:extLst>
              <a:ext uri="{FF2B5EF4-FFF2-40B4-BE49-F238E27FC236}">
                <a16:creationId xmlns:a16="http://schemas.microsoft.com/office/drawing/2014/main" id="{B4B109A3-7A32-3E25-BC88-E8567FE838D6}"/>
              </a:ext>
            </a:extLst>
          </p:cNvPr>
          <p:cNvSpPr txBox="1"/>
          <p:nvPr/>
        </p:nvSpPr>
        <p:spPr>
          <a:xfrm>
            <a:off x="397042" y="1000125"/>
            <a:ext cx="11237495" cy="3416320"/>
          </a:xfrm>
          <a:prstGeom prst="rect">
            <a:avLst/>
          </a:prstGeom>
          <a:noFill/>
        </p:spPr>
        <p:txBody>
          <a:bodyPr wrap="square" rtlCol="0">
            <a:spAutoFit/>
          </a:bodyPr>
          <a:lstStyle/>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Câu chuyện bắt đầu vào một ngày của tháng 12 năm 1938 tại nước Anh. Uyn-tơn quyết định bay sang Tiệp Khắc khi một người bạn nhờ ông tìm cách đưa những đứa trẻ Do Thái từ Pra-ha sang Anh. Vì chiến tranh chắc chắn sẽ nổ ra, cơ hội cho những người Do Thái trốn thoát khỏi thành phố hầu như không có, đặc biệt là với trẻ em.</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Việc đưa trẻ em đi tị nạn cần rất nhiều tiền. Uyn-tơn đã cùng bạn bè đi quyên góp khắp nơi, kêu gọi các gia đình ở Anh nhận nuôi trẻ em Do Thái. Từ tháng 3 đến tháng 8 năm 1939, Uyn-tơn tổ chức thành công tám chuyến tàu, đưa 669 đứa trẻ rời Pra-ha, đi qua Đức, Hà Lan,... rồi đến Luân Đôn. Ngày 1 tháng 9 năm 1939, tất cả biên giới do phát xít Đức kiểm soát bị đóng cửa, Uyn-tơn đành kết thúc hoạt động giải cứu.</a:t>
            </a:r>
          </a:p>
        </p:txBody>
      </p:sp>
      <p:pic>
        <p:nvPicPr>
          <p:cNvPr id="13" name="Picture 12">
            <a:extLst>
              <a:ext uri="{FF2B5EF4-FFF2-40B4-BE49-F238E27FC236}">
                <a16:creationId xmlns:a16="http://schemas.microsoft.com/office/drawing/2014/main" id="{7E7D6B18-8A93-16A3-AAF7-8A1BD5987F80}"/>
              </a:ext>
            </a:extLst>
          </p:cNvPr>
          <p:cNvPicPr>
            <a:picLocks noChangeAspect="1"/>
          </p:cNvPicPr>
          <p:nvPr/>
        </p:nvPicPr>
        <p:blipFill>
          <a:blip r:embed="rId6"/>
          <a:stretch>
            <a:fillRect/>
          </a:stretch>
        </p:blipFill>
        <p:spPr>
          <a:xfrm>
            <a:off x="3547289" y="268026"/>
            <a:ext cx="6059949" cy="859611"/>
          </a:xfrm>
          <a:prstGeom prst="rect">
            <a:avLst/>
          </a:prstGeom>
        </p:spPr>
      </p:pic>
      <p:pic>
        <p:nvPicPr>
          <p:cNvPr id="1026" name="Picture 2" descr="Một người hùng thầm lặng lớp 5 (trang 130, 131) | Kết nối tri thức Giải Tiếng Việt lớp 5">
            <a:extLst>
              <a:ext uri="{FF2B5EF4-FFF2-40B4-BE49-F238E27FC236}">
                <a16:creationId xmlns:a16="http://schemas.microsoft.com/office/drawing/2014/main" id="{5951E340-8949-C93F-BE6C-A1A970D1CAC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70107" y="4288507"/>
            <a:ext cx="5108407" cy="2193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271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grpSp>
        <p:nvGrpSpPr>
          <p:cNvPr id="6" name="Google Shape;8151;p36">
            <a:extLst>
              <a:ext uri="{FF2B5EF4-FFF2-40B4-BE49-F238E27FC236}">
                <a16:creationId xmlns:a16="http://schemas.microsoft.com/office/drawing/2014/main" id="{57D1D605-881B-85F2-EF10-930311A34FF5}"/>
              </a:ext>
            </a:extLst>
          </p:cNvPr>
          <p:cNvGrpSpPr/>
          <p:nvPr/>
        </p:nvGrpSpPr>
        <p:grpSpPr>
          <a:xfrm rot="20340000">
            <a:off x="3320613" y="842763"/>
            <a:ext cx="5883985" cy="2859397"/>
            <a:chOff x="1121526" y="1341074"/>
            <a:chExt cx="3065806" cy="2648383"/>
          </a:xfrm>
        </p:grpSpPr>
        <p:sp>
          <p:nvSpPr>
            <p:cNvPr id="7" name="Google Shape;8152;p36">
              <a:extLst>
                <a:ext uri="{FF2B5EF4-FFF2-40B4-BE49-F238E27FC236}">
                  <a16:creationId xmlns:a16="http://schemas.microsoft.com/office/drawing/2014/main" id="{21EF68C0-EBFC-4B10-FA79-ADFDA61AB6A1}"/>
                </a:ext>
              </a:extLst>
            </p:cNvPr>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Google Shape;8153;p36">
              <a:extLst>
                <a:ext uri="{FF2B5EF4-FFF2-40B4-BE49-F238E27FC236}">
                  <a16:creationId xmlns:a16="http://schemas.microsoft.com/office/drawing/2014/main" id="{B170474B-A0D4-7B7C-60C8-00B9BEB6FE34}"/>
                </a:ext>
              </a:extLst>
            </p:cNvPr>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 name="Rectangle 6">
            <a:extLst>
              <a:ext uri="{FF2B5EF4-FFF2-40B4-BE49-F238E27FC236}">
                <a16:creationId xmlns:a16="http://schemas.microsoft.com/office/drawing/2014/main" id="{257E74F5-C56C-EBFC-A1FB-D452415C00A6}"/>
              </a:ext>
            </a:extLst>
          </p:cNvPr>
          <p:cNvSpPr/>
          <p:nvPr/>
        </p:nvSpPr>
        <p:spPr>
          <a:xfrm>
            <a:off x="2534920" y="3665220"/>
            <a:ext cx="7028180" cy="1588127"/>
          </a:xfrm>
          <a:prstGeom prst="rect">
            <a:avLst/>
          </a:prstGeom>
          <a:noFill/>
          <a:ln w="9525">
            <a:noFill/>
          </a:ln>
        </p:spPr>
        <p:txBody>
          <a:bodyPr wrap="square">
            <a:spAutoFit/>
          </a:bodyPr>
          <a:lstStyle/>
          <a:p>
            <a:pPr marL="0" marR="0" lvl="0" indent="0" algn="ctr" defTabSz="914400" rtl="0" eaLnBrk="1" fontAlgn="auto" latinLnBrk="0" hangingPunct="1">
              <a:lnSpc>
                <a:spcPct val="90000"/>
              </a:lnSpc>
              <a:spcBef>
                <a:spcPct val="2000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Giọng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đọc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diễn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cảm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chậm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rãi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nhấn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giọng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ở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những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từ</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ngữ</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miêu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tả</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đặc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điểm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của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núi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lửa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endParaRPr kumimoji="0"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endParaRPr>
          </a:p>
        </p:txBody>
      </p:sp>
      <p:pic>
        <p:nvPicPr>
          <p:cNvPr id="10" name="Picture 9">
            <a:extLst>
              <a:ext uri="{FF2B5EF4-FFF2-40B4-BE49-F238E27FC236}">
                <a16:creationId xmlns:a16="http://schemas.microsoft.com/office/drawing/2014/main" id="{057D49F1-B5FD-356F-9D07-7058B87D2798}"/>
              </a:ext>
            </a:extLst>
          </p:cNvPr>
          <p:cNvPicPr>
            <a:picLocks noChangeAspect="1"/>
          </p:cNvPicPr>
          <p:nvPr/>
        </p:nvPicPr>
        <p:blipFill>
          <a:blip r:embed="rId3"/>
          <a:stretch>
            <a:fillRect/>
          </a:stretch>
        </p:blipFill>
        <p:spPr>
          <a:xfrm>
            <a:off x="3909689" y="1740343"/>
            <a:ext cx="4005419" cy="1201016"/>
          </a:xfrm>
          <a:prstGeom prst="rect">
            <a:avLst/>
          </a:prstGeom>
        </p:spPr>
      </p:pic>
      <p:pic>
        <p:nvPicPr>
          <p:cNvPr id="11" name="Picture 10">
            <a:extLst>
              <a:ext uri="{FF2B5EF4-FFF2-40B4-BE49-F238E27FC236}">
                <a16:creationId xmlns:a16="http://schemas.microsoft.com/office/drawing/2014/main" id="{1177AF8E-97DD-5752-15C5-C4E03461941D}"/>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93" b="93039" l="9967" r="89992">
                        <a14:foregroundMark x1="82010" y1="32667" x2="82010" y2="35355"/>
                        <a14:foregroundMark x1="57775" y1="48380" x2="57155" y2="54790"/>
                        <a14:foregroundMark x1="16625" y1="44383" x2="16005" y2="48656"/>
                        <a14:foregroundMark x1="16791" y1="38525" x2="16791" y2="38525"/>
                        <a14:foregroundMark x1="46940" y1="61406" x2="73573" y2="72019"/>
                        <a14:foregroundMark x1="36394" y1="72846" x2="64475" y2="82702"/>
                        <a14:foregroundMark x1="56328" y1="81323" x2="61290" y2="85872"/>
                        <a14:foregroundMark x1="23821" y1="81323" x2="27295" y2="85872"/>
                        <a14:foregroundMark x1="31472" y1="76568" x2="35112" y2="79738"/>
                        <a14:foregroundMark x1="38792" y1="83184" x2="36559" y2="87733"/>
                        <a14:foregroundMark x1="57155" y1="54514" x2="65426" y2="54514"/>
                        <a14:foregroundMark x1="36228" y1="40110" x2="44872" y2="42522"/>
                      </a14:backgroundRemoval>
                    </a14:imgEffect>
                  </a14:imgLayer>
                </a14:imgProps>
              </a:ext>
              <a:ext uri="{28A0092B-C50C-407E-A947-70E740481C1C}">
                <a14:useLocalDpi xmlns:a14="http://schemas.microsoft.com/office/drawing/2010/main" val="0"/>
              </a:ext>
            </a:extLst>
          </a:blip>
          <a:stretch>
            <a:fillRect/>
          </a:stretch>
        </p:blipFill>
        <p:spPr>
          <a:xfrm>
            <a:off x="-327374" y="4707977"/>
            <a:ext cx="3874855" cy="2324913"/>
          </a:xfrm>
          <a:prstGeom prst="rect">
            <a:avLst/>
          </a:prstGeom>
        </p:spPr>
      </p:pic>
      <p:sp>
        <p:nvSpPr>
          <p:cNvPr id="3" name="Freeform 3">
            <a:extLst>
              <a:ext uri="{FF2B5EF4-FFF2-40B4-BE49-F238E27FC236}">
                <a16:creationId xmlns:a16="http://schemas.microsoft.com/office/drawing/2014/main"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8BEB6193-543B-38B3-5D5A-7727AFA481DC}"/>
              </a:ext>
            </a:extLst>
          </p:cNvPr>
          <p:cNvSpPr/>
          <p:nvPr/>
        </p:nvSpPr>
        <p:spPr>
          <a:xfrm>
            <a:off x="252248" y="238125"/>
            <a:ext cx="11615901"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22" name="TextBox 21">
            <a:extLst>
              <a:ext uri="{FF2B5EF4-FFF2-40B4-BE49-F238E27FC236}">
                <a16:creationId xmlns:a16="http://schemas.microsoft.com/office/drawing/2014/main" id="{B4B109A3-7A32-3E25-BC88-E8567FE838D6}"/>
              </a:ext>
            </a:extLst>
          </p:cNvPr>
          <p:cNvSpPr txBox="1"/>
          <p:nvPr/>
        </p:nvSpPr>
        <p:spPr>
          <a:xfrm>
            <a:off x="553453" y="314325"/>
            <a:ext cx="10924674" cy="6494085"/>
          </a:xfrm>
          <a:prstGeom prst="rect">
            <a:avLst/>
          </a:prstGeom>
          <a:noFill/>
        </p:spPr>
        <p:txBody>
          <a:bodyPr wrap="square" rtlCol="0">
            <a:spAutoFit/>
          </a:bodyPr>
          <a:lstStyle/>
          <a:p>
            <a:pPr algn="just"/>
            <a:r>
              <a:rPr lang="en-US" sz="2600" dirty="0">
                <a:latin typeface="Cambria" panose="02040503050406030204" pitchFamily="18" charset="0"/>
                <a:ea typeface="Cambria" panose="02040503050406030204" pitchFamily="18" charset="0"/>
              </a:rPr>
              <a:t>   </a:t>
            </a:r>
            <a:r>
              <a:rPr lang="vi-VN" sz="2600" dirty="0">
                <a:latin typeface="Cambria" panose="02040503050406030204" pitchFamily="18" charset="0"/>
                <a:ea typeface="Cambria" panose="02040503050406030204" pitchFamily="18" charset="0"/>
              </a:rPr>
              <a:t>Sau này, Uyn-tơn còn làm việc trong hội từ thiện hỗ trợ người già và ông nhận được nhiều khen thưởng về công việc đó. Nhưng việc giải cứu 669 đứa trẻ năm xưa ông chưa một lần kể với ai.</a:t>
            </a:r>
          </a:p>
          <a:p>
            <a:pPr algn="just"/>
            <a:r>
              <a:rPr lang="vi-VN" sz="2600" dirty="0">
                <a:latin typeface="Cambria" panose="02040503050406030204" pitchFamily="18" charset="0"/>
                <a:ea typeface="Cambria" panose="02040503050406030204" pitchFamily="18" charset="0"/>
              </a:rPr>
              <a:t>50 năm sau, vợ ông vô tình tìm thấy cuốn sổ ghi thông tin về những đứa trẻ ấy. Bà đã đưa cuốn sổ cho một nhà sử học. Thế là câu chuyện về tình thương, lòng dũng cảm của Uyn-tơn mới được mọi người biết đến.</a:t>
            </a:r>
          </a:p>
          <a:p>
            <a:pPr algn="just"/>
            <a:r>
              <a:rPr lang="en-US" sz="2600" dirty="0">
                <a:latin typeface="Cambria" panose="02040503050406030204" pitchFamily="18" charset="0"/>
                <a:ea typeface="Cambria" panose="02040503050406030204" pitchFamily="18" charset="0"/>
              </a:rPr>
              <a:t>   </a:t>
            </a:r>
            <a:r>
              <a:rPr lang="vi-VN" sz="2600" dirty="0">
                <a:latin typeface="Cambria" panose="02040503050406030204" pitchFamily="18" charset="0"/>
                <a:ea typeface="Cambria" panose="02040503050406030204" pitchFamily="18" charset="0"/>
              </a:rPr>
              <a:t>Năm 1988, một hãng truyền thông đã làm chương trình về Uyn-tơn. Khi người dẫn chương trình hỏi: “Trong số những người ngồi đây, ai đã được Uyn-tơn cứu sống?”, cả hội trường đứng lên. Uyn-tơn nghẹn ngào, xúc động. Mọi người ở đó đều khóc. Họ luôn ghi nhớ trong tim người đã mang lại sự sống lần thứ hai cho họ, giúp họ thoát khỏi cuộc chiến tranh tàn khốc năm nào.</a:t>
            </a:r>
          </a:p>
          <a:p>
            <a:pPr algn="just"/>
            <a:r>
              <a:rPr lang="en-US" sz="2600" dirty="0">
                <a:latin typeface="Cambria" panose="02040503050406030204" pitchFamily="18" charset="0"/>
                <a:ea typeface="Cambria" panose="02040503050406030204" pitchFamily="18" charset="0"/>
              </a:rPr>
              <a:t>   </a:t>
            </a:r>
            <a:r>
              <a:rPr lang="vi-VN" sz="2600" dirty="0">
                <a:latin typeface="Cambria" panose="02040503050406030204" pitchFamily="18" charset="0"/>
                <a:ea typeface="Cambria" panose="02040503050406030204" pitchFamily="18" charset="0"/>
              </a:rPr>
              <a:t>Năm 2015, Uyn-tơn qua đời, hưởng thọ 106 tuổi. Người dân Tiệp Khắc đã dựng tượng ông trên sân ga thành phố Pra-ha. Họ coi ông như một người hùng thầm lặng đáng kính.</a:t>
            </a:r>
          </a:p>
          <a:p>
            <a:pPr algn="r"/>
            <a:r>
              <a:rPr lang="vi-VN" sz="2600" dirty="0">
                <a:latin typeface="Cambria" panose="02040503050406030204" pitchFamily="18" charset="0"/>
                <a:ea typeface="Cambria" panose="02040503050406030204" pitchFamily="18" charset="0"/>
              </a:rPr>
              <a:t>(</a:t>
            </a:r>
            <a:r>
              <a:rPr lang="vi-VN" sz="2600" i="1" dirty="0">
                <a:latin typeface="Cambria" panose="02040503050406030204" pitchFamily="18" charset="0"/>
                <a:ea typeface="Cambria" panose="02040503050406030204" pitchFamily="18" charset="0"/>
              </a:rPr>
              <a:t>Theo</a:t>
            </a:r>
            <a:r>
              <a:rPr lang="vi-VN" sz="2600" dirty="0">
                <a:latin typeface="Cambria" panose="02040503050406030204" pitchFamily="18" charset="0"/>
                <a:ea typeface="Cambria" panose="02040503050406030204" pitchFamily="18" charset="0"/>
              </a:rPr>
              <a:t> Hà Tiến)</a:t>
            </a:r>
          </a:p>
        </p:txBody>
      </p:sp>
    </p:spTree>
    <p:extLst>
      <p:ext uri="{BB962C8B-B14F-4D97-AF65-F5344CB8AC3E}">
        <p14:creationId xmlns:p14="http://schemas.microsoft.com/office/powerpoint/2010/main" val="3184865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8BEB6193-543B-38B3-5D5A-7727AFA481DC}"/>
              </a:ext>
            </a:extLst>
          </p:cNvPr>
          <p:cNvSpPr/>
          <p:nvPr/>
        </p:nvSpPr>
        <p:spPr>
          <a:xfrm>
            <a:off x="266700" y="238125"/>
            <a:ext cx="11601449"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31" name="Freeform 2">
            <a:extLst>
              <a:ext uri="{FF2B5EF4-FFF2-40B4-BE49-F238E27FC236}">
                <a16:creationId xmlns:a16="http://schemas.microsoft.com/office/drawing/2014/main" id="{89F582EE-C360-5E61-2C05-FC28B03257F0}"/>
              </a:ext>
            </a:extLst>
          </p:cNvPr>
          <p:cNvSpPr/>
          <p:nvPr/>
        </p:nvSpPr>
        <p:spPr>
          <a:xfrm>
            <a:off x="-340250" y="5613749"/>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32" name="Freeform 3">
            <a:extLst>
              <a:ext uri="{FF2B5EF4-FFF2-40B4-BE49-F238E27FC236}">
                <a16:creationId xmlns:a16="http://schemas.microsoft.com/office/drawing/2014/main" id="{5E3DEB94-D749-8458-E992-3C42C0E3EA03}"/>
              </a:ext>
            </a:extLst>
          </p:cNvPr>
          <p:cNvSpPr/>
          <p:nvPr/>
        </p:nvSpPr>
        <p:spPr>
          <a:xfrm>
            <a:off x="3888532" y="5570831"/>
            <a:ext cx="4775155" cy="1400661"/>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33" name="Freeform 4">
            <a:extLst>
              <a:ext uri="{FF2B5EF4-FFF2-40B4-BE49-F238E27FC236}">
                <a16:creationId xmlns:a16="http://schemas.microsoft.com/office/drawing/2014/main" id="{73C972C1-F581-6DEC-B42F-48A0B54725BB}"/>
              </a:ext>
            </a:extLst>
          </p:cNvPr>
          <p:cNvSpPr/>
          <p:nvPr/>
        </p:nvSpPr>
        <p:spPr>
          <a:xfrm>
            <a:off x="7805221" y="5457339"/>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nvGrpSpPr>
          <p:cNvPr id="34" name="Group 8">
            <a:extLst>
              <a:ext uri="{FF2B5EF4-FFF2-40B4-BE49-F238E27FC236}">
                <a16:creationId xmlns:a16="http://schemas.microsoft.com/office/drawing/2014/main" id="{C9511F72-ABCE-1B7F-5CD7-C535C7EFF5DB}"/>
              </a:ext>
            </a:extLst>
          </p:cNvPr>
          <p:cNvGrpSpPr/>
          <p:nvPr/>
        </p:nvGrpSpPr>
        <p:grpSpPr>
          <a:xfrm>
            <a:off x="838200" y="1460693"/>
            <a:ext cx="3229753" cy="750385"/>
            <a:chOff x="0" y="0"/>
            <a:chExt cx="6459505" cy="1500771"/>
          </a:xfrm>
        </p:grpSpPr>
        <p:sp>
          <p:nvSpPr>
            <p:cNvPr id="35" name="Freeform 9">
              <a:extLst>
                <a:ext uri="{FF2B5EF4-FFF2-40B4-BE49-F238E27FC236}">
                  <a16:creationId xmlns:a16="http://schemas.microsoft.com/office/drawing/2014/main" id="{2FE44BAC-F4E1-97B7-91AF-6433F9F1A1E9}"/>
                </a:ext>
              </a:extLst>
            </p:cNvPr>
            <p:cNvSpPr/>
            <p:nvPr/>
          </p:nvSpPr>
          <p:spPr>
            <a:xfrm>
              <a:off x="0" y="0"/>
              <a:ext cx="6459505" cy="1500771"/>
            </a:xfrm>
            <a:custGeom>
              <a:avLst/>
              <a:gdLst/>
              <a:ahLst/>
              <a:cxnLst/>
              <a:rect l="l" t="t" r="r" b="b"/>
              <a:pathLst>
                <a:path w="6459505" h="1500771">
                  <a:moveTo>
                    <a:pt x="0" y="0"/>
                  </a:moveTo>
                  <a:lnTo>
                    <a:pt x="6459505" y="0"/>
                  </a:lnTo>
                  <a:lnTo>
                    <a:pt x="6459505" y="1500771"/>
                  </a:lnTo>
                  <a:lnTo>
                    <a:pt x="0" y="15007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36" name="TextBox 10">
              <a:extLst>
                <a:ext uri="{FF2B5EF4-FFF2-40B4-BE49-F238E27FC236}">
                  <a16:creationId xmlns:a16="http://schemas.microsoft.com/office/drawing/2014/main" id="{B22D1928-FB51-A9CB-7CFE-2672D463413B}"/>
                </a:ext>
              </a:extLst>
            </p:cNvPr>
            <p:cNvSpPr txBox="1"/>
            <p:nvPr/>
          </p:nvSpPr>
          <p:spPr>
            <a:xfrm>
              <a:off x="1133028" y="139726"/>
              <a:ext cx="4193449" cy="1098507"/>
            </a:xfrm>
            <a:prstGeom prst="rect">
              <a:avLst/>
            </a:prstGeom>
          </p:spPr>
          <p:txBody>
            <a:bodyPr lIns="0" tIns="0" rIns="0" bIns="0" rtlCol="0" anchor="t">
              <a:spAutoFit/>
            </a:bodyPr>
            <a:lstStyle/>
            <a:p>
              <a:pPr algn="ctr" defTabSz="609630">
                <a:lnSpc>
                  <a:spcPts val="4667"/>
                </a:lnSpc>
                <a:spcBef>
                  <a:spcPct val="0"/>
                </a:spcBef>
              </a:pPr>
              <a:r>
                <a:rPr lang="en-US" sz="3334" dirty="0" err="1">
                  <a:solidFill>
                    <a:srgbClr val="000000"/>
                  </a:solidFill>
                  <a:latin typeface="Cambria Bold"/>
                </a:rPr>
                <a:t>Đoạn</a:t>
              </a:r>
              <a:r>
                <a:rPr lang="en-US" sz="3334" dirty="0">
                  <a:solidFill>
                    <a:srgbClr val="000000"/>
                  </a:solidFill>
                  <a:latin typeface="Cambria Bold"/>
                </a:rPr>
                <a:t> 1</a:t>
              </a:r>
            </a:p>
          </p:txBody>
        </p:sp>
      </p:grpSp>
      <p:grpSp>
        <p:nvGrpSpPr>
          <p:cNvPr id="37" name="Group 11">
            <a:extLst>
              <a:ext uri="{FF2B5EF4-FFF2-40B4-BE49-F238E27FC236}">
                <a16:creationId xmlns:a16="http://schemas.microsoft.com/office/drawing/2014/main" id="{71C19D0F-9448-BC24-9609-47399E797F17}"/>
              </a:ext>
            </a:extLst>
          </p:cNvPr>
          <p:cNvGrpSpPr/>
          <p:nvPr/>
        </p:nvGrpSpPr>
        <p:grpSpPr>
          <a:xfrm>
            <a:off x="775586" y="2493637"/>
            <a:ext cx="3229753" cy="750385"/>
            <a:chOff x="0" y="0"/>
            <a:chExt cx="6459505" cy="1500771"/>
          </a:xfrm>
        </p:grpSpPr>
        <p:sp>
          <p:nvSpPr>
            <p:cNvPr id="38" name="Freeform 12">
              <a:extLst>
                <a:ext uri="{FF2B5EF4-FFF2-40B4-BE49-F238E27FC236}">
                  <a16:creationId xmlns:a16="http://schemas.microsoft.com/office/drawing/2014/main" id="{8BE9E9BB-9270-7530-2094-E32232479679}"/>
                </a:ext>
              </a:extLst>
            </p:cNvPr>
            <p:cNvSpPr/>
            <p:nvPr/>
          </p:nvSpPr>
          <p:spPr>
            <a:xfrm>
              <a:off x="0" y="0"/>
              <a:ext cx="6459505" cy="1500771"/>
            </a:xfrm>
            <a:custGeom>
              <a:avLst/>
              <a:gdLst/>
              <a:ahLst/>
              <a:cxnLst/>
              <a:rect l="l" t="t" r="r" b="b"/>
              <a:pathLst>
                <a:path w="6459505" h="1500771">
                  <a:moveTo>
                    <a:pt x="0" y="0"/>
                  </a:moveTo>
                  <a:lnTo>
                    <a:pt x="6459505" y="0"/>
                  </a:lnTo>
                  <a:lnTo>
                    <a:pt x="6459505" y="1500771"/>
                  </a:lnTo>
                  <a:lnTo>
                    <a:pt x="0" y="15007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39" name="TextBox 13">
              <a:extLst>
                <a:ext uri="{FF2B5EF4-FFF2-40B4-BE49-F238E27FC236}">
                  <a16:creationId xmlns:a16="http://schemas.microsoft.com/office/drawing/2014/main" id="{DC0B9E61-C46A-1665-6A2E-C8BC51E875F3}"/>
                </a:ext>
              </a:extLst>
            </p:cNvPr>
            <p:cNvSpPr txBox="1"/>
            <p:nvPr/>
          </p:nvSpPr>
          <p:spPr>
            <a:xfrm>
              <a:off x="1133028" y="139726"/>
              <a:ext cx="4193449" cy="1098507"/>
            </a:xfrm>
            <a:prstGeom prst="rect">
              <a:avLst/>
            </a:prstGeom>
          </p:spPr>
          <p:txBody>
            <a:bodyPr lIns="0" tIns="0" rIns="0" bIns="0" rtlCol="0" anchor="t">
              <a:spAutoFit/>
            </a:bodyPr>
            <a:lstStyle/>
            <a:p>
              <a:pPr algn="ctr" defTabSz="609630">
                <a:lnSpc>
                  <a:spcPts val="4667"/>
                </a:lnSpc>
                <a:spcBef>
                  <a:spcPct val="0"/>
                </a:spcBef>
              </a:pPr>
              <a:r>
                <a:rPr lang="en-US" sz="3334">
                  <a:solidFill>
                    <a:srgbClr val="000000"/>
                  </a:solidFill>
                  <a:latin typeface="Cambria Bold"/>
                </a:rPr>
                <a:t>Đoạn 2</a:t>
              </a:r>
            </a:p>
          </p:txBody>
        </p:sp>
      </p:grpSp>
      <p:grpSp>
        <p:nvGrpSpPr>
          <p:cNvPr id="40" name="Group 14">
            <a:extLst>
              <a:ext uri="{FF2B5EF4-FFF2-40B4-BE49-F238E27FC236}">
                <a16:creationId xmlns:a16="http://schemas.microsoft.com/office/drawing/2014/main" id="{6D1A3D69-865C-0108-8923-DB8182D13735}"/>
              </a:ext>
            </a:extLst>
          </p:cNvPr>
          <p:cNvGrpSpPr/>
          <p:nvPr/>
        </p:nvGrpSpPr>
        <p:grpSpPr>
          <a:xfrm>
            <a:off x="678782" y="3475499"/>
            <a:ext cx="3229753" cy="750385"/>
            <a:chOff x="0" y="0"/>
            <a:chExt cx="6459505" cy="1500771"/>
          </a:xfrm>
        </p:grpSpPr>
        <p:sp>
          <p:nvSpPr>
            <p:cNvPr id="41" name="Freeform 15">
              <a:extLst>
                <a:ext uri="{FF2B5EF4-FFF2-40B4-BE49-F238E27FC236}">
                  <a16:creationId xmlns:a16="http://schemas.microsoft.com/office/drawing/2014/main" id="{8E247E04-9845-C1BD-43DC-027792726D68}"/>
                </a:ext>
              </a:extLst>
            </p:cNvPr>
            <p:cNvSpPr/>
            <p:nvPr/>
          </p:nvSpPr>
          <p:spPr>
            <a:xfrm>
              <a:off x="0" y="0"/>
              <a:ext cx="6459505" cy="1500771"/>
            </a:xfrm>
            <a:custGeom>
              <a:avLst/>
              <a:gdLst/>
              <a:ahLst/>
              <a:cxnLst/>
              <a:rect l="l" t="t" r="r" b="b"/>
              <a:pathLst>
                <a:path w="6459505" h="1500771">
                  <a:moveTo>
                    <a:pt x="0" y="0"/>
                  </a:moveTo>
                  <a:lnTo>
                    <a:pt x="6459505" y="0"/>
                  </a:lnTo>
                  <a:lnTo>
                    <a:pt x="6459505" y="1500771"/>
                  </a:lnTo>
                  <a:lnTo>
                    <a:pt x="0" y="15007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2" name="TextBox 16">
              <a:extLst>
                <a:ext uri="{FF2B5EF4-FFF2-40B4-BE49-F238E27FC236}">
                  <a16:creationId xmlns:a16="http://schemas.microsoft.com/office/drawing/2014/main" id="{DC72B78B-FD68-E14D-76C3-2BA2B9672AF1}"/>
                </a:ext>
              </a:extLst>
            </p:cNvPr>
            <p:cNvSpPr txBox="1"/>
            <p:nvPr/>
          </p:nvSpPr>
          <p:spPr>
            <a:xfrm>
              <a:off x="1133028" y="139726"/>
              <a:ext cx="4193449" cy="1098507"/>
            </a:xfrm>
            <a:prstGeom prst="rect">
              <a:avLst/>
            </a:prstGeom>
          </p:spPr>
          <p:txBody>
            <a:bodyPr lIns="0" tIns="0" rIns="0" bIns="0" rtlCol="0" anchor="t">
              <a:spAutoFit/>
            </a:bodyPr>
            <a:lstStyle/>
            <a:p>
              <a:pPr algn="ctr" defTabSz="609630">
                <a:lnSpc>
                  <a:spcPts val="4667"/>
                </a:lnSpc>
                <a:spcBef>
                  <a:spcPct val="0"/>
                </a:spcBef>
              </a:pPr>
              <a:r>
                <a:rPr lang="en-US" sz="3334">
                  <a:solidFill>
                    <a:srgbClr val="000000"/>
                  </a:solidFill>
                  <a:latin typeface="Cambria Bold"/>
                </a:rPr>
                <a:t>Đoạn 3</a:t>
              </a:r>
            </a:p>
          </p:txBody>
        </p:sp>
      </p:grpSp>
      <p:sp>
        <p:nvSpPr>
          <p:cNvPr id="43" name="TextBox 17">
            <a:extLst>
              <a:ext uri="{FF2B5EF4-FFF2-40B4-BE49-F238E27FC236}">
                <a16:creationId xmlns:a16="http://schemas.microsoft.com/office/drawing/2014/main" id="{068FF454-450B-19C7-8B00-2F08003C9F95}"/>
              </a:ext>
            </a:extLst>
          </p:cNvPr>
          <p:cNvSpPr txBox="1"/>
          <p:nvPr/>
        </p:nvSpPr>
        <p:spPr>
          <a:xfrm>
            <a:off x="4262954" y="1353828"/>
            <a:ext cx="6881406" cy="631968"/>
          </a:xfrm>
          <a:prstGeom prst="rect">
            <a:avLst/>
          </a:prstGeom>
        </p:spPr>
        <p:txBody>
          <a:bodyPr lIns="0" tIns="0" rIns="0" bIns="0" rtlCol="0" anchor="t">
            <a:spAutoFit/>
          </a:bodyPr>
          <a:lstStyle/>
          <a:p>
            <a:pPr defTabSz="609630">
              <a:lnSpc>
                <a:spcPts val="5600"/>
              </a:lnSpc>
            </a:pPr>
            <a:r>
              <a:rPr lang="vi-VN" sz="3200" dirty="0">
                <a:solidFill>
                  <a:srgbClr val="000000"/>
                </a:solidFill>
                <a:latin typeface="Cambria"/>
              </a:rPr>
              <a:t>Từ đầu đến </a:t>
            </a:r>
            <a:r>
              <a:rPr lang="vi-VN" sz="3200" b="1" i="1" dirty="0">
                <a:solidFill>
                  <a:srgbClr val="000000"/>
                </a:solidFill>
                <a:latin typeface="Cambria"/>
              </a:rPr>
              <a:t>đặc biệt là với trẻ em</a:t>
            </a:r>
            <a:r>
              <a:rPr lang="vi-VN" sz="3200" dirty="0">
                <a:solidFill>
                  <a:srgbClr val="000000"/>
                </a:solidFill>
                <a:latin typeface="Cambria"/>
              </a:rPr>
              <a:t>.</a:t>
            </a:r>
            <a:endParaRPr lang="en-US" sz="3200" b="1" i="1" dirty="0">
              <a:solidFill>
                <a:srgbClr val="000000"/>
              </a:solidFill>
              <a:latin typeface="Cambria"/>
            </a:endParaRPr>
          </a:p>
        </p:txBody>
      </p:sp>
      <p:sp>
        <p:nvSpPr>
          <p:cNvPr id="44" name="TextBox 18">
            <a:extLst>
              <a:ext uri="{FF2B5EF4-FFF2-40B4-BE49-F238E27FC236}">
                <a16:creationId xmlns:a16="http://schemas.microsoft.com/office/drawing/2014/main" id="{3DCAE0CE-0B80-DC32-DB21-1C3D21BEFE6B}"/>
              </a:ext>
            </a:extLst>
          </p:cNvPr>
          <p:cNvSpPr txBox="1"/>
          <p:nvPr/>
        </p:nvSpPr>
        <p:spPr>
          <a:xfrm>
            <a:off x="4236885" y="2447097"/>
            <a:ext cx="6471220" cy="631968"/>
          </a:xfrm>
          <a:prstGeom prst="rect">
            <a:avLst/>
          </a:prstGeom>
        </p:spPr>
        <p:txBody>
          <a:bodyPr wrap="square" lIns="0" tIns="0" rIns="0" bIns="0" rtlCol="0" anchor="t">
            <a:spAutoFit/>
          </a:bodyPr>
          <a:lstStyle/>
          <a:p>
            <a:pPr defTabSz="609630">
              <a:lnSpc>
                <a:spcPts val="5600"/>
              </a:lnSpc>
            </a:pPr>
            <a:r>
              <a:rPr lang="en-US" sz="3200" dirty="0" err="1">
                <a:solidFill>
                  <a:srgbClr val="000000"/>
                </a:solidFill>
                <a:latin typeface="Cambria"/>
              </a:rPr>
              <a:t>Tiếp</a:t>
            </a:r>
            <a:r>
              <a:rPr lang="en-US" sz="3200" dirty="0">
                <a:solidFill>
                  <a:srgbClr val="000000"/>
                </a:solidFill>
                <a:latin typeface="Cambria"/>
              </a:rPr>
              <a:t> </a:t>
            </a:r>
            <a:r>
              <a:rPr lang="en-US" sz="3200" dirty="0" err="1">
                <a:solidFill>
                  <a:srgbClr val="000000"/>
                </a:solidFill>
                <a:latin typeface="Cambria"/>
              </a:rPr>
              <a:t>theo</a:t>
            </a:r>
            <a:r>
              <a:rPr lang="en-US" sz="3200" dirty="0">
                <a:solidFill>
                  <a:srgbClr val="000000"/>
                </a:solidFill>
                <a:latin typeface="Cambria"/>
              </a:rPr>
              <a:t> </a:t>
            </a:r>
            <a:r>
              <a:rPr lang="en-US" sz="3200" dirty="0" err="1">
                <a:solidFill>
                  <a:srgbClr val="000000"/>
                </a:solidFill>
                <a:latin typeface="Cambria"/>
              </a:rPr>
              <a:t>đến</a:t>
            </a:r>
            <a:r>
              <a:rPr lang="en-US" sz="3200" dirty="0">
                <a:solidFill>
                  <a:srgbClr val="000000"/>
                </a:solidFill>
                <a:latin typeface="Cambria"/>
              </a:rPr>
              <a:t> </a:t>
            </a:r>
            <a:r>
              <a:rPr lang="en-US" sz="3200" b="1" i="1" dirty="0" err="1">
                <a:solidFill>
                  <a:srgbClr val="000000"/>
                </a:solidFill>
                <a:latin typeface="Cambria"/>
              </a:rPr>
              <a:t>hoạt</a:t>
            </a:r>
            <a:r>
              <a:rPr lang="en-US" sz="3200" b="1" i="1" dirty="0">
                <a:solidFill>
                  <a:srgbClr val="000000"/>
                </a:solidFill>
                <a:latin typeface="Cambria"/>
              </a:rPr>
              <a:t> </a:t>
            </a:r>
            <a:r>
              <a:rPr lang="en-US" sz="3200" b="1" i="1" dirty="0" err="1">
                <a:solidFill>
                  <a:srgbClr val="000000"/>
                </a:solidFill>
                <a:latin typeface="Cambria"/>
              </a:rPr>
              <a:t>động</a:t>
            </a:r>
            <a:r>
              <a:rPr lang="en-US" sz="3200" b="1" i="1" dirty="0">
                <a:solidFill>
                  <a:srgbClr val="000000"/>
                </a:solidFill>
                <a:latin typeface="Cambria"/>
              </a:rPr>
              <a:t> </a:t>
            </a:r>
            <a:r>
              <a:rPr lang="en-US" sz="3200" b="1" i="1" dirty="0" err="1">
                <a:solidFill>
                  <a:srgbClr val="000000"/>
                </a:solidFill>
                <a:latin typeface="Cambria"/>
              </a:rPr>
              <a:t>giải</a:t>
            </a:r>
            <a:r>
              <a:rPr lang="en-US" sz="3200" b="1" i="1" dirty="0">
                <a:solidFill>
                  <a:srgbClr val="000000"/>
                </a:solidFill>
                <a:latin typeface="Cambria"/>
              </a:rPr>
              <a:t> </a:t>
            </a:r>
            <a:r>
              <a:rPr lang="en-US" sz="3200" b="1" i="1" dirty="0" err="1">
                <a:solidFill>
                  <a:srgbClr val="000000"/>
                </a:solidFill>
                <a:latin typeface="Cambria"/>
              </a:rPr>
              <a:t>cứu</a:t>
            </a:r>
            <a:r>
              <a:rPr lang="en-US" sz="3200" b="1" i="1" dirty="0">
                <a:solidFill>
                  <a:srgbClr val="000000"/>
                </a:solidFill>
                <a:latin typeface="Cambria"/>
              </a:rPr>
              <a:t>.</a:t>
            </a:r>
            <a:endParaRPr lang="en-US" sz="3200" b="1" i="1" dirty="0">
              <a:solidFill>
                <a:srgbClr val="000000"/>
              </a:solidFill>
              <a:latin typeface="Cambria Bold"/>
            </a:endParaRPr>
          </a:p>
        </p:txBody>
      </p:sp>
      <p:sp>
        <p:nvSpPr>
          <p:cNvPr id="45" name="TextBox 19">
            <a:extLst>
              <a:ext uri="{FF2B5EF4-FFF2-40B4-BE49-F238E27FC236}">
                <a16:creationId xmlns:a16="http://schemas.microsoft.com/office/drawing/2014/main" id="{3998026E-0577-8A3A-8B22-3742C077EBB9}"/>
              </a:ext>
            </a:extLst>
          </p:cNvPr>
          <p:cNvSpPr txBox="1"/>
          <p:nvPr/>
        </p:nvSpPr>
        <p:spPr>
          <a:xfrm>
            <a:off x="4274985" y="3463342"/>
            <a:ext cx="7106889" cy="631968"/>
          </a:xfrm>
          <a:prstGeom prst="rect">
            <a:avLst/>
          </a:prstGeom>
        </p:spPr>
        <p:txBody>
          <a:bodyPr wrap="square" lIns="0" tIns="0" rIns="0" bIns="0" rtlCol="0" anchor="t">
            <a:spAutoFit/>
          </a:bodyPr>
          <a:lstStyle/>
          <a:p>
            <a:pPr defTabSz="609630">
              <a:lnSpc>
                <a:spcPts val="5600"/>
              </a:lnSpc>
            </a:pPr>
            <a:r>
              <a:rPr lang="en-US" sz="3200" dirty="0" err="1">
                <a:solidFill>
                  <a:srgbClr val="000000"/>
                </a:solidFill>
                <a:latin typeface="Cambria"/>
              </a:rPr>
              <a:t>Tiếp</a:t>
            </a:r>
            <a:r>
              <a:rPr lang="en-US" sz="3200" dirty="0">
                <a:solidFill>
                  <a:srgbClr val="000000"/>
                </a:solidFill>
                <a:latin typeface="Cambria"/>
              </a:rPr>
              <a:t> </a:t>
            </a:r>
            <a:r>
              <a:rPr lang="en-US" sz="3200" dirty="0" err="1">
                <a:solidFill>
                  <a:srgbClr val="000000"/>
                </a:solidFill>
                <a:latin typeface="Cambria"/>
              </a:rPr>
              <a:t>theo</a:t>
            </a:r>
            <a:r>
              <a:rPr lang="en-US" sz="3200" dirty="0">
                <a:solidFill>
                  <a:srgbClr val="000000"/>
                </a:solidFill>
                <a:latin typeface="Cambria"/>
              </a:rPr>
              <a:t> </a:t>
            </a:r>
            <a:r>
              <a:rPr lang="en-US" sz="3200" dirty="0" err="1">
                <a:solidFill>
                  <a:srgbClr val="000000"/>
                </a:solidFill>
                <a:latin typeface="Cambria"/>
              </a:rPr>
              <a:t>đến</a:t>
            </a:r>
            <a:r>
              <a:rPr lang="en-US" sz="3200" dirty="0">
                <a:solidFill>
                  <a:srgbClr val="000000"/>
                </a:solidFill>
                <a:latin typeface="Cambria"/>
              </a:rPr>
              <a:t> </a:t>
            </a:r>
            <a:r>
              <a:rPr lang="vi-VN" sz="3200" b="1" i="1" dirty="0">
                <a:solidFill>
                  <a:srgbClr val="000000"/>
                </a:solidFill>
                <a:latin typeface="Cambria"/>
              </a:rPr>
              <a:t>chưa một lần kể với ai.</a:t>
            </a:r>
            <a:endParaRPr lang="en-US" sz="3200" b="1" i="1" dirty="0">
              <a:solidFill>
                <a:srgbClr val="000000"/>
              </a:solidFill>
              <a:latin typeface="Cambria"/>
            </a:endParaRPr>
          </a:p>
        </p:txBody>
      </p:sp>
      <p:pic>
        <p:nvPicPr>
          <p:cNvPr id="46" name="Picture 45">
            <a:extLst>
              <a:ext uri="{FF2B5EF4-FFF2-40B4-BE49-F238E27FC236}">
                <a16:creationId xmlns:a16="http://schemas.microsoft.com/office/drawing/2014/main" id="{B6DDFFB9-F357-72ED-3F15-669E2E1D0AFE}"/>
              </a:ext>
            </a:extLst>
          </p:cNvPr>
          <p:cNvPicPr>
            <a:picLocks noChangeAspect="1"/>
          </p:cNvPicPr>
          <p:nvPr/>
        </p:nvPicPr>
        <p:blipFill>
          <a:blip r:embed="rId6"/>
          <a:stretch>
            <a:fillRect/>
          </a:stretch>
        </p:blipFill>
        <p:spPr>
          <a:xfrm>
            <a:off x="2409527" y="327229"/>
            <a:ext cx="7409314" cy="1251821"/>
          </a:xfrm>
          <a:prstGeom prst="rect">
            <a:avLst/>
          </a:prstGeom>
        </p:spPr>
      </p:pic>
      <p:grpSp>
        <p:nvGrpSpPr>
          <p:cNvPr id="47" name="Group 14">
            <a:extLst>
              <a:ext uri="{FF2B5EF4-FFF2-40B4-BE49-F238E27FC236}">
                <a16:creationId xmlns:a16="http://schemas.microsoft.com/office/drawing/2014/main" id="{EAA63650-16C8-38F8-3BB1-0BFFC9661118}"/>
              </a:ext>
            </a:extLst>
          </p:cNvPr>
          <p:cNvGrpSpPr/>
          <p:nvPr/>
        </p:nvGrpSpPr>
        <p:grpSpPr>
          <a:xfrm>
            <a:off x="702343" y="4346283"/>
            <a:ext cx="3229753" cy="750385"/>
            <a:chOff x="0" y="0"/>
            <a:chExt cx="6459505" cy="1500771"/>
          </a:xfrm>
        </p:grpSpPr>
        <p:sp>
          <p:nvSpPr>
            <p:cNvPr id="48" name="Freeform 15">
              <a:extLst>
                <a:ext uri="{FF2B5EF4-FFF2-40B4-BE49-F238E27FC236}">
                  <a16:creationId xmlns:a16="http://schemas.microsoft.com/office/drawing/2014/main" id="{78021F44-925D-FC45-A956-85EBA5F21664}"/>
                </a:ext>
              </a:extLst>
            </p:cNvPr>
            <p:cNvSpPr/>
            <p:nvPr/>
          </p:nvSpPr>
          <p:spPr>
            <a:xfrm>
              <a:off x="0" y="0"/>
              <a:ext cx="6459505" cy="1500771"/>
            </a:xfrm>
            <a:custGeom>
              <a:avLst/>
              <a:gdLst/>
              <a:ahLst/>
              <a:cxnLst/>
              <a:rect l="l" t="t" r="r" b="b"/>
              <a:pathLst>
                <a:path w="6459505" h="1500771">
                  <a:moveTo>
                    <a:pt x="0" y="0"/>
                  </a:moveTo>
                  <a:lnTo>
                    <a:pt x="6459505" y="0"/>
                  </a:lnTo>
                  <a:lnTo>
                    <a:pt x="6459505" y="1500771"/>
                  </a:lnTo>
                  <a:lnTo>
                    <a:pt x="0" y="15007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9" name="TextBox 16">
              <a:extLst>
                <a:ext uri="{FF2B5EF4-FFF2-40B4-BE49-F238E27FC236}">
                  <a16:creationId xmlns:a16="http://schemas.microsoft.com/office/drawing/2014/main" id="{AACE1CF6-7C8A-A22C-C9DD-CA2B29524345}"/>
                </a:ext>
              </a:extLst>
            </p:cNvPr>
            <p:cNvSpPr txBox="1"/>
            <p:nvPr/>
          </p:nvSpPr>
          <p:spPr>
            <a:xfrm>
              <a:off x="1133028" y="139726"/>
              <a:ext cx="4193449" cy="1098507"/>
            </a:xfrm>
            <a:prstGeom prst="rect">
              <a:avLst/>
            </a:prstGeom>
          </p:spPr>
          <p:txBody>
            <a:bodyPr lIns="0" tIns="0" rIns="0" bIns="0" rtlCol="0" anchor="t">
              <a:spAutoFit/>
            </a:bodyPr>
            <a:lstStyle/>
            <a:p>
              <a:pPr algn="ctr" defTabSz="609630">
                <a:lnSpc>
                  <a:spcPts val="4667"/>
                </a:lnSpc>
                <a:spcBef>
                  <a:spcPct val="0"/>
                </a:spcBef>
              </a:pPr>
              <a:r>
                <a:rPr lang="en-US" sz="3334" dirty="0" err="1">
                  <a:solidFill>
                    <a:srgbClr val="000000"/>
                  </a:solidFill>
                  <a:latin typeface="Cambria Bold"/>
                </a:rPr>
                <a:t>Đoạn</a:t>
              </a:r>
              <a:r>
                <a:rPr lang="en-US" sz="3334" dirty="0">
                  <a:solidFill>
                    <a:srgbClr val="000000"/>
                  </a:solidFill>
                  <a:latin typeface="Cambria Bold"/>
                </a:rPr>
                <a:t> 4</a:t>
              </a:r>
            </a:p>
          </p:txBody>
        </p:sp>
      </p:grpSp>
      <p:sp>
        <p:nvSpPr>
          <p:cNvPr id="50" name="TextBox 19">
            <a:extLst>
              <a:ext uri="{FF2B5EF4-FFF2-40B4-BE49-F238E27FC236}">
                <a16:creationId xmlns:a16="http://schemas.microsoft.com/office/drawing/2014/main" id="{5F5D1DFB-256A-CFBD-666D-5D2031C8F075}"/>
              </a:ext>
            </a:extLst>
          </p:cNvPr>
          <p:cNvSpPr txBox="1"/>
          <p:nvPr/>
        </p:nvSpPr>
        <p:spPr>
          <a:xfrm>
            <a:off x="4274483" y="4237874"/>
            <a:ext cx="7119422" cy="631968"/>
          </a:xfrm>
          <a:prstGeom prst="rect">
            <a:avLst/>
          </a:prstGeom>
        </p:spPr>
        <p:txBody>
          <a:bodyPr wrap="square" lIns="0" tIns="0" rIns="0" bIns="0" rtlCol="0" anchor="t">
            <a:spAutoFit/>
          </a:bodyPr>
          <a:lstStyle/>
          <a:p>
            <a:pPr defTabSz="609630">
              <a:lnSpc>
                <a:spcPts val="5600"/>
              </a:lnSpc>
            </a:pPr>
            <a:r>
              <a:rPr lang="en-US" sz="3200" dirty="0" err="1">
                <a:solidFill>
                  <a:srgbClr val="000000"/>
                </a:solidFill>
                <a:latin typeface="Cambria"/>
              </a:rPr>
              <a:t>Tiếp</a:t>
            </a:r>
            <a:r>
              <a:rPr lang="en-US" sz="3200" dirty="0">
                <a:solidFill>
                  <a:srgbClr val="000000"/>
                </a:solidFill>
                <a:latin typeface="Cambria"/>
              </a:rPr>
              <a:t> </a:t>
            </a:r>
            <a:r>
              <a:rPr lang="en-US" sz="3200" dirty="0" err="1">
                <a:solidFill>
                  <a:srgbClr val="000000"/>
                </a:solidFill>
                <a:latin typeface="Cambria"/>
              </a:rPr>
              <a:t>theo</a:t>
            </a:r>
            <a:r>
              <a:rPr lang="en-US" sz="3200" dirty="0">
                <a:solidFill>
                  <a:srgbClr val="000000"/>
                </a:solidFill>
                <a:latin typeface="Cambria"/>
              </a:rPr>
              <a:t> </a:t>
            </a:r>
            <a:r>
              <a:rPr lang="en-US" sz="3200" dirty="0" err="1">
                <a:solidFill>
                  <a:srgbClr val="000000"/>
                </a:solidFill>
                <a:latin typeface="Cambria"/>
              </a:rPr>
              <a:t>đến</a:t>
            </a:r>
            <a:r>
              <a:rPr lang="en-US" sz="3200" dirty="0">
                <a:solidFill>
                  <a:srgbClr val="000000"/>
                </a:solidFill>
                <a:latin typeface="Cambria"/>
              </a:rPr>
              <a:t> </a:t>
            </a:r>
            <a:r>
              <a:rPr lang="vi-VN" sz="3200" b="1" i="1" dirty="0">
                <a:solidFill>
                  <a:srgbClr val="000000"/>
                </a:solidFill>
                <a:latin typeface="Cambria"/>
              </a:rPr>
              <a:t>được mọi người biết đến.</a:t>
            </a:r>
            <a:endParaRPr lang="en-US" sz="3200" b="1" i="1" dirty="0">
              <a:solidFill>
                <a:srgbClr val="000000"/>
              </a:solidFill>
              <a:latin typeface="Cambria"/>
            </a:endParaRPr>
          </a:p>
        </p:txBody>
      </p:sp>
      <p:grpSp>
        <p:nvGrpSpPr>
          <p:cNvPr id="2" name="Group 14">
            <a:extLst>
              <a:ext uri="{FF2B5EF4-FFF2-40B4-BE49-F238E27FC236}">
                <a16:creationId xmlns:a16="http://schemas.microsoft.com/office/drawing/2014/main" id="{98BD4C3E-C552-8A71-5981-86EE035B1524}"/>
              </a:ext>
            </a:extLst>
          </p:cNvPr>
          <p:cNvGrpSpPr/>
          <p:nvPr/>
        </p:nvGrpSpPr>
        <p:grpSpPr>
          <a:xfrm>
            <a:off x="666248" y="5188494"/>
            <a:ext cx="3229753" cy="750385"/>
            <a:chOff x="0" y="0"/>
            <a:chExt cx="6459505" cy="1500771"/>
          </a:xfrm>
        </p:grpSpPr>
        <p:sp>
          <p:nvSpPr>
            <p:cNvPr id="4" name="Freeform 15">
              <a:extLst>
                <a:ext uri="{FF2B5EF4-FFF2-40B4-BE49-F238E27FC236}">
                  <a16:creationId xmlns:a16="http://schemas.microsoft.com/office/drawing/2014/main" id="{0CEA249C-B8A3-FB86-28AC-11B470FF48ED}"/>
                </a:ext>
              </a:extLst>
            </p:cNvPr>
            <p:cNvSpPr/>
            <p:nvPr/>
          </p:nvSpPr>
          <p:spPr>
            <a:xfrm>
              <a:off x="0" y="0"/>
              <a:ext cx="6459505" cy="1500771"/>
            </a:xfrm>
            <a:custGeom>
              <a:avLst/>
              <a:gdLst/>
              <a:ahLst/>
              <a:cxnLst/>
              <a:rect l="l" t="t" r="r" b="b"/>
              <a:pathLst>
                <a:path w="6459505" h="1500771">
                  <a:moveTo>
                    <a:pt x="0" y="0"/>
                  </a:moveTo>
                  <a:lnTo>
                    <a:pt x="6459505" y="0"/>
                  </a:lnTo>
                  <a:lnTo>
                    <a:pt x="6459505" y="1500771"/>
                  </a:lnTo>
                  <a:lnTo>
                    <a:pt x="0" y="15007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6" name="TextBox 16">
              <a:extLst>
                <a:ext uri="{FF2B5EF4-FFF2-40B4-BE49-F238E27FC236}">
                  <a16:creationId xmlns:a16="http://schemas.microsoft.com/office/drawing/2014/main" id="{41B1AADF-00AD-D81F-5743-4B2BC1BA02A6}"/>
                </a:ext>
              </a:extLst>
            </p:cNvPr>
            <p:cNvSpPr txBox="1"/>
            <p:nvPr/>
          </p:nvSpPr>
          <p:spPr>
            <a:xfrm>
              <a:off x="1133028" y="139726"/>
              <a:ext cx="4193449" cy="1098507"/>
            </a:xfrm>
            <a:prstGeom prst="rect">
              <a:avLst/>
            </a:prstGeom>
          </p:spPr>
          <p:txBody>
            <a:bodyPr lIns="0" tIns="0" rIns="0" bIns="0" rtlCol="0" anchor="t">
              <a:spAutoFit/>
            </a:bodyPr>
            <a:lstStyle/>
            <a:p>
              <a:pPr algn="ctr" defTabSz="609630">
                <a:lnSpc>
                  <a:spcPts val="4667"/>
                </a:lnSpc>
                <a:spcBef>
                  <a:spcPct val="0"/>
                </a:spcBef>
              </a:pPr>
              <a:r>
                <a:rPr lang="en-US" sz="3334" dirty="0" err="1">
                  <a:solidFill>
                    <a:srgbClr val="000000"/>
                  </a:solidFill>
                  <a:latin typeface="Cambria Bold"/>
                </a:rPr>
                <a:t>Đoạn</a:t>
              </a:r>
              <a:r>
                <a:rPr lang="en-US" sz="3334" dirty="0">
                  <a:solidFill>
                    <a:srgbClr val="000000"/>
                  </a:solidFill>
                  <a:latin typeface="Cambria Bold"/>
                </a:rPr>
                <a:t> 5</a:t>
              </a:r>
            </a:p>
          </p:txBody>
        </p:sp>
      </p:grpSp>
      <p:sp>
        <p:nvSpPr>
          <p:cNvPr id="7" name="TextBox 19">
            <a:extLst>
              <a:ext uri="{FF2B5EF4-FFF2-40B4-BE49-F238E27FC236}">
                <a16:creationId xmlns:a16="http://schemas.microsoft.com/office/drawing/2014/main" id="{9B34E027-7530-40E2-2004-7DD9C7CFCFBB}"/>
              </a:ext>
            </a:extLst>
          </p:cNvPr>
          <p:cNvSpPr txBox="1"/>
          <p:nvPr/>
        </p:nvSpPr>
        <p:spPr>
          <a:xfrm>
            <a:off x="4262451" y="5176337"/>
            <a:ext cx="7119422" cy="631968"/>
          </a:xfrm>
          <a:prstGeom prst="rect">
            <a:avLst/>
          </a:prstGeom>
        </p:spPr>
        <p:txBody>
          <a:bodyPr wrap="square" lIns="0" tIns="0" rIns="0" bIns="0" rtlCol="0" anchor="t">
            <a:spAutoFit/>
          </a:bodyPr>
          <a:lstStyle/>
          <a:p>
            <a:pPr defTabSz="609630">
              <a:lnSpc>
                <a:spcPts val="5600"/>
              </a:lnSpc>
            </a:pPr>
            <a:r>
              <a:rPr lang="en-US" sz="3200" dirty="0" err="1">
                <a:solidFill>
                  <a:srgbClr val="000000"/>
                </a:solidFill>
                <a:latin typeface="Cambria"/>
              </a:rPr>
              <a:t>Tiếp</a:t>
            </a:r>
            <a:r>
              <a:rPr lang="en-US" sz="3200" dirty="0">
                <a:solidFill>
                  <a:srgbClr val="000000"/>
                </a:solidFill>
                <a:latin typeface="Cambria"/>
              </a:rPr>
              <a:t> </a:t>
            </a:r>
            <a:r>
              <a:rPr lang="en-US" sz="3200" dirty="0" err="1">
                <a:solidFill>
                  <a:srgbClr val="000000"/>
                </a:solidFill>
                <a:latin typeface="Cambria"/>
              </a:rPr>
              <a:t>theo</a:t>
            </a:r>
            <a:r>
              <a:rPr lang="en-US" sz="3200" dirty="0">
                <a:solidFill>
                  <a:srgbClr val="000000"/>
                </a:solidFill>
                <a:latin typeface="Cambria"/>
              </a:rPr>
              <a:t> </a:t>
            </a:r>
            <a:r>
              <a:rPr lang="en-US" sz="3200" dirty="0" err="1">
                <a:solidFill>
                  <a:srgbClr val="000000"/>
                </a:solidFill>
                <a:latin typeface="Cambria"/>
              </a:rPr>
              <a:t>đến</a:t>
            </a:r>
            <a:r>
              <a:rPr lang="en-US" sz="3200" dirty="0">
                <a:solidFill>
                  <a:srgbClr val="000000"/>
                </a:solidFill>
                <a:latin typeface="Cambria"/>
              </a:rPr>
              <a:t> </a:t>
            </a:r>
            <a:r>
              <a:rPr lang="en-US" sz="3200" b="1" i="1" dirty="0" err="1">
                <a:solidFill>
                  <a:srgbClr val="000000"/>
                </a:solidFill>
                <a:latin typeface="Cambria"/>
              </a:rPr>
              <a:t>tàn</a:t>
            </a:r>
            <a:r>
              <a:rPr lang="en-US" sz="3200" b="1" i="1" dirty="0">
                <a:solidFill>
                  <a:srgbClr val="000000"/>
                </a:solidFill>
                <a:latin typeface="Cambria"/>
              </a:rPr>
              <a:t> </a:t>
            </a:r>
            <a:r>
              <a:rPr lang="en-US" sz="3200" b="1" i="1" dirty="0" err="1">
                <a:solidFill>
                  <a:srgbClr val="000000"/>
                </a:solidFill>
                <a:latin typeface="Cambria"/>
              </a:rPr>
              <a:t>khốc</a:t>
            </a:r>
            <a:r>
              <a:rPr lang="en-US" sz="3200" b="1" i="1" dirty="0">
                <a:solidFill>
                  <a:srgbClr val="000000"/>
                </a:solidFill>
                <a:latin typeface="Cambria"/>
              </a:rPr>
              <a:t> </a:t>
            </a:r>
            <a:r>
              <a:rPr lang="en-US" sz="3200" b="1" i="1" dirty="0" err="1">
                <a:solidFill>
                  <a:srgbClr val="000000"/>
                </a:solidFill>
                <a:latin typeface="Cambria"/>
              </a:rPr>
              <a:t>năm</a:t>
            </a:r>
            <a:r>
              <a:rPr lang="en-US" sz="3200" b="1" i="1" dirty="0">
                <a:solidFill>
                  <a:srgbClr val="000000"/>
                </a:solidFill>
                <a:latin typeface="Cambria"/>
              </a:rPr>
              <a:t> </a:t>
            </a:r>
            <a:r>
              <a:rPr lang="en-US" sz="3200" b="1" i="1" dirty="0" err="1">
                <a:solidFill>
                  <a:srgbClr val="000000"/>
                </a:solidFill>
                <a:latin typeface="Cambria"/>
              </a:rPr>
              <a:t>nào</a:t>
            </a:r>
            <a:r>
              <a:rPr lang="en-US" sz="3200" b="1" i="1" dirty="0">
                <a:solidFill>
                  <a:srgbClr val="000000"/>
                </a:solidFill>
                <a:latin typeface="Cambria"/>
              </a:rPr>
              <a:t>.</a:t>
            </a:r>
          </a:p>
        </p:txBody>
      </p:sp>
      <p:grpSp>
        <p:nvGrpSpPr>
          <p:cNvPr id="8" name="Group 14">
            <a:extLst>
              <a:ext uri="{FF2B5EF4-FFF2-40B4-BE49-F238E27FC236}">
                <a16:creationId xmlns:a16="http://schemas.microsoft.com/office/drawing/2014/main" id="{9761F20C-1592-D645-217A-F0866D9D6138}"/>
              </a:ext>
            </a:extLst>
          </p:cNvPr>
          <p:cNvGrpSpPr/>
          <p:nvPr/>
        </p:nvGrpSpPr>
        <p:grpSpPr>
          <a:xfrm>
            <a:off x="642184" y="6006642"/>
            <a:ext cx="3229753" cy="750385"/>
            <a:chOff x="0" y="0"/>
            <a:chExt cx="6459505" cy="1500771"/>
          </a:xfrm>
        </p:grpSpPr>
        <p:sp>
          <p:nvSpPr>
            <p:cNvPr id="9" name="Freeform 15">
              <a:extLst>
                <a:ext uri="{FF2B5EF4-FFF2-40B4-BE49-F238E27FC236}">
                  <a16:creationId xmlns:a16="http://schemas.microsoft.com/office/drawing/2014/main" id="{03FA03C2-6332-5E14-2F59-13F33639E0CF}"/>
                </a:ext>
              </a:extLst>
            </p:cNvPr>
            <p:cNvSpPr/>
            <p:nvPr/>
          </p:nvSpPr>
          <p:spPr>
            <a:xfrm>
              <a:off x="0" y="0"/>
              <a:ext cx="6459505" cy="1500771"/>
            </a:xfrm>
            <a:custGeom>
              <a:avLst/>
              <a:gdLst/>
              <a:ahLst/>
              <a:cxnLst/>
              <a:rect l="l" t="t" r="r" b="b"/>
              <a:pathLst>
                <a:path w="6459505" h="1500771">
                  <a:moveTo>
                    <a:pt x="0" y="0"/>
                  </a:moveTo>
                  <a:lnTo>
                    <a:pt x="6459505" y="0"/>
                  </a:lnTo>
                  <a:lnTo>
                    <a:pt x="6459505" y="1500771"/>
                  </a:lnTo>
                  <a:lnTo>
                    <a:pt x="0" y="15007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10" name="TextBox 16">
              <a:extLst>
                <a:ext uri="{FF2B5EF4-FFF2-40B4-BE49-F238E27FC236}">
                  <a16:creationId xmlns:a16="http://schemas.microsoft.com/office/drawing/2014/main" id="{82F06788-5260-4B29-AE6B-D2ADC95A5DED}"/>
                </a:ext>
              </a:extLst>
            </p:cNvPr>
            <p:cNvSpPr txBox="1"/>
            <p:nvPr/>
          </p:nvSpPr>
          <p:spPr>
            <a:xfrm>
              <a:off x="1133028" y="139726"/>
              <a:ext cx="4193449" cy="1098507"/>
            </a:xfrm>
            <a:prstGeom prst="rect">
              <a:avLst/>
            </a:prstGeom>
          </p:spPr>
          <p:txBody>
            <a:bodyPr lIns="0" tIns="0" rIns="0" bIns="0" rtlCol="0" anchor="t">
              <a:spAutoFit/>
            </a:bodyPr>
            <a:lstStyle/>
            <a:p>
              <a:pPr algn="ctr" defTabSz="609630">
                <a:lnSpc>
                  <a:spcPts val="4667"/>
                </a:lnSpc>
                <a:spcBef>
                  <a:spcPct val="0"/>
                </a:spcBef>
              </a:pPr>
              <a:r>
                <a:rPr lang="en-US" sz="3334" dirty="0" err="1">
                  <a:solidFill>
                    <a:srgbClr val="000000"/>
                  </a:solidFill>
                  <a:latin typeface="Cambria Bold"/>
                </a:rPr>
                <a:t>Đoạn</a:t>
              </a:r>
              <a:r>
                <a:rPr lang="en-US" sz="3334" dirty="0">
                  <a:solidFill>
                    <a:srgbClr val="000000"/>
                  </a:solidFill>
                  <a:latin typeface="Cambria Bold"/>
                </a:rPr>
                <a:t> 6</a:t>
              </a:r>
            </a:p>
          </p:txBody>
        </p:sp>
      </p:grpSp>
      <p:sp>
        <p:nvSpPr>
          <p:cNvPr id="11" name="TextBox 19">
            <a:extLst>
              <a:ext uri="{FF2B5EF4-FFF2-40B4-BE49-F238E27FC236}">
                <a16:creationId xmlns:a16="http://schemas.microsoft.com/office/drawing/2014/main" id="{92BD99C8-3EBC-7F4C-2143-7CDDF7D6CFA9}"/>
              </a:ext>
            </a:extLst>
          </p:cNvPr>
          <p:cNvSpPr txBox="1"/>
          <p:nvPr/>
        </p:nvSpPr>
        <p:spPr>
          <a:xfrm>
            <a:off x="4238387" y="5994485"/>
            <a:ext cx="7119422" cy="631968"/>
          </a:xfrm>
          <a:prstGeom prst="rect">
            <a:avLst/>
          </a:prstGeom>
        </p:spPr>
        <p:txBody>
          <a:bodyPr wrap="square" lIns="0" tIns="0" rIns="0" bIns="0" rtlCol="0" anchor="t">
            <a:spAutoFit/>
          </a:bodyPr>
          <a:lstStyle/>
          <a:p>
            <a:pPr defTabSz="609630">
              <a:lnSpc>
                <a:spcPts val="5600"/>
              </a:lnSpc>
            </a:pPr>
            <a:r>
              <a:rPr lang="en-US" sz="3200" dirty="0" err="1">
                <a:solidFill>
                  <a:srgbClr val="000000"/>
                </a:solidFill>
                <a:latin typeface="Cambria"/>
              </a:rPr>
              <a:t>Đoạn</a:t>
            </a:r>
            <a:r>
              <a:rPr lang="en-US" sz="3200" dirty="0">
                <a:solidFill>
                  <a:srgbClr val="000000"/>
                </a:solidFill>
                <a:latin typeface="Cambria"/>
              </a:rPr>
              <a:t> </a:t>
            </a:r>
            <a:r>
              <a:rPr lang="en-US" sz="3200" dirty="0" err="1">
                <a:solidFill>
                  <a:srgbClr val="000000"/>
                </a:solidFill>
                <a:latin typeface="Cambria"/>
              </a:rPr>
              <a:t>còn</a:t>
            </a:r>
            <a:r>
              <a:rPr lang="en-US" sz="3200" dirty="0">
                <a:solidFill>
                  <a:srgbClr val="000000"/>
                </a:solidFill>
                <a:latin typeface="Cambria"/>
              </a:rPr>
              <a:t> </a:t>
            </a:r>
            <a:r>
              <a:rPr lang="en-US" sz="3200" dirty="0" err="1">
                <a:solidFill>
                  <a:srgbClr val="000000"/>
                </a:solidFill>
                <a:latin typeface="Cambria"/>
              </a:rPr>
              <a:t>lại</a:t>
            </a:r>
            <a:endParaRPr lang="en-US" sz="3200" b="1" i="1" dirty="0">
              <a:solidFill>
                <a:srgbClr val="000000"/>
              </a:solidFill>
              <a:latin typeface="Cambria"/>
            </a:endParaRPr>
          </a:p>
        </p:txBody>
      </p:sp>
    </p:spTree>
    <p:extLst>
      <p:ext uri="{BB962C8B-B14F-4D97-AF65-F5344CB8AC3E}">
        <p14:creationId xmlns:p14="http://schemas.microsoft.com/office/powerpoint/2010/main" val="3278308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randombar(horizontal)">
                                      <p:cBhvr>
                                        <p:cTn id="11" dur="5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randombar(horizontal)">
                                      <p:cBhvr>
                                        <p:cTn id="16" dur="500"/>
                                        <p:tgtEl>
                                          <p:spTgt spid="37"/>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randombar(horizontal)">
                                      <p:cBhvr>
                                        <p:cTn id="20" dur="500"/>
                                        <p:tgtEl>
                                          <p:spTgt spid="4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randombar(horizontal)">
                                      <p:cBhvr>
                                        <p:cTn id="25" dur="500"/>
                                        <p:tgtEl>
                                          <p:spTgt spid="40"/>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randombar(horizontal)">
                                      <p:cBhvr>
                                        <p:cTn id="29" dur="500"/>
                                        <p:tgtEl>
                                          <p:spTgt spid="4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randombar(horizontal)">
                                      <p:cBhvr>
                                        <p:cTn id="34" dur="500"/>
                                        <p:tgtEl>
                                          <p:spTgt spid="47"/>
                                        </p:tgtEl>
                                      </p:cBhvr>
                                    </p:animEffect>
                                  </p:childTnLst>
                                </p:cTn>
                              </p:par>
                            </p:childTnLst>
                          </p:cTn>
                        </p:par>
                        <p:par>
                          <p:cTn id="35" fill="hold">
                            <p:stCondLst>
                              <p:cond delay="500"/>
                            </p:stCondLst>
                            <p:childTnLst>
                              <p:par>
                                <p:cTn id="36" presetID="14" presetClass="entr" presetSubtype="10" fill="hold" grpId="0" nodeType="after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randombar(horizontal)">
                                      <p:cBhvr>
                                        <p:cTn id="38" dur="500"/>
                                        <p:tgtEl>
                                          <p:spTgt spid="50"/>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randombar(horizontal)">
                                      <p:cBhvr>
                                        <p:cTn id="43" dur="500"/>
                                        <p:tgtEl>
                                          <p:spTgt spid="2"/>
                                        </p:tgtEl>
                                      </p:cBhvr>
                                    </p:animEffect>
                                  </p:childTnLst>
                                </p:cTn>
                              </p:par>
                            </p:childTnLst>
                          </p:cTn>
                        </p:par>
                        <p:par>
                          <p:cTn id="44" fill="hold">
                            <p:stCondLst>
                              <p:cond delay="500"/>
                            </p:stCondLst>
                            <p:childTnLst>
                              <p:par>
                                <p:cTn id="45" presetID="14" presetClass="entr" presetSubtype="10" fill="hold" grpId="0" nodeType="after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randombar(horizontal)">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randombar(horizontal)">
                                      <p:cBhvr>
                                        <p:cTn id="52" dur="500"/>
                                        <p:tgtEl>
                                          <p:spTgt spid="8"/>
                                        </p:tgtEl>
                                      </p:cBhvr>
                                    </p:animEffect>
                                  </p:childTnLst>
                                </p:cTn>
                              </p:par>
                            </p:childTnLst>
                          </p:cTn>
                        </p:par>
                        <p:par>
                          <p:cTn id="53" fill="hold">
                            <p:stCondLst>
                              <p:cond delay="500"/>
                            </p:stCondLst>
                            <p:childTnLst>
                              <p:par>
                                <p:cTn id="54" presetID="14" presetClass="entr" presetSubtype="10" fill="hold" grpId="0" nodeType="after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randombar(horizontal)">
                                      <p:cBhvr>
                                        <p:cTn id="5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50" grpId="0"/>
      <p:bldP spid="7"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8BEB6193-543B-38B3-5D5A-7727AFA481DC}"/>
              </a:ext>
            </a:extLst>
          </p:cNvPr>
          <p:cNvSpPr/>
          <p:nvPr/>
        </p:nvSpPr>
        <p:spPr>
          <a:xfrm>
            <a:off x="266700" y="238125"/>
            <a:ext cx="11601449"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23" name="Freeform 3">
            <a:extLst>
              <a:ext uri="{FF2B5EF4-FFF2-40B4-BE49-F238E27FC236}">
                <a16:creationId xmlns:a16="http://schemas.microsoft.com/office/drawing/2014/main" id="{0A760F51-B7AA-F2CB-465E-6E08EE814E1F}"/>
              </a:ext>
            </a:extLst>
          </p:cNvPr>
          <p:cNvSpPr/>
          <p:nvPr/>
        </p:nvSpPr>
        <p:spPr>
          <a:xfrm>
            <a:off x="-388376"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24" name="Freeform 4">
            <a:extLst>
              <a:ext uri="{FF2B5EF4-FFF2-40B4-BE49-F238E27FC236}">
                <a16:creationId xmlns:a16="http://schemas.microsoft.com/office/drawing/2014/main" id="{0CDC410E-3A04-A87B-B4F9-9F5A2BAC3E5A}"/>
              </a:ext>
            </a:extLst>
          </p:cNvPr>
          <p:cNvSpPr/>
          <p:nvPr/>
        </p:nvSpPr>
        <p:spPr>
          <a:xfrm>
            <a:off x="3888532" y="5822686"/>
            <a:ext cx="4775155" cy="1400661"/>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25" name="Freeform 5">
            <a:extLst>
              <a:ext uri="{FF2B5EF4-FFF2-40B4-BE49-F238E27FC236}">
                <a16:creationId xmlns:a16="http://schemas.microsoft.com/office/drawing/2014/main" id="{90ECD952-F952-5E1D-73E3-D50EE4B69080}"/>
              </a:ext>
            </a:extLst>
          </p:cNvPr>
          <p:cNvSpPr/>
          <p:nvPr/>
        </p:nvSpPr>
        <p:spPr>
          <a:xfrm>
            <a:off x="7805221"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nvGrpSpPr>
          <p:cNvPr id="26" name="Group 9">
            <a:extLst>
              <a:ext uri="{FF2B5EF4-FFF2-40B4-BE49-F238E27FC236}">
                <a16:creationId xmlns:a16="http://schemas.microsoft.com/office/drawing/2014/main" id="{A3157E1C-B659-EF5C-D72B-17031F6D7A19}"/>
              </a:ext>
            </a:extLst>
          </p:cNvPr>
          <p:cNvGrpSpPr/>
          <p:nvPr/>
        </p:nvGrpSpPr>
        <p:grpSpPr>
          <a:xfrm>
            <a:off x="8416129" y="2276979"/>
            <a:ext cx="2709568" cy="2872537"/>
            <a:chOff x="0" y="0"/>
            <a:chExt cx="6450085" cy="6838029"/>
          </a:xfrm>
        </p:grpSpPr>
        <p:sp>
          <p:nvSpPr>
            <p:cNvPr id="27" name="Freeform 10">
              <a:extLst>
                <a:ext uri="{FF2B5EF4-FFF2-40B4-BE49-F238E27FC236}">
                  <a16:creationId xmlns:a16="http://schemas.microsoft.com/office/drawing/2014/main" id="{E6C798D7-D1BE-89FB-1DC9-6BD35F1C06F4}"/>
                </a:ext>
              </a:extLst>
            </p:cNvPr>
            <p:cNvSpPr/>
            <p:nvPr/>
          </p:nvSpPr>
          <p:spPr>
            <a:xfrm>
              <a:off x="0" y="0"/>
              <a:ext cx="6450085" cy="6838029"/>
            </a:xfrm>
            <a:custGeom>
              <a:avLst/>
              <a:gdLst/>
              <a:ahLst/>
              <a:cxnLst/>
              <a:rect l="l" t="t" r="r" b="b"/>
              <a:pathLst>
                <a:path w="6450085" h="6838029">
                  <a:moveTo>
                    <a:pt x="0" y="0"/>
                  </a:moveTo>
                  <a:lnTo>
                    <a:pt x="6450085" y="0"/>
                  </a:lnTo>
                  <a:lnTo>
                    <a:pt x="6450085" y="6838029"/>
                  </a:lnTo>
                  <a:lnTo>
                    <a:pt x="0" y="6838029"/>
                  </a:lnTo>
                  <a:lnTo>
                    <a:pt x="0" y="0"/>
                  </a:lnTo>
                  <a:close/>
                </a:path>
              </a:pathLst>
            </a:custGeom>
            <a:blipFill>
              <a:blip r:embed="rId4">
                <a:extLst>
                  <a:ext uri="{96DAC541-7B7A-43D3-8B79-37D633B846F1}">
                    <asvg:svgBlip xmlns:asvg="http://schemas.microsoft.com/office/drawing/2016/SVG/main" r:embed="rId5"/>
                  </a:ext>
                </a:extLst>
              </a:blip>
              <a:stretch>
                <a:fillRect l="-3007" r="-3007"/>
              </a:stretch>
            </a:blipFill>
          </p:spPr>
          <p:txBody>
            <a:bodyPr/>
            <a:lstStyle/>
            <a:p>
              <a:pPr defTabSz="609630"/>
              <a:endParaRPr lang="en-US" sz="2400" b="1">
                <a:solidFill>
                  <a:prstClr val="black"/>
                </a:solidFill>
                <a:latin typeface="Cambria" panose="02040503050406030204" pitchFamily="18" charset="0"/>
                <a:ea typeface="Cambria" panose="02040503050406030204" pitchFamily="18" charset="0"/>
              </a:endParaRPr>
            </a:p>
          </p:txBody>
        </p:sp>
        <p:sp>
          <p:nvSpPr>
            <p:cNvPr id="28" name="TextBox 11">
              <a:extLst>
                <a:ext uri="{FF2B5EF4-FFF2-40B4-BE49-F238E27FC236}">
                  <a16:creationId xmlns:a16="http://schemas.microsoft.com/office/drawing/2014/main" id="{48B3FE0B-FD02-838D-A8D1-2EC2C1603EB1}"/>
                </a:ext>
              </a:extLst>
            </p:cNvPr>
            <p:cNvSpPr txBox="1"/>
            <p:nvPr/>
          </p:nvSpPr>
          <p:spPr>
            <a:xfrm>
              <a:off x="724517" y="2685591"/>
              <a:ext cx="5001053" cy="1532170"/>
            </a:xfrm>
            <a:prstGeom prst="rect">
              <a:avLst/>
            </a:prstGeom>
          </p:spPr>
          <p:txBody>
            <a:bodyPr lIns="0" tIns="0" rIns="0" bIns="0" rtlCol="0" anchor="t">
              <a:spAutoFit/>
            </a:bodyPr>
            <a:lstStyle/>
            <a:p>
              <a:pPr algn="ctr" defTabSz="609630">
                <a:lnSpc>
                  <a:spcPts val="5600"/>
                </a:lnSpc>
                <a:spcBef>
                  <a:spcPct val="0"/>
                </a:spcBef>
              </a:pPr>
              <a:r>
                <a:rPr lang="en-US" sz="3600" b="1" i="1" kern="0" dirty="0" err="1">
                  <a:effectLst/>
                  <a:latin typeface="Cambria" panose="02040503050406030204" pitchFamily="18" charset="0"/>
                  <a:ea typeface="Cambria" panose="02040503050406030204" pitchFamily="18" charset="0"/>
                </a:rPr>
                <a:t>Luân</a:t>
              </a:r>
              <a:r>
                <a:rPr lang="en-US" sz="3600" b="1" i="1" kern="0" dirty="0">
                  <a:effectLst/>
                  <a:latin typeface="Cambria" panose="02040503050406030204" pitchFamily="18" charset="0"/>
                  <a:ea typeface="Cambria" panose="02040503050406030204" pitchFamily="18" charset="0"/>
                </a:rPr>
                <a:t> </a:t>
              </a:r>
              <a:r>
                <a:rPr lang="en-US" sz="3600" b="1" i="1" kern="0" dirty="0" err="1">
                  <a:effectLst/>
                  <a:latin typeface="Cambria" panose="02040503050406030204" pitchFamily="18" charset="0"/>
                  <a:ea typeface="Cambria" panose="02040503050406030204" pitchFamily="18" charset="0"/>
                </a:rPr>
                <a:t>Đôn</a:t>
              </a:r>
              <a:endParaRPr lang="en-US" sz="6600" b="1" dirty="0">
                <a:solidFill>
                  <a:srgbClr val="820624"/>
                </a:solidFill>
                <a:latin typeface="Cambria" panose="02040503050406030204" pitchFamily="18" charset="0"/>
                <a:ea typeface="Cambria" panose="02040503050406030204" pitchFamily="18" charset="0"/>
              </a:endParaRPr>
            </a:p>
          </p:txBody>
        </p:sp>
      </p:grpSp>
      <p:grpSp>
        <p:nvGrpSpPr>
          <p:cNvPr id="29" name="Group 12">
            <a:extLst>
              <a:ext uri="{FF2B5EF4-FFF2-40B4-BE49-F238E27FC236}">
                <a16:creationId xmlns:a16="http://schemas.microsoft.com/office/drawing/2014/main" id="{224C04DD-CCA7-3454-9C9F-5C1B84244502}"/>
              </a:ext>
            </a:extLst>
          </p:cNvPr>
          <p:cNvGrpSpPr/>
          <p:nvPr/>
        </p:nvGrpSpPr>
        <p:grpSpPr>
          <a:xfrm>
            <a:off x="603250" y="2041361"/>
            <a:ext cx="2696207" cy="2858372"/>
            <a:chOff x="0" y="0"/>
            <a:chExt cx="6450085" cy="6838029"/>
          </a:xfrm>
        </p:grpSpPr>
        <p:sp>
          <p:nvSpPr>
            <p:cNvPr id="30" name="Freeform 13">
              <a:extLst>
                <a:ext uri="{FF2B5EF4-FFF2-40B4-BE49-F238E27FC236}">
                  <a16:creationId xmlns:a16="http://schemas.microsoft.com/office/drawing/2014/main" id="{A0331C66-4112-208B-7DEB-96C9F2DA9EE9}"/>
                </a:ext>
              </a:extLst>
            </p:cNvPr>
            <p:cNvSpPr/>
            <p:nvPr/>
          </p:nvSpPr>
          <p:spPr>
            <a:xfrm>
              <a:off x="0" y="0"/>
              <a:ext cx="6450085" cy="6838029"/>
            </a:xfrm>
            <a:custGeom>
              <a:avLst/>
              <a:gdLst/>
              <a:ahLst/>
              <a:cxnLst/>
              <a:rect l="l" t="t" r="r" b="b"/>
              <a:pathLst>
                <a:path w="6450085" h="6838029">
                  <a:moveTo>
                    <a:pt x="0" y="0"/>
                  </a:moveTo>
                  <a:lnTo>
                    <a:pt x="6450085" y="0"/>
                  </a:lnTo>
                  <a:lnTo>
                    <a:pt x="6450085" y="6838029"/>
                  </a:lnTo>
                  <a:lnTo>
                    <a:pt x="0" y="6838029"/>
                  </a:lnTo>
                  <a:lnTo>
                    <a:pt x="0" y="0"/>
                  </a:lnTo>
                  <a:close/>
                </a:path>
              </a:pathLst>
            </a:custGeom>
            <a:blipFill>
              <a:blip r:embed="rId4">
                <a:extLst>
                  <a:ext uri="{96DAC541-7B7A-43D3-8B79-37D633B846F1}">
                    <asvg:svgBlip xmlns:asvg="http://schemas.microsoft.com/office/drawing/2016/SVG/main" r:embed="rId6"/>
                  </a:ext>
                </a:extLst>
              </a:blip>
              <a:stretch>
                <a:fillRect l="-3007" r="-3007"/>
              </a:stretch>
            </a:blipFill>
          </p:spPr>
          <p:txBody>
            <a:bodyPr/>
            <a:lstStyle/>
            <a:p>
              <a:pPr defTabSz="609630"/>
              <a:endParaRPr lang="en-US" sz="2400" b="1">
                <a:solidFill>
                  <a:prstClr val="black"/>
                </a:solidFill>
                <a:latin typeface="Cambria" panose="02040503050406030204" pitchFamily="18" charset="0"/>
                <a:ea typeface="Cambria" panose="02040503050406030204" pitchFamily="18" charset="0"/>
              </a:endParaRPr>
            </a:p>
          </p:txBody>
        </p:sp>
        <p:sp>
          <p:nvSpPr>
            <p:cNvPr id="51" name="TextBox 14">
              <a:extLst>
                <a:ext uri="{FF2B5EF4-FFF2-40B4-BE49-F238E27FC236}">
                  <a16:creationId xmlns:a16="http://schemas.microsoft.com/office/drawing/2014/main" id="{00FC9340-7944-DFB8-E07B-9283A56E4278}"/>
                </a:ext>
              </a:extLst>
            </p:cNvPr>
            <p:cNvSpPr txBox="1"/>
            <p:nvPr/>
          </p:nvSpPr>
          <p:spPr>
            <a:xfrm>
              <a:off x="724517" y="2685591"/>
              <a:ext cx="5001054" cy="1539763"/>
            </a:xfrm>
            <a:prstGeom prst="rect">
              <a:avLst/>
            </a:prstGeom>
          </p:spPr>
          <p:txBody>
            <a:bodyPr lIns="0" tIns="0" rIns="0" bIns="0" rtlCol="0" anchor="t">
              <a:spAutoFit/>
            </a:bodyPr>
            <a:lstStyle/>
            <a:p>
              <a:pPr algn="ctr" defTabSz="609630">
                <a:lnSpc>
                  <a:spcPts val="5600"/>
                </a:lnSpc>
                <a:spcBef>
                  <a:spcPct val="0"/>
                </a:spcBef>
              </a:pPr>
              <a:r>
                <a:rPr lang="en-US" sz="3600" b="1" i="1" kern="0" dirty="0" err="1">
                  <a:effectLst/>
                  <a:latin typeface="Cambria" panose="02040503050406030204" pitchFamily="18" charset="0"/>
                  <a:ea typeface="Cambria" panose="02040503050406030204" pitchFamily="18" charset="0"/>
                </a:rPr>
                <a:t>Uyn</a:t>
              </a:r>
              <a:r>
                <a:rPr lang="en-US" sz="3600" b="1" i="1" kern="0" dirty="0">
                  <a:effectLst/>
                  <a:latin typeface="Cambria" panose="02040503050406030204" pitchFamily="18" charset="0"/>
                  <a:ea typeface="Cambria" panose="02040503050406030204" pitchFamily="18" charset="0"/>
                </a:rPr>
                <a:t> – </a:t>
              </a:r>
              <a:r>
                <a:rPr lang="en-US" sz="3600" b="1" i="1" kern="0" dirty="0" err="1">
                  <a:effectLst/>
                  <a:latin typeface="Cambria" panose="02040503050406030204" pitchFamily="18" charset="0"/>
                  <a:ea typeface="Cambria" panose="02040503050406030204" pitchFamily="18" charset="0"/>
                </a:rPr>
                <a:t>tơn</a:t>
              </a:r>
              <a:endParaRPr lang="en-US" sz="6600" b="1" dirty="0">
                <a:solidFill>
                  <a:srgbClr val="820624"/>
                </a:solidFill>
                <a:latin typeface="Cambria" panose="02040503050406030204" pitchFamily="18" charset="0"/>
                <a:ea typeface="Cambria" panose="02040503050406030204" pitchFamily="18" charset="0"/>
              </a:endParaRPr>
            </a:p>
          </p:txBody>
        </p:sp>
      </p:grpSp>
      <p:grpSp>
        <p:nvGrpSpPr>
          <p:cNvPr id="52" name="Group 15">
            <a:extLst>
              <a:ext uri="{FF2B5EF4-FFF2-40B4-BE49-F238E27FC236}">
                <a16:creationId xmlns:a16="http://schemas.microsoft.com/office/drawing/2014/main" id="{6AE99B79-F1B3-5AE3-1138-F66EB24141AE}"/>
              </a:ext>
            </a:extLst>
          </p:cNvPr>
          <p:cNvGrpSpPr/>
          <p:nvPr/>
        </p:nvGrpSpPr>
        <p:grpSpPr>
          <a:xfrm>
            <a:off x="4513801" y="2141621"/>
            <a:ext cx="2749836" cy="2915227"/>
            <a:chOff x="0" y="0"/>
            <a:chExt cx="6450085" cy="6838029"/>
          </a:xfrm>
        </p:grpSpPr>
        <p:sp>
          <p:nvSpPr>
            <p:cNvPr id="53" name="Freeform 16">
              <a:extLst>
                <a:ext uri="{FF2B5EF4-FFF2-40B4-BE49-F238E27FC236}">
                  <a16:creationId xmlns:a16="http://schemas.microsoft.com/office/drawing/2014/main" id="{49EC63FC-01CC-7415-DB62-3CEFB7F2F013}"/>
                </a:ext>
              </a:extLst>
            </p:cNvPr>
            <p:cNvSpPr/>
            <p:nvPr/>
          </p:nvSpPr>
          <p:spPr>
            <a:xfrm>
              <a:off x="0" y="0"/>
              <a:ext cx="6450085" cy="6838029"/>
            </a:xfrm>
            <a:custGeom>
              <a:avLst/>
              <a:gdLst/>
              <a:ahLst/>
              <a:cxnLst/>
              <a:rect l="l" t="t" r="r" b="b"/>
              <a:pathLst>
                <a:path w="6450085" h="6838029">
                  <a:moveTo>
                    <a:pt x="0" y="0"/>
                  </a:moveTo>
                  <a:lnTo>
                    <a:pt x="6450085" y="0"/>
                  </a:lnTo>
                  <a:lnTo>
                    <a:pt x="6450085" y="6838029"/>
                  </a:lnTo>
                  <a:lnTo>
                    <a:pt x="0" y="6838029"/>
                  </a:lnTo>
                  <a:lnTo>
                    <a:pt x="0" y="0"/>
                  </a:lnTo>
                  <a:close/>
                </a:path>
              </a:pathLst>
            </a:custGeom>
            <a:blipFill>
              <a:blip r:embed="rId4">
                <a:extLst>
                  <a:ext uri="{96DAC541-7B7A-43D3-8B79-37D633B846F1}">
                    <asvg:svgBlip xmlns:asvg="http://schemas.microsoft.com/office/drawing/2016/SVG/main" r:embed="rId6"/>
                  </a:ext>
                </a:extLst>
              </a:blip>
              <a:stretch>
                <a:fillRect l="-3007" r="-3007"/>
              </a:stretch>
            </a:blipFill>
          </p:spPr>
          <p:txBody>
            <a:bodyPr/>
            <a:lstStyle/>
            <a:p>
              <a:pPr defTabSz="609630"/>
              <a:endParaRPr lang="en-US" sz="2400" b="1">
                <a:solidFill>
                  <a:prstClr val="black"/>
                </a:solidFill>
                <a:latin typeface="Cambria" panose="02040503050406030204" pitchFamily="18" charset="0"/>
                <a:ea typeface="Cambria" panose="02040503050406030204" pitchFamily="18" charset="0"/>
              </a:endParaRPr>
            </a:p>
          </p:txBody>
        </p:sp>
        <p:sp>
          <p:nvSpPr>
            <p:cNvPr id="54" name="TextBox 17">
              <a:extLst>
                <a:ext uri="{FF2B5EF4-FFF2-40B4-BE49-F238E27FC236}">
                  <a16:creationId xmlns:a16="http://schemas.microsoft.com/office/drawing/2014/main" id="{CC50F089-8C71-15C3-800E-685AB3280A7D}"/>
                </a:ext>
              </a:extLst>
            </p:cNvPr>
            <p:cNvSpPr txBox="1"/>
            <p:nvPr/>
          </p:nvSpPr>
          <p:spPr>
            <a:xfrm>
              <a:off x="724517" y="2685590"/>
              <a:ext cx="5001054" cy="1509733"/>
            </a:xfrm>
            <a:prstGeom prst="rect">
              <a:avLst/>
            </a:prstGeom>
          </p:spPr>
          <p:txBody>
            <a:bodyPr lIns="0" tIns="0" rIns="0" bIns="0" rtlCol="0" anchor="t">
              <a:spAutoFit/>
            </a:bodyPr>
            <a:lstStyle/>
            <a:p>
              <a:pPr algn="ctr" defTabSz="609630">
                <a:lnSpc>
                  <a:spcPts val="5600"/>
                </a:lnSpc>
                <a:spcBef>
                  <a:spcPct val="0"/>
                </a:spcBef>
              </a:pPr>
              <a:r>
                <a:rPr lang="en-US" sz="3600" b="1" i="1" kern="0" dirty="0" err="1">
                  <a:effectLst/>
                  <a:latin typeface="Cambria" panose="02040503050406030204" pitchFamily="18" charset="0"/>
                  <a:ea typeface="Cambria" panose="02040503050406030204" pitchFamily="18" charset="0"/>
                </a:rPr>
                <a:t>Pra</a:t>
              </a:r>
              <a:r>
                <a:rPr lang="en-US" sz="3600" b="1" i="1" kern="0" dirty="0">
                  <a:effectLst/>
                  <a:latin typeface="Cambria" panose="02040503050406030204" pitchFamily="18" charset="0"/>
                  <a:ea typeface="Cambria" panose="02040503050406030204" pitchFamily="18" charset="0"/>
                </a:rPr>
                <a:t>-ha</a:t>
              </a:r>
              <a:endParaRPr lang="en-US" sz="6600" b="1" dirty="0">
                <a:solidFill>
                  <a:srgbClr val="820624"/>
                </a:solidFill>
                <a:latin typeface="Cambria" panose="02040503050406030204" pitchFamily="18" charset="0"/>
                <a:ea typeface="Cambria" panose="02040503050406030204" pitchFamily="18" charset="0"/>
              </a:endParaRPr>
            </a:p>
          </p:txBody>
        </p:sp>
      </p:grpSp>
      <p:pic>
        <p:nvPicPr>
          <p:cNvPr id="62" name="Picture 61">
            <a:extLst>
              <a:ext uri="{FF2B5EF4-FFF2-40B4-BE49-F238E27FC236}">
                <a16:creationId xmlns:a16="http://schemas.microsoft.com/office/drawing/2014/main" id="{77C3F001-AD32-B5DF-C7E2-32569A4480E0}"/>
              </a:ext>
            </a:extLst>
          </p:cNvPr>
          <p:cNvPicPr>
            <a:picLocks noChangeAspect="1"/>
          </p:cNvPicPr>
          <p:nvPr/>
        </p:nvPicPr>
        <p:blipFill>
          <a:blip r:embed="rId7"/>
          <a:stretch>
            <a:fillRect/>
          </a:stretch>
        </p:blipFill>
        <p:spPr>
          <a:xfrm>
            <a:off x="1622322" y="220815"/>
            <a:ext cx="8944583" cy="1493204"/>
          </a:xfrm>
          <a:prstGeom prst="rect">
            <a:avLst/>
          </a:prstGeom>
        </p:spPr>
      </p:pic>
    </p:spTree>
    <p:extLst>
      <p:ext uri="{BB962C8B-B14F-4D97-AF65-F5344CB8AC3E}">
        <p14:creationId xmlns:p14="http://schemas.microsoft.com/office/powerpoint/2010/main" val="98485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2"/>
                                        </p:tgtEl>
                                        <p:attrNameLst>
                                          <p:attrName>style.visibility</p:attrName>
                                        </p:attrNameLst>
                                      </p:cBhvr>
                                      <p:to>
                                        <p:strVal val="visible"/>
                                      </p:to>
                                    </p:set>
                                    <p:anim calcmode="lin" valueType="num">
                                      <p:cBhvr>
                                        <p:cTn id="14" dur="500" fill="hold"/>
                                        <p:tgtEl>
                                          <p:spTgt spid="52"/>
                                        </p:tgtEl>
                                        <p:attrNameLst>
                                          <p:attrName>ppt_w</p:attrName>
                                        </p:attrNameLst>
                                      </p:cBhvr>
                                      <p:tavLst>
                                        <p:tav tm="0">
                                          <p:val>
                                            <p:fltVal val="0"/>
                                          </p:val>
                                        </p:tav>
                                        <p:tav tm="100000">
                                          <p:val>
                                            <p:strVal val="#ppt_w"/>
                                          </p:val>
                                        </p:tav>
                                      </p:tavLst>
                                    </p:anim>
                                    <p:anim calcmode="lin" valueType="num">
                                      <p:cBhvr>
                                        <p:cTn id="15" dur="500" fill="hold"/>
                                        <p:tgtEl>
                                          <p:spTgt spid="52"/>
                                        </p:tgtEl>
                                        <p:attrNameLst>
                                          <p:attrName>ppt_h</p:attrName>
                                        </p:attrNameLst>
                                      </p:cBhvr>
                                      <p:tavLst>
                                        <p:tav tm="0">
                                          <p:val>
                                            <p:fltVal val="0"/>
                                          </p:val>
                                        </p:tav>
                                        <p:tav tm="100000">
                                          <p:val>
                                            <p:strVal val="#ppt_h"/>
                                          </p:val>
                                        </p:tav>
                                      </p:tavLst>
                                    </p:anim>
                                    <p:animEffect transition="in" filter="fade">
                                      <p:cBhvr>
                                        <p:cTn id="16" dur="500"/>
                                        <p:tgtEl>
                                          <p:spTgt spid="5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p:cTn id="21" dur="500" fill="hold"/>
                                        <p:tgtEl>
                                          <p:spTgt spid="26"/>
                                        </p:tgtEl>
                                        <p:attrNameLst>
                                          <p:attrName>ppt_w</p:attrName>
                                        </p:attrNameLst>
                                      </p:cBhvr>
                                      <p:tavLst>
                                        <p:tav tm="0">
                                          <p:val>
                                            <p:fltVal val="0"/>
                                          </p:val>
                                        </p:tav>
                                        <p:tav tm="100000">
                                          <p:val>
                                            <p:strVal val="#ppt_w"/>
                                          </p:val>
                                        </p:tav>
                                      </p:tavLst>
                                    </p:anim>
                                    <p:anim calcmode="lin" valueType="num">
                                      <p:cBhvr>
                                        <p:cTn id="22" dur="500" fill="hold"/>
                                        <p:tgtEl>
                                          <p:spTgt spid="26"/>
                                        </p:tgtEl>
                                        <p:attrNameLst>
                                          <p:attrName>ppt_h</p:attrName>
                                        </p:attrNameLst>
                                      </p:cBhvr>
                                      <p:tavLst>
                                        <p:tav tm="0">
                                          <p:val>
                                            <p:fltVal val="0"/>
                                          </p:val>
                                        </p:tav>
                                        <p:tav tm="100000">
                                          <p:val>
                                            <p:strVal val="#ppt_h"/>
                                          </p:val>
                                        </p:tav>
                                      </p:tavLst>
                                    </p:anim>
                                    <p:animEffect transition="in" filter="fade">
                                      <p:cBhvr>
                                        <p:cTn id="2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8BEB6193-543B-38B3-5D5A-7727AFA481DC}"/>
              </a:ext>
            </a:extLst>
          </p:cNvPr>
          <p:cNvSpPr/>
          <p:nvPr/>
        </p:nvSpPr>
        <p:spPr>
          <a:xfrm>
            <a:off x="266700" y="238125"/>
            <a:ext cx="11601449"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pic>
        <p:nvPicPr>
          <p:cNvPr id="8" name="Picture 7">
            <a:extLst>
              <a:ext uri="{FF2B5EF4-FFF2-40B4-BE49-F238E27FC236}">
                <a16:creationId xmlns:a16="http://schemas.microsoft.com/office/drawing/2014/main" id="{C89F772C-B809-0101-5465-3678CA35B573}"/>
              </a:ext>
            </a:extLst>
          </p:cNvPr>
          <p:cNvPicPr>
            <a:picLocks noChangeAspect="1"/>
          </p:cNvPicPr>
          <p:nvPr/>
        </p:nvPicPr>
        <p:blipFill>
          <a:blip r:embed="rId3"/>
          <a:stretch>
            <a:fillRect/>
          </a:stretch>
        </p:blipFill>
        <p:spPr>
          <a:xfrm>
            <a:off x="2667807" y="591616"/>
            <a:ext cx="7157324" cy="1694835"/>
          </a:xfrm>
          <a:prstGeom prst="rect">
            <a:avLst/>
          </a:prstGeom>
        </p:spPr>
      </p:pic>
      <p:grpSp>
        <p:nvGrpSpPr>
          <p:cNvPr id="9" name="Group 8">
            <a:extLst>
              <a:ext uri="{FF2B5EF4-FFF2-40B4-BE49-F238E27FC236}">
                <a16:creationId xmlns:a16="http://schemas.microsoft.com/office/drawing/2014/main" id="{01967584-6543-E8BF-6069-9844D64C43B6}"/>
              </a:ext>
            </a:extLst>
          </p:cNvPr>
          <p:cNvGrpSpPr/>
          <p:nvPr/>
        </p:nvGrpSpPr>
        <p:grpSpPr>
          <a:xfrm>
            <a:off x="752717" y="2299358"/>
            <a:ext cx="10775667" cy="3046388"/>
            <a:chOff x="1033549" y="3254855"/>
            <a:chExt cx="9639993" cy="3046388"/>
          </a:xfrm>
        </p:grpSpPr>
        <p:sp>
          <p:nvSpPr>
            <p:cNvPr id="10" name="Rectangle: Rounded Corners 9">
              <a:extLst>
                <a:ext uri="{FF2B5EF4-FFF2-40B4-BE49-F238E27FC236}">
                  <a16:creationId xmlns:a16="http://schemas.microsoft.com/office/drawing/2014/main" id="{A35C05EC-D972-238A-5A91-A295C1D0BEB1}"/>
                </a:ext>
              </a:extLst>
            </p:cNvPr>
            <p:cNvSpPr/>
            <p:nvPr/>
          </p:nvSpPr>
          <p:spPr>
            <a:xfrm>
              <a:off x="1033549" y="3254855"/>
              <a:ext cx="9639993" cy="3046388"/>
            </a:xfrm>
            <a:prstGeom prst="roundRect">
              <a:avLst/>
            </a:prstGeom>
            <a:solidFill>
              <a:srgbClr val="FFD8C8"/>
            </a:solidFill>
            <a:ln>
              <a:solidFill>
                <a:srgbClr val="F65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4649C0DC-ABF1-4C23-5161-4D5E5517716F}"/>
                </a:ext>
              </a:extLst>
            </p:cNvPr>
            <p:cNvSpPr txBox="1"/>
            <p:nvPr/>
          </p:nvSpPr>
          <p:spPr>
            <a:xfrm>
              <a:off x="1307763" y="3381827"/>
              <a:ext cx="9070596" cy="2800767"/>
            </a:xfrm>
            <a:prstGeom prst="rect">
              <a:avLst/>
            </a:prstGeom>
            <a:noFill/>
          </p:spPr>
          <p:txBody>
            <a:bodyPr wrap="square">
              <a:spAutoFit/>
            </a:bodyPr>
            <a:lstStyle/>
            <a:p>
              <a:pPr marL="0" marR="0" algn="just">
                <a:spcBef>
                  <a:spcPts val="0"/>
                </a:spcBef>
                <a:spcAft>
                  <a:spcPts val="0"/>
                </a:spcAft>
              </a:pPr>
              <a:r>
                <a:rPr lang="vi-VN" sz="4400" b="1" i="1" dirty="0">
                  <a:effectLst/>
                  <a:latin typeface="Cambria" panose="02040503050406030204" pitchFamily="18" charset="0"/>
                  <a:ea typeface="Cambria" panose="02040503050406030204" pitchFamily="18" charset="0"/>
                </a:rPr>
                <a:t>Họ luôn ghi nhớ trong tim/người đã mang lại sự sống lần thứ hai cho họ /giúp họ thoát khỏi cuộc chiến tranh tàn khốc năm nào .//</a:t>
              </a:r>
              <a:endParaRPr lang="en-US" sz="4400" b="1"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152396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ea typeface="+mn-ea"/>
              <a:cs typeface="+mn-cs"/>
            </a:endParaRPr>
          </a:p>
        </p:txBody>
      </p:sp>
      <p:sp>
        <p:nvSpPr>
          <p:cNvPr id="5" name="Rectangle: Rounded Corners 4">
            <a:extLst>
              <a:ext uri="{FF2B5EF4-FFF2-40B4-BE49-F238E27FC236}">
                <a16:creationId xmlns:a16="http://schemas.microsoft.com/office/drawing/2014/main" id="{8BEB6193-543B-38B3-5D5A-7727AFA481DC}"/>
              </a:ext>
            </a:extLst>
          </p:cNvPr>
          <p:cNvSpPr/>
          <p:nvPr/>
        </p:nvSpPr>
        <p:spPr>
          <a:xfrm>
            <a:off x="266700" y="238125"/>
            <a:ext cx="11601449"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200" b="0" i="0" u="none" strike="noStrike" kern="0" cap="none" spc="0" normalizeH="0" baseline="0" noProof="0">
              <a:ln>
                <a:noFill/>
              </a:ln>
              <a:solidFill>
                <a:prstClr val="black"/>
              </a:solidFill>
              <a:effectLst/>
              <a:uLnTx/>
              <a:uFillTx/>
              <a:ea typeface="Cambria" panose="02040503050406030204" pitchFamily="18" charset="0"/>
              <a:cs typeface="+mn-cs"/>
              <a:sym typeface="Arial" panose="020B0604020202020204"/>
            </a:endParaRPr>
          </a:p>
        </p:txBody>
      </p:sp>
      <p:grpSp>
        <p:nvGrpSpPr>
          <p:cNvPr id="59" name="Group 58">
            <a:extLst>
              <a:ext uri="{FF2B5EF4-FFF2-40B4-BE49-F238E27FC236}">
                <a16:creationId xmlns:a16="http://schemas.microsoft.com/office/drawing/2014/main" id="{B5B4EEBC-44DE-5A99-3152-0639A750682B}"/>
              </a:ext>
            </a:extLst>
          </p:cNvPr>
          <p:cNvGrpSpPr/>
          <p:nvPr/>
        </p:nvGrpSpPr>
        <p:grpSpPr>
          <a:xfrm>
            <a:off x="5961991" y="2582679"/>
            <a:ext cx="6201180" cy="3769636"/>
            <a:chOff x="6051918" y="2593179"/>
            <a:chExt cx="6201180" cy="3769636"/>
          </a:xfrm>
        </p:grpSpPr>
        <p:pic>
          <p:nvPicPr>
            <p:cNvPr id="60" name="Picture 22">
              <a:extLst>
                <a:ext uri="{FF2B5EF4-FFF2-40B4-BE49-F238E27FC236}">
                  <a16:creationId xmlns:a16="http://schemas.microsoft.com/office/drawing/2014/main" id="{39BB4FF1-EC1D-69F6-BEA7-CFC7D4499604}"/>
                </a:ext>
              </a:extLst>
            </p:cNvPr>
            <p:cNvPicPr>
              <a:picLocks noChangeAspect="1"/>
            </p:cNvPicPr>
            <p:nvPr/>
          </p:nvPicPr>
          <p:blipFill>
            <a:blip r:embed="rId4"/>
            <a:srcRect/>
            <a:stretch>
              <a:fillRect/>
            </a:stretch>
          </p:blipFill>
          <p:spPr>
            <a:xfrm>
              <a:off x="10390546" y="2593179"/>
              <a:ext cx="1862552" cy="1671641"/>
            </a:xfrm>
            <a:prstGeom prst="rect">
              <a:avLst/>
            </a:prstGeom>
          </p:spPr>
        </p:pic>
        <p:grpSp>
          <p:nvGrpSpPr>
            <p:cNvPr id="61" name="Group 60">
              <a:extLst>
                <a:ext uri="{FF2B5EF4-FFF2-40B4-BE49-F238E27FC236}">
                  <a16:creationId xmlns:a16="http://schemas.microsoft.com/office/drawing/2014/main" id="{F443A125-27D5-A14F-5B7A-F1608DAAB144}"/>
                </a:ext>
              </a:extLst>
            </p:cNvPr>
            <p:cNvGrpSpPr/>
            <p:nvPr/>
          </p:nvGrpSpPr>
          <p:grpSpPr>
            <a:xfrm>
              <a:off x="6051918" y="3550288"/>
              <a:ext cx="6134063" cy="2812527"/>
              <a:chOff x="6095999" y="3141234"/>
              <a:chExt cx="6134063" cy="2812527"/>
            </a:xfrm>
          </p:grpSpPr>
          <p:sp>
            <p:nvSpPr>
              <p:cNvPr id="62" name="Rectangle: Rounded Corners 61">
                <a:extLst>
                  <a:ext uri="{FF2B5EF4-FFF2-40B4-BE49-F238E27FC236}">
                    <a16:creationId xmlns:a16="http://schemas.microsoft.com/office/drawing/2014/main" id="{86A706B4-72E3-2D5A-88B5-25E0E5F72AA8}"/>
                  </a:ext>
                </a:extLst>
              </p:cNvPr>
              <p:cNvSpPr/>
              <p:nvPr/>
            </p:nvSpPr>
            <p:spPr>
              <a:xfrm>
                <a:off x="6095999" y="3789681"/>
                <a:ext cx="6134063"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ea typeface="+mn-ea"/>
                    <a:cs typeface="+mn-cs"/>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ea typeface="+mn-ea"/>
                    <a:cs typeface="+mn-cs"/>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ea typeface="+mn-ea"/>
                    <a:cs typeface="+mn-cs"/>
                  </a:rPr>
                  <a:t>3. Ngắt, nghỉ đúng nhịp.</a:t>
                </a:r>
                <a:endParaRPr kumimoji="0" lang="vi-VN" sz="3200" b="0" i="0" u="none" strike="noStrike" kern="1200" cap="none" spc="0" normalizeH="0" baseline="0" noProof="0">
                  <a:ln>
                    <a:noFill/>
                  </a:ln>
                  <a:solidFill>
                    <a:srgbClr val="000000"/>
                  </a:solidFill>
                  <a:effectLst/>
                  <a:uLnTx/>
                  <a:uFillTx/>
                  <a:ea typeface="+mn-ea"/>
                  <a:cs typeface="+mn-cs"/>
                </a:endParaRPr>
              </a:p>
            </p:txBody>
          </p:sp>
          <p:grpSp>
            <p:nvGrpSpPr>
              <p:cNvPr id="63" name="Group 62">
                <a:extLst>
                  <a:ext uri="{FF2B5EF4-FFF2-40B4-BE49-F238E27FC236}">
                    <a16:creationId xmlns:a16="http://schemas.microsoft.com/office/drawing/2014/main" id="{6AB6E07A-1EA2-41FA-1196-EC8039D17AEC}"/>
                  </a:ext>
                </a:extLst>
              </p:cNvPr>
              <p:cNvGrpSpPr/>
              <p:nvPr/>
            </p:nvGrpSpPr>
            <p:grpSpPr>
              <a:xfrm>
                <a:off x="8361444" y="4116552"/>
                <a:ext cx="1583311" cy="469963"/>
                <a:chOff x="3190408" y="4309039"/>
                <a:chExt cx="1583311" cy="469963"/>
              </a:xfrm>
            </p:grpSpPr>
            <p:pic>
              <p:nvPicPr>
                <p:cNvPr id="73" name="Picture 72">
                  <a:extLst>
                    <a:ext uri="{FF2B5EF4-FFF2-40B4-BE49-F238E27FC236}">
                      <a16:creationId xmlns:a16="http://schemas.microsoft.com/office/drawing/2014/main" id="{09C87442-6979-FDB8-7F9B-4A3B74CCF087}"/>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74" name="Picture 73">
                  <a:extLst>
                    <a:ext uri="{FF2B5EF4-FFF2-40B4-BE49-F238E27FC236}">
                      <a16:creationId xmlns:a16="http://schemas.microsoft.com/office/drawing/2014/main" id="{71D4E649-E93A-A42C-FAE1-B86F92FE6471}"/>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75" name="Picture 74">
                  <a:extLst>
                    <a:ext uri="{FF2B5EF4-FFF2-40B4-BE49-F238E27FC236}">
                      <a16:creationId xmlns:a16="http://schemas.microsoft.com/office/drawing/2014/main" id="{748FE4A8-EFA6-2186-435B-B092A1EC8605}"/>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64" name="Group 63">
                <a:extLst>
                  <a:ext uri="{FF2B5EF4-FFF2-40B4-BE49-F238E27FC236}">
                    <a16:creationId xmlns:a16="http://schemas.microsoft.com/office/drawing/2014/main" id="{ED1AD6DC-D053-3EE2-695B-30EA49822B4F}"/>
                  </a:ext>
                </a:extLst>
              </p:cNvPr>
              <p:cNvGrpSpPr/>
              <p:nvPr/>
            </p:nvGrpSpPr>
            <p:grpSpPr>
              <a:xfrm>
                <a:off x="8468135" y="4692277"/>
                <a:ext cx="1583311" cy="469963"/>
                <a:chOff x="3190408" y="4309039"/>
                <a:chExt cx="1583311" cy="469963"/>
              </a:xfrm>
            </p:grpSpPr>
            <p:pic>
              <p:nvPicPr>
                <p:cNvPr id="70" name="Picture 69">
                  <a:extLst>
                    <a:ext uri="{FF2B5EF4-FFF2-40B4-BE49-F238E27FC236}">
                      <a16:creationId xmlns:a16="http://schemas.microsoft.com/office/drawing/2014/main" id="{FA55C976-9FCB-B2DE-5A1C-78953524FD6A}"/>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71" name="Picture 70">
                  <a:extLst>
                    <a:ext uri="{FF2B5EF4-FFF2-40B4-BE49-F238E27FC236}">
                      <a16:creationId xmlns:a16="http://schemas.microsoft.com/office/drawing/2014/main" id="{ED0E7299-946F-BC30-6166-99127C457647}"/>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72" name="Picture 71">
                  <a:extLst>
                    <a:ext uri="{FF2B5EF4-FFF2-40B4-BE49-F238E27FC236}">
                      <a16:creationId xmlns:a16="http://schemas.microsoft.com/office/drawing/2014/main" id="{1B9892D0-A176-3E2A-17A4-F071FF6D4139}"/>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65" name="Group 64">
                <a:extLst>
                  <a:ext uri="{FF2B5EF4-FFF2-40B4-BE49-F238E27FC236}">
                    <a16:creationId xmlns:a16="http://schemas.microsoft.com/office/drawing/2014/main" id="{72C7962D-CD0C-3FFD-60AA-DABF34A35868}"/>
                  </a:ext>
                </a:extLst>
              </p:cNvPr>
              <p:cNvGrpSpPr/>
              <p:nvPr/>
            </p:nvGrpSpPr>
            <p:grpSpPr>
              <a:xfrm>
                <a:off x="10215420" y="5222395"/>
                <a:ext cx="1583311" cy="469963"/>
                <a:chOff x="3413309" y="4253272"/>
                <a:chExt cx="1583311" cy="469963"/>
              </a:xfrm>
            </p:grpSpPr>
            <p:pic>
              <p:nvPicPr>
                <p:cNvPr id="67" name="Picture 66">
                  <a:extLst>
                    <a:ext uri="{FF2B5EF4-FFF2-40B4-BE49-F238E27FC236}">
                      <a16:creationId xmlns:a16="http://schemas.microsoft.com/office/drawing/2014/main" id="{57DA5A29-4763-68D7-5055-699DDB77CAA7}"/>
                    </a:ext>
                  </a:extLst>
                </p:cNvPr>
                <p:cNvPicPr>
                  <a:picLocks noChangeAspect="1"/>
                </p:cNvPicPr>
                <p:nvPr/>
              </p:nvPicPr>
              <p:blipFill>
                <a:blip r:embed="rId5"/>
                <a:stretch>
                  <a:fillRect/>
                </a:stretch>
              </p:blipFill>
              <p:spPr>
                <a:xfrm>
                  <a:off x="3969983" y="4253272"/>
                  <a:ext cx="469963" cy="469963"/>
                </a:xfrm>
                <a:prstGeom prst="rect">
                  <a:avLst/>
                </a:prstGeom>
              </p:spPr>
            </p:pic>
            <p:pic>
              <p:nvPicPr>
                <p:cNvPr id="68" name="Picture 67">
                  <a:extLst>
                    <a:ext uri="{FF2B5EF4-FFF2-40B4-BE49-F238E27FC236}">
                      <a16:creationId xmlns:a16="http://schemas.microsoft.com/office/drawing/2014/main" id="{559BB13C-EDC6-367E-26CD-FBF7665C4615}"/>
                    </a:ext>
                  </a:extLst>
                </p:cNvPr>
                <p:cNvPicPr>
                  <a:picLocks noChangeAspect="1"/>
                </p:cNvPicPr>
                <p:nvPr/>
              </p:nvPicPr>
              <p:blipFill>
                <a:blip r:embed="rId6"/>
                <a:stretch>
                  <a:fillRect/>
                </a:stretch>
              </p:blipFill>
              <p:spPr>
                <a:xfrm>
                  <a:off x="3413309" y="4253272"/>
                  <a:ext cx="469963" cy="469963"/>
                </a:xfrm>
                <a:prstGeom prst="rect">
                  <a:avLst/>
                </a:prstGeom>
              </p:spPr>
            </p:pic>
            <p:pic>
              <p:nvPicPr>
                <p:cNvPr id="69" name="Picture 68">
                  <a:extLst>
                    <a:ext uri="{FF2B5EF4-FFF2-40B4-BE49-F238E27FC236}">
                      <a16:creationId xmlns:a16="http://schemas.microsoft.com/office/drawing/2014/main" id="{276F65D6-5EED-FB17-BA56-7AEC29A40C2F}"/>
                    </a:ext>
                  </a:extLst>
                </p:cNvPr>
                <p:cNvPicPr>
                  <a:picLocks noChangeAspect="1"/>
                </p:cNvPicPr>
                <p:nvPr/>
              </p:nvPicPr>
              <p:blipFill>
                <a:blip r:embed="rId7"/>
                <a:stretch>
                  <a:fillRect/>
                </a:stretch>
              </p:blipFill>
              <p:spPr>
                <a:xfrm>
                  <a:off x="4526657" y="4253272"/>
                  <a:ext cx="469963" cy="469963"/>
                </a:xfrm>
                <a:prstGeom prst="rect">
                  <a:avLst/>
                </a:prstGeom>
              </p:spPr>
            </p:pic>
          </p:grpSp>
          <p:sp>
            <p:nvSpPr>
              <p:cNvPr id="66" name="Rectangle: Rounded Corners 65">
                <a:extLst>
                  <a:ext uri="{FF2B5EF4-FFF2-40B4-BE49-F238E27FC236}">
                    <a16:creationId xmlns:a16="http://schemas.microsoft.com/office/drawing/2014/main" id="{6173FE99-E4E2-0240-3E33-438D6A81A2BD}"/>
                  </a:ext>
                </a:extLst>
              </p:cNvPr>
              <p:cNvSpPr/>
              <p:nvPr/>
            </p:nvSpPr>
            <p:spPr>
              <a:xfrm>
                <a:off x="6285711" y="3141234"/>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Tiêu</a:t>
                </a:r>
                <a:r>
                  <a:rPr kumimoji="0" lang="en-US" sz="44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chí đánh giá</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grpSp>
      </p:grpSp>
      <p:grpSp>
        <p:nvGrpSpPr>
          <p:cNvPr id="76" name="Group 75">
            <a:extLst>
              <a:ext uri="{FF2B5EF4-FFF2-40B4-BE49-F238E27FC236}">
                <a16:creationId xmlns:a16="http://schemas.microsoft.com/office/drawing/2014/main" id="{9862D4BC-B7B5-53F0-1D2D-DA348774F4BF}"/>
              </a:ext>
            </a:extLst>
          </p:cNvPr>
          <p:cNvGrpSpPr/>
          <p:nvPr/>
        </p:nvGrpSpPr>
        <p:grpSpPr>
          <a:xfrm>
            <a:off x="194334" y="2816593"/>
            <a:ext cx="5605176" cy="3535722"/>
            <a:chOff x="147132" y="2825189"/>
            <a:chExt cx="5605176" cy="3535722"/>
          </a:xfrm>
        </p:grpSpPr>
        <p:pic>
          <p:nvPicPr>
            <p:cNvPr id="77" name="Picture 21">
              <a:extLst>
                <a:ext uri="{FF2B5EF4-FFF2-40B4-BE49-F238E27FC236}">
                  <a16:creationId xmlns:a16="http://schemas.microsoft.com/office/drawing/2014/main" id="{DF353CA7-3AA0-2BC7-B2F9-E121B7D87FE8}"/>
                </a:ext>
              </a:extLst>
            </p:cNvPr>
            <p:cNvPicPr>
              <a:picLocks noChangeAspect="1"/>
            </p:cNvPicPr>
            <p:nvPr/>
          </p:nvPicPr>
          <p:blipFill>
            <a:blip r:embed="rId8"/>
            <a:srcRect/>
            <a:stretch>
              <a:fillRect/>
            </a:stretch>
          </p:blipFill>
          <p:spPr>
            <a:xfrm>
              <a:off x="147132" y="2825189"/>
              <a:ext cx="1674077" cy="1533873"/>
            </a:xfrm>
            <a:prstGeom prst="rect">
              <a:avLst/>
            </a:prstGeom>
          </p:spPr>
        </p:pic>
        <p:grpSp>
          <p:nvGrpSpPr>
            <p:cNvPr id="78" name="Group 77">
              <a:extLst>
                <a:ext uri="{FF2B5EF4-FFF2-40B4-BE49-F238E27FC236}">
                  <a16:creationId xmlns:a16="http://schemas.microsoft.com/office/drawing/2014/main" id="{3F512D30-67C4-DF30-7883-0CCD7B737F31}"/>
                </a:ext>
              </a:extLst>
            </p:cNvPr>
            <p:cNvGrpSpPr/>
            <p:nvPr/>
          </p:nvGrpSpPr>
          <p:grpSpPr>
            <a:xfrm>
              <a:off x="191198" y="3576378"/>
              <a:ext cx="5561110" cy="2784533"/>
              <a:chOff x="226098" y="3169228"/>
              <a:chExt cx="5561110" cy="2784533"/>
            </a:xfrm>
          </p:grpSpPr>
          <p:sp>
            <p:nvSpPr>
              <p:cNvPr id="79" name="Rectangle: Rounded Corners 78">
                <a:extLst>
                  <a:ext uri="{FF2B5EF4-FFF2-40B4-BE49-F238E27FC236}">
                    <a16:creationId xmlns:a16="http://schemas.microsoft.com/office/drawing/2014/main" id="{64B42B5A-3ABB-4286-36E5-99686D357066}"/>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mn-ea"/>
                    <a:cs typeface="+mn-cs"/>
                  </a:rPr>
                  <a:t>Phân</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công</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đọc</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theo</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đoạn</a:t>
                </a:r>
                <a:r>
                  <a:rPr kumimoji="0" lang="en-US" sz="3200" b="0" i="0" u="none" strike="noStrike" kern="1200" cap="none" spc="0" normalizeH="0" baseline="0" noProof="0" dirty="0">
                    <a:ln>
                      <a:noFill/>
                    </a:ln>
                    <a:solidFill>
                      <a:srgbClr val="000000"/>
                    </a:solidFill>
                    <a:effectLst/>
                    <a:uLnTx/>
                    <a:uFillTx/>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mn-ea"/>
                    <a:cs typeface="+mn-cs"/>
                  </a:rPr>
                  <a:t>Tất</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cả</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thành</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viên</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đều</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đọc</a:t>
                </a:r>
                <a:r>
                  <a:rPr kumimoji="0" lang="en-US" sz="3200" b="0" i="0" u="none" strike="noStrike" kern="1200" cap="none" spc="0" normalizeH="0" baseline="0" noProof="0" dirty="0">
                    <a:ln>
                      <a:noFill/>
                    </a:ln>
                    <a:solidFill>
                      <a:srgbClr val="000000"/>
                    </a:solidFill>
                    <a:effectLst/>
                    <a:uLnTx/>
                    <a:uFillTx/>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mn-ea"/>
                    <a:cs typeface="+mn-cs"/>
                  </a:rPr>
                  <a:t>Giải</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nghĩa</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từ</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cùng</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nhau</a:t>
                </a:r>
                <a:r>
                  <a:rPr kumimoji="0" lang="en-US" sz="3200" b="0" i="0" u="none" strike="noStrike" kern="1200" cap="none" spc="0" normalizeH="0" baseline="0" noProof="0" dirty="0">
                    <a:ln>
                      <a:noFill/>
                    </a:ln>
                    <a:solidFill>
                      <a:srgbClr val="000000"/>
                    </a:solidFill>
                    <a:effectLst/>
                    <a:uLnTx/>
                    <a:uFillTx/>
                    <a:ea typeface="+mn-ea"/>
                    <a:cs typeface="+mn-cs"/>
                  </a:rPr>
                  <a:t>. </a:t>
                </a:r>
                <a:endParaRPr kumimoji="0" lang="vi-VN" sz="3200" b="0" i="0" u="none" strike="noStrike" kern="1200" cap="none" spc="0" normalizeH="0" baseline="0" noProof="0" dirty="0">
                  <a:ln>
                    <a:noFill/>
                  </a:ln>
                  <a:solidFill>
                    <a:srgbClr val="000000"/>
                  </a:solidFill>
                  <a:effectLst/>
                  <a:uLnTx/>
                  <a:uFillTx/>
                  <a:ea typeface="+mn-ea"/>
                  <a:cs typeface="+mn-cs"/>
                </a:endParaRPr>
              </a:p>
            </p:txBody>
          </p:sp>
          <p:sp>
            <p:nvSpPr>
              <p:cNvPr id="80" name="Rectangle: Rounded Corners 79">
                <a:extLst>
                  <a:ext uri="{FF2B5EF4-FFF2-40B4-BE49-F238E27FC236}">
                    <a16:creationId xmlns:a16="http://schemas.microsoft.com/office/drawing/2014/main" id="{ABC95CA3-813C-E2CD-871D-9BFBBB21D31C}"/>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Yêu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Cầu</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pic>
            <p:nvPicPr>
              <p:cNvPr id="81" name="Picture 80">
                <a:extLst>
                  <a:ext uri="{FF2B5EF4-FFF2-40B4-BE49-F238E27FC236}">
                    <a16:creationId xmlns:a16="http://schemas.microsoft.com/office/drawing/2014/main" id="{543D8194-9D07-4FFC-F22F-578C76ED471A}"/>
                  </a:ext>
                </a:extLst>
              </p:cNvPr>
              <p:cNvPicPr>
                <a:picLocks noChangeAspect="1"/>
              </p:cNvPicPr>
              <p:nvPr/>
            </p:nvPicPr>
            <p:blipFill>
              <a:blip r:embed="rId9"/>
              <a:stretch>
                <a:fillRect/>
              </a:stretch>
            </p:blipFill>
            <p:spPr>
              <a:xfrm flipH="1">
                <a:off x="324528" y="3950336"/>
                <a:ext cx="609091" cy="609091"/>
              </a:xfrm>
              <a:prstGeom prst="rect">
                <a:avLst/>
              </a:prstGeom>
            </p:spPr>
          </p:pic>
          <p:pic>
            <p:nvPicPr>
              <p:cNvPr id="82" name="Picture 81">
                <a:extLst>
                  <a:ext uri="{FF2B5EF4-FFF2-40B4-BE49-F238E27FC236}">
                    <a16:creationId xmlns:a16="http://schemas.microsoft.com/office/drawing/2014/main" id="{27D6DBD4-0A7B-8383-5895-BAAD19BC5212}"/>
                  </a:ext>
                </a:extLst>
              </p:cNvPr>
              <p:cNvPicPr>
                <a:picLocks noChangeAspect="1"/>
              </p:cNvPicPr>
              <p:nvPr/>
            </p:nvPicPr>
            <p:blipFill>
              <a:blip r:embed="rId9"/>
              <a:stretch>
                <a:fillRect/>
              </a:stretch>
            </p:blipFill>
            <p:spPr>
              <a:xfrm flipH="1">
                <a:off x="324528" y="4544021"/>
                <a:ext cx="609091" cy="609091"/>
              </a:xfrm>
              <a:prstGeom prst="rect">
                <a:avLst/>
              </a:prstGeom>
            </p:spPr>
          </p:pic>
          <p:pic>
            <p:nvPicPr>
              <p:cNvPr id="83" name="Picture 82">
                <a:extLst>
                  <a:ext uri="{FF2B5EF4-FFF2-40B4-BE49-F238E27FC236}">
                    <a16:creationId xmlns:a16="http://schemas.microsoft.com/office/drawing/2014/main" id="{30EB09EB-6F1E-0472-E6CA-AB287269317A}"/>
                  </a:ext>
                </a:extLst>
              </p:cNvPr>
              <p:cNvPicPr>
                <a:picLocks noChangeAspect="1"/>
              </p:cNvPicPr>
              <p:nvPr/>
            </p:nvPicPr>
            <p:blipFill>
              <a:blip r:embed="rId9"/>
              <a:stretch>
                <a:fillRect/>
              </a:stretch>
            </p:blipFill>
            <p:spPr>
              <a:xfrm flipH="1">
                <a:off x="324528" y="5242918"/>
                <a:ext cx="609091" cy="609091"/>
              </a:xfrm>
              <a:prstGeom prst="rect">
                <a:avLst/>
              </a:prstGeom>
            </p:spPr>
          </p:pic>
        </p:grpSp>
      </p:grpSp>
      <p:pic>
        <p:nvPicPr>
          <p:cNvPr id="84" name="Picture 83">
            <a:extLst>
              <a:ext uri="{FF2B5EF4-FFF2-40B4-BE49-F238E27FC236}">
                <a16:creationId xmlns:a16="http://schemas.microsoft.com/office/drawing/2014/main" id="{6C2949D8-337D-CF45-D784-69842F0F96D1}"/>
              </a:ext>
            </a:extLst>
          </p:cNvPr>
          <p:cNvPicPr>
            <a:picLocks noChangeAspect="1"/>
          </p:cNvPicPr>
          <p:nvPr/>
        </p:nvPicPr>
        <p:blipFill>
          <a:blip r:embed="rId10"/>
          <a:stretch>
            <a:fillRect/>
          </a:stretch>
        </p:blipFill>
        <p:spPr>
          <a:xfrm>
            <a:off x="133067" y="414045"/>
            <a:ext cx="12058933" cy="2353260"/>
          </a:xfrm>
          <a:prstGeom prst="rect">
            <a:avLst/>
          </a:prstGeom>
        </p:spPr>
      </p:pic>
    </p:spTree>
    <p:extLst>
      <p:ext uri="{BB962C8B-B14F-4D97-AF65-F5344CB8AC3E}">
        <p14:creationId xmlns:p14="http://schemas.microsoft.com/office/powerpoint/2010/main" val="3643386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strips(downRight)">
                                      <p:cBhvr>
                                        <p:cTn id="7" dur="500"/>
                                        <p:tgtEl>
                                          <p:spTgt spid="7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8" presetClass="entr" presetSubtype="6" fill="hold"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strips(downRight)">
                                      <p:cBhvr>
                                        <p:cTn id="10"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5" name="Rectangle: Rounded Corners 4">
            <a:extLst>
              <a:ext uri="{FF2B5EF4-FFF2-40B4-BE49-F238E27FC236}">
                <a16:creationId xmlns:a16="http://schemas.microsoft.com/office/drawing/2014/main" id="{8BEB6193-543B-38B3-5D5A-7727AFA481DC}"/>
              </a:ext>
            </a:extLst>
          </p:cNvPr>
          <p:cNvSpPr/>
          <p:nvPr/>
        </p:nvSpPr>
        <p:spPr>
          <a:xfrm>
            <a:off x="266700" y="238125"/>
            <a:ext cx="11601449"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ea typeface="Cambria" panose="02040503050406030204" pitchFamily="18" charset="0"/>
              <a:cs typeface="+mn-cs"/>
              <a:sym typeface="Arial" panose="020B0604020202020204"/>
            </a:endParaRPr>
          </a:p>
        </p:txBody>
      </p:sp>
      <p:grpSp>
        <p:nvGrpSpPr>
          <p:cNvPr id="7" name="Group 6">
            <a:extLst>
              <a:ext uri="{FF2B5EF4-FFF2-40B4-BE49-F238E27FC236}">
                <a16:creationId xmlns:a16="http://schemas.microsoft.com/office/drawing/2014/main" id="{B6E7ADAF-BD08-1D59-3E88-2127F8DD73F2}"/>
              </a:ext>
            </a:extLst>
          </p:cNvPr>
          <p:cNvGrpSpPr/>
          <p:nvPr/>
        </p:nvGrpSpPr>
        <p:grpSpPr>
          <a:xfrm>
            <a:off x="4222866" y="2542059"/>
            <a:ext cx="7681587" cy="3682646"/>
            <a:chOff x="4841104" y="3804755"/>
            <a:chExt cx="5956331" cy="2855537"/>
          </a:xfrm>
        </p:grpSpPr>
        <p:grpSp>
          <p:nvGrpSpPr>
            <p:cNvPr id="8" name="Group 7">
              <a:extLst>
                <a:ext uri="{FF2B5EF4-FFF2-40B4-BE49-F238E27FC236}">
                  <a16:creationId xmlns:a16="http://schemas.microsoft.com/office/drawing/2014/main" id="{3BA380CA-DBD0-86FE-A37C-22E70856DB64}"/>
                </a:ext>
              </a:extLst>
            </p:cNvPr>
            <p:cNvGrpSpPr/>
            <p:nvPr/>
          </p:nvGrpSpPr>
          <p:grpSpPr>
            <a:xfrm>
              <a:off x="4841104" y="3804755"/>
              <a:ext cx="5956331" cy="2855537"/>
              <a:chOff x="2975204" y="1242806"/>
              <a:chExt cx="5956331" cy="2855537"/>
            </a:xfrm>
          </p:grpSpPr>
          <p:sp>
            <p:nvSpPr>
              <p:cNvPr id="18" name="Rectangle: Rounded Corners 12">
                <a:extLst>
                  <a:ext uri="{FF2B5EF4-FFF2-40B4-BE49-F238E27FC236}">
                    <a16:creationId xmlns:a16="http://schemas.microsoft.com/office/drawing/2014/main" id="{B39844FB-A267-1ABA-6D23-C1EF0760D60E}"/>
                  </a:ext>
                </a:extLst>
              </p:cNvPr>
              <p:cNvSpPr/>
              <p:nvPr/>
            </p:nvSpPr>
            <p:spPr>
              <a:xfrm>
                <a:off x="2975204" y="1847435"/>
                <a:ext cx="5956331" cy="2250908"/>
              </a:xfrm>
              <a:custGeom>
                <a:avLst/>
                <a:gdLst>
                  <a:gd name="connsiteX0" fmla="*/ 0 w 5956331"/>
                  <a:gd name="connsiteY0" fmla="*/ 454052 h 2250908"/>
                  <a:gd name="connsiteX1" fmla="*/ 403237 w 5956331"/>
                  <a:gd name="connsiteY1" fmla="*/ 0 h 2250908"/>
                  <a:gd name="connsiteX2" fmla="*/ 923945 w 5956331"/>
                  <a:gd name="connsiteY2" fmla="*/ 0 h 2250908"/>
                  <a:gd name="connsiteX3" fmla="*/ 1341655 w 5956331"/>
                  <a:gd name="connsiteY3" fmla="*/ 0 h 2250908"/>
                  <a:gd name="connsiteX4" fmla="*/ 1810865 w 5956331"/>
                  <a:gd name="connsiteY4" fmla="*/ 0 h 2250908"/>
                  <a:gd name="connsiteX5" fmla="*/ 2486067 w 5956331"/>
                  <a:gd name="connsiteY5" fmla="*/ 0 h 2250908"/>
                  <a:gd name="connsiteX6" fmla="*/ 2903777 w 5956331"/>
                  <a:gd name="connsiteY6" fmla="*/ 0 h 2250908"/>
                  <a:gd name="connsiteX7" fmla="*/ 3321489 w 5956331"/>
                  <a:gd name="connsiteY7" fmla="*/ 0 h 2250908"/>
                  <a:gd name="connsiteX8" fmla="*/ 3739199 w 5956331"/>
                  <a:gd name="connsiteY8" fmla="*/ 0 h 2250908"/>
                  <a:gd name="connsiteX9" fmla="*/ 4311405 w 5956331"/>
                  <a:gd name="connsiteY9" fmla="*/ 0 h 2250908"/>
                  <a:gd name="connsiteX10" fmla="*/ 4883611 w 5956331"/>
                  <a:gd name="connsiteY10" fmla="*/ 0 h 2250908"/>
                  <a:gd name="connsiteX11" fmla="*/ 5553092 w 5956331"/>
                  <a:gd name="connsiteY11" fmla="*/ 0 h 2250908"/>
                  <a:gd name="connsiteX12" fmla="*/ 5956331 w 5956331"/>
                  <a:gd name="connsiteY12" fmla="*/ 454052 h 2250908"/>
                  <a:gd name="connsiteX13" fmla="*/ 5956331 w 5956331"/>
                  <a:gd name="connsiteY13" fmla="*/ 874797 h 2250908"/>
                  <a:gd name="connsiteX14" fmla="*/ 5956331 w 5956331"/>
                  <a:gd name="connsiteY14" fmla="*/ 1335825 h 2250908"/>
                  <a:gd name="connsiteX15" fmla="*/ 5956331 w 5956331"/>
                  <a:gd name="connsiteY15" fmla="*/ 1796854 h 2250908"/>
                  <a:gd name="connsiteX16" fmla="*/ 5553092 w 5956331"/>
                  <a:gd name="connsiteY16" fmla="*/ 2250908 h 2250908"/>
                  <a:gd name="connsiteX17" fmla="*/ 4929388 w 5956331"/>
                  <a:gd name="connsiteY17" fmla="*/ 2250908 h 2250908"/>
                  <a:gd name="connsiteX18" fmla="*/ 4408680 w 5956331"/>
                  <a:gd name="connsiteY18" fmla="*/ 2250908 h 2250908"/>
                  <a:gd name="connsiteX19" fmla="*/ 3939471 w 5956331"/>
                  <a:gd name="connsiteY19" fmla="*/ 2250908 h 2250908"/>
                  <a:gd name="connsiteX20" fmla="*/ 3521760 w 5956331"/>
                  <a:gd name="connsiteY20" fmla="*/ 2250908 h 2250908"/>
                  <a:gd name="connsiteX21" fmla="*/ 2846557 w 5956331"/>
                  <a:gd name="connsiteY21" fmla="*/ 2250908 h 2250908"/>
                  <a:gd name="connsiteX22" fmla="*/ 2274352 w 5956331"/>
                  <a:gd name="connsiteY22" fmla="*/ 2250908 h 2250908"/>
                  <a:gd name="connsiteX23" fmla="*/ 1753644 w 5956331"/>
                  <a:gd name="connsiteY23" fmla="*/ 2250908 h 2250908"/>
                  <a:gd name="connsiteX24" fmla="*/ 1129938 w 5956331"/>
                  <a:gd name="connsiteY24" fmla="*/ 2250908 h 2250908"/>
                  <a:gd name="connsiteX25" fmla="*/ 403237 w 5956331"/>
                  <a:gd name="connsiteY25" fmla="*/ 2250908 h 2250908"/>
                  <a:gd name="connsiteX26" fmla="*/ 0 w 5956331"/>
                  <a:gd name="connsiteY26" fmla="*/ 1796854 h 2250908"/>
                  <a:gd name="connsiteX27" fmla="*/ 0 w 5956331"/>
                  <a:gd name="connsiteY27" fmla="*/ 1376110 h 2250908"/>
                  <a:gd name="connsiteX28" fmla="*/ 0 w 5956331"/>
                  <a:gd name="connsiteY28" fmla="*/ 941937 h 2250908"/>
                  <a:gd name="connsiteX29" fmla="*/ 0 w 5956331"/>
                  <a:gd name="connsiteY29" fmla="*/ 454052 h 2250908"/>
                  <a:gd name="connsiteX0" fmla="*/ 0 w 5956331"/>
                  <a:gd name="connsiteY0" fmla="*/ 454052 h 2250908"/>
                  <a:gd name="connsiteX1" fmla="*/ 403237 w 5956331"/>
                  <a:gd name="connsiteY1" fmla="*/ 0 h 2250908"/>
                  <a:gd name="connsiteX2" fmla="*/ 1026942 w 5956331"/>
                  <a:gd name="connsiteY2" fmla="*/ 0 h 2250908"/>
                  <a:gd name="connsiteX3" fmla="*/ 1496151 w 5956331"/>
                  <a:gd name="connsiteY3" fmla="*/ 0 h 2250908"/>
                  <a:gd name="connsiteX4" fmla="*/ 1965359 w 5956331"/>
                  <a:gd name="connsiteY4" fmla="*/ 0 h 2250908"/>
                  <a:gd name="connsiteX5" fmla="*/ 2589065 w 5956331"/>
                  <a:gd name="connsiteY5" fmla="*/ 0 h 2250908"/>
                  <a:gd name="connsiteX6" fmla="*/ 3109773 w 5956331"/>
                  <a:gd name="connsiteY6" fmla="*/ 0 h 2250908"/>
                  <a:gd name="connsiteX7" fmla="*/ 3784975 w 5956331"/>
                  <a:gd name="connsiteY7" fmla="*/ 0 h 2250908"/>
                  <a:gd name="connsiteX8" fmla="*/ 4460178 w 5956331"/>
                  <a:gd name="connsiteY8" fmla="*/ 0 h 2250908"/>
                  <a:gd name="connsiteX9" fmla="*/ 5553092 w 5956331"/>
                  <a:gd name="connsiteY9" fmla="*/ 0 h 2250908"/>
                  <a:gd name="connsiteX10" fmla="*/ 5956331 w 5956331"/>
                  <a:gd name="connsiteY10" fmla="*/ 454052 h 2250908"/>
                  <a:gd name="connsiteX11" fmla="*/ 5956331 w 5956331"/>
                  <a:gd name="connsiteY11" fmla="*/ 901653 h 2250908"/>
                  <a:gd name="connsiteX12" fmla="*/ 5956331 w 5956331"/>
                  <a:gd name="connsiteY12" fmla="*/ 1349254 h 2250908"/>
                  <a:gd name="connsiteX13" fmla="*/ 5956331 w 5956331"/>
                  <a:gd name="connsiteY13" fmla="*/ 1796854 h 2250908"/>
                  <a:gd name="connsiteX14" fmla="*/ 5553092 w 5956331"/>
                  <a:gd name="connsiteY14" fmla="*/ 2250908 h 2250908"/>
                  <a:gd name="connsiteX15" fmla="*/ 4929388 w 5956331"/>
                  <a:gd name="connsiteY15" fmla="*/ 2250908 h 2250908"/>
                  <a:gd name="connsiteX16" fmla="*/ 4408680 w 5956331"/>
                  <a:gd name="connsiteY16" fmla="*/ 2250908 h 2250908"/>
                  <a:gd name="connsiteX17" fmla="*/ 3887973 w 5956331"/>
                  <a:gd name="connsiteY17" fmla="*/ 2250908 h 2250908"/>
                  <a:gd name="connsiteX18" fmla="*/ 3212769 w 5956331"/>
                  <a:gd name="connsiteY18" fmla="*/ 2250908 h 2250908"/>
                  <a:gd name="connsiteX19" fmla="*/ 2589065 w 5956331"/>
                  <a:gd name="connsiteY19" fmla="*/ 2250908 h 2250908"/>
                  <a:gd name="connsiteX20" fmla="*/ 2068356 w 5956331"/>
                  <a:gd name="connsiteY20" fmla="*/ 2250908 h 2250908"/>
                  <a:gd name="connsiteX21" fmla="*/ 1599148 w 5956331"/>
                  <a:gd name="connsiteY21" fmla="*/ 2250908 h 2250908"/>
                  <a:gd name="connsiteX22" fmla="*/ 1129938 w 5956331"/>
                  <a:gd name="connsiteY22" fmla="*/ 2250908 h 2250908"/>
                  <a:gd name="connsiteX23" fmla="*/ 403237 w 5956331"/>
                  <a:gd name="connsiteY23" fmla="*/ 2250908 h 2250908"/>
                  <a:gd name="connsiteX24" fmla="*/ 0 w 5956331"/>
                  <a:gd name="connsiteY24" fmla="*/ 1796854 h 2250908"/>
                  <a:gd name="connsiteX25" fmla="*/ 0 w 5956331"/>
                  <a:gd name="connsiteY25" fmla="*/ 1362682 h 2250908"/>
                  <a:gd name="connsiteX26" fmla="*/ 0 w 5956331"/>
                  <a:gd name="connsiteY26" fmla="*/ 928509 h 2250908"/>
                  <a:gd name="connsiteX27" fmla="*/ 0 w 5956331"/>
                  <a:gd name="connsiteY27" fmla="*/ 454052 h 2250908"/>
                  <a:gd name="connsiteX0" fmla="*/ 0 w 5956331"/>
                  <a:gd name="connsiteY0" fmla="*/ 454052 h 2250908"/>
                  <a:gd name="connsiteX1" fmla="*/ 403237 w 5956331"/>
                  <a:gd name="connsiteY1" fmla="*/ 0 h 2250908"/>
                  <a:gd name="connsiteX2" fmla="*/ 923945 w 5956331"/>
                  <a:gd name="connsiteY2" fmla="*/ 0 h 2250908"/>
                  <a:gd name="connsiteX3" fmla="*/ 1341655 w 5956331"/>
                  <a:gd name="connsiteY3" fmla="*/ 0 h 2250908"/>
                  <a:gd name="connsiteX4" fmla="*/ 1810865 w 5956331"/>
                  <a:gd name="connsiteY4" fmla="*/ 0 h 2250908"/>
                  <a:gd name="connsiteX5" fmla="*/ 2486067 w 5956331"/>
                  <a:gd name="connsiteY5" fmla="*/ 0 h 2250908"/>
                  <a:gd name="connsiteX6" fmla="*/ 2903777 w 5956331"/>
                  <a:gd name="connsiteY6" fmla="*/ 0 h 2250908"/>
                  <a:gd name="connsiteX7" fmla="*/ 3321489 w 5956331"/>
                  <a:gd name="connsiteY7" fmla="*/ 0 h 2250908"/>
                  <a:gd name="connsiteX8" fmla="*/ 3739199 w 5956331"/>
                  <a:gd name="connsiteY8" fmla="*/ 0 h 2250908"/>
                  <a:gd name="connsiteX9" fmla="*/ 4311405 w 5956331"/>
                  <a:gd name="connsiteY9" fmla="*/ 0 h 2250908"/>
                  <a:gd name="connsiteX10" fmla="*/ 4883611 w 5956331"/>
                  <a:gd name="connsiteY10" fmla="*/ 0 h 2250908"/>
                  <a:gd name="connsiteX11" fmla="*/ 5553092 w 5956331"/>
                  <a:gd name="connsiteY11" fmla="*/ 0 h 2250908"/>
                  <a:gd name="connsiteX12" fmla="*/ 5956331 w 5956331"/>
                  <a:gd name="connsiteY12" fmla="*/ 454052 h 2250908"/>
                  <a:gd name="connsiteX13" fmla="*/ 5956331 w 5956331"/>
                  <a:gd name="connsiteY13" fmla="*/ 874797 h 2250908"/>
                  <a:gd name="connsiteX14" fmla="*/ 5956331 w 5956331"/>
                  <a:gd name="connsiteY14" fmla="*/ 1335825 h 2250908"/>
                  <a:gd name="connsiteX15" fmla="*/ 5956331 w 5956331"/>
                  <a:gd name="connsiteY15" fmla="*/ 1796854 h 2250908"/>
                  <a:gd name="connsiteX16" fmla="*/ 5553092 w 5956331"/>
                  <a:gd name="connsiteY16" fmla="*/ 2250908 h 2250908"/>
                  <a:gd name="connsiteX17" fmla="*/ 4929388 w 5956331"/>
                  <a:gd name="connsiteY17" fmla="*/ 2250908 h 2250908"/>
                  <a:gd name="connsiteX18" fmla="*/ 4408680 w 5956331"/>
                  <a:gd name="connsiteY18" fmla="*/ 2250908 h 2250908"/>
                  <a:gd name="connsiteX19" fmla="*/ 3939471 w 5956331"/>
                  <a:gd name="connsiteY19" fmla="*/ 2250908 h 2250908"/>
                  <a:gd name="connsiteX20" fmla="*/ 3521760 w 5956331"/>
                  <a:gd name="connsiteY20" fmla="*/ 2250908 h 2250908"/>
                  <a:gd name="connsiteX21" fmla="*/ 2846557 w 5956331"/>
                  <a:gd name="connsiteY21" fmla="*/ 2250908 h 2250908"/>
                  <a:gd name="connsiteX22" fmla="*/ 2274352 w 5956331"/>
                  <a:gd name="connsiteY22" fmla="*/ 2250908 h 2250908"/>
                  <a:gd name="connsiteX23" fmla="*/ 1753644 w 5956331"/>
                  <a:gd name="connsiteY23" fmla="*/ 2250908 h 2250908"/>
                  <a:gd name="connsiteX24" fmla="*/ 1129938 w 5956331"/>
                  <a:gd name="connsiteY24" fmla="*/ 2250908 h 2250908"/>
                  <a:gd name="connsiteX25" fmla="*/ 403237 w 5956331"/>
                  <a:gd name="connsiteY25" fmla="*/ 2250908 h 2250908"/>
                  <a:gd name="connsiteX26" fmla="*/ 0 w 5956331"/>
                  <a:gd name="connsiteY26" fmla="*/ 1796854 h 2250908"/>
                  <a:gd name="connsiteX27" fmla="*/ 0 w 5956331"/>
                  <a:gd name="connsiteY27" fmla="*/ 1376110 h 2250908"/>
                  <a:gd name="connsiteX28" fmla="*/ 0 w 5956331"/>
                  <a:gd name="connsiteY28" fmla="*/ 941937 h 2250908"/>
                  <a:gd name="connsiteX29" fmla="*/ 0 w 5956331"/>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956331" h="2250908" fill="none" extrusionOk="0">
                    <a:moveTo>
                      <a:pt x="0" y="454052"/>
                    </a:moveTo>
                    <a:cubicBezTo>
                      <a:pt x="62204" y="248813"/>
                      <a:pt x="186928" y="34109"/>
                      <a:pt x="403237" y="0"/>
                    </a:cubicBezTo>
                    <a:cubicBezTo>
                      <a:pt x="603169" y="32454"/>
                      <a:pt x="793994" y="-21131"/>
                      <a:pt x="923945" y="0"/>
                    </a:cubicBezTo>
                    <a:cubicBezTo>
                      <a:pt x="1028516" y="-36190"/>
                      <a:pt x="1166227" y="-7002"/>
                      <a:pt x="1341655" y="0"/>
                    </a:cubicBezTo>
                    <a:cubicBezTo>
                      <a:pt x="1537334" y="-7925"/>
                      <a:pt x="1595630" y="11666"/>
                      <a:pt x="1810865" y="0"/>
                    </a:cubicBezTo>
                    <a:cubicBezTo>
                      <a:pt x="2072779" y="72978"/>
                      <a:pt x="2213432" y="50608"/>
                      <a:pt x="2486067" y="0"/>
                    </a:cubicBezTo>
                    <a:cubicBezTo>
                      <a:pt x="2662925" y="-41084"/>
                      <a:pt x="2780488" y="-26689"/>
                      <a:pt x="2903777" y="0"/>
                    </a:cubicBezTo>
                    <a:cubicBezTo>
                      <a:pt x="2985090" y="160"/>
                      <a:pt x="3160311" y="-32322"/>
                      <a:pt x="3321489" y="0"/>
                    </a:cubicBezTo>
                    <a:cubicBezTo>
                      <a:pt x="3494836" y="21824"/>
                      <a:pt x="3686451" y="-20599"/>
                      <a:pt x="3739199" y="0"/>
                    </a:cubicBezTo>
                    <a:cubicBezTo>
                      <a:pt x="3806880" y="66864"/>
                      <a:pt x="4130322" y="-7072"/>
                      <a:pt x="4311405" y="0"/>
                    </a:cubicBezTo>
                    <a:cubicBezTo>
                      <a:pt x="4521416" y="-55285"/>
                      <a:pt x="4660934" y="2918"/>
                      <a:pt x="4883611" y="0"/>
                    </a:cubicBezTo>
                    <a:cubicBezTo>
                      <a:pt x="5027754" y="4003"/>
                      <a:pt x="5432854" y="-42141"/>
                      <a:pt x="5553092" y="0"/>
                    </a:cubicBezTo>
                    <a:cubicBezTo>
                      <a:pt x="5745452" y="53853"/>
                      <a:pt x="5944092" y="202938"/>
                      <a:pt x="5956331" y="454052"/>
                    </a:cubicBezTo>
                    <a:cubicBezTo>
                      <a:pt x="5965250" y="625002"/>
                      <a:pt x="5960819" y="683560"/>
                      <a:pt x="5956331" y="874797"/>
                    </a:cubicBezTo>
                    <a:cubicBezTo>
                      <a:pt x="5937053" y="1020414"/>
                      <a:pt x="5961670" y="1233856"/>
                      <a:pt x="5956331" y="1335825"/>
                    </a:cubicBezTo>
                    <a:cubicBezTo>
                      <a:pt x="5902521" y="1433206"/>
                      <a:pt x="5973164" y="1687499"/>
                      <a:pt x="5956331" y="1796854"/>
                    </a:cubicBezTo>
                    <a:cubicBezTo>
                      <a:pt x="5948176" y="1997677"/>
                      <a:pt x="5838918" y="2232261"/>
                      <a:pt x="5553092" y="2250908"/>
                    </a:cubicBezTo>
                    <a:cubicBezTo>
                      <a:pt x="5436643" y="2288802"/>
                      <a:pt x="5169734" y="2309234"/>
                      <a:pt x="4929388" y="2250908"/>
                    </a:cubicBezTo>
                    <a:cubicBezTo>
                      <a:pt x="4642187" y="2227882"/>
                      <a:pt x="4588096" y="2237085"/>
                      <a:pt x="4408680" y="2250908"/>
                    </a:cubicBezTo>
                    <a:cubicBezTo>
                      <a:pt x="4256979" y="2279081"/>
                      <a:pt x="4036008" y="2272033"/>
                      <a:pt x="3939471" y="2250908"/>
                    </a:cubicBezTo>
                    <a:cubicBezTo>
                      <a:pt x="3851652" y="2250614"/>
                      <a:pt x="3601931" y="2204810"/>
                      <a:pt x="3521760" y="2250908"/>
                    </a:cubicBezTo>
                    <a:cubicBezTo>
                      <a:pt x="3453692" y="2243472"/>
                      <a:pt x="3030197" y="2217077"/>
                      <a:pt x="2846557" y="2250908"/>
                    </a:cubicBezTo>
                    <a:cubicBezTo>
                      <a:pt x="2584180" y="2220152"/>
                      <a:pt x="2480645" y="2237129"/>
                      <a:pt x="2274352" y="2250908"/>
                    </a:cubicBezTo>
                    <a:cubicBezTo>
                      <a:pt x="2088273" y="2284210"/>
                      <a:pt x="1985547" y="2271457"/>
                      <a:pt x="1753644" y="2250908"/>
                    </a:cubicBezTo>
                    <a:cubicBezTo>
                      <a:pt x="1526658" y="2239662"/>
                      <a:pt x="1321798" y="2281571"/>
                      <a:pt x="1129938" y="2250908"/>
                    </a:cubicBezTo>
                    <a:cubicBezTo>
                      <a:pt x="880676" y="2244431"/>
                      <a:pt x="595298" y="2224966"/>
                      <a:pt x="403237" y="2250908"/>
                    </a:cubicBezTo>
                    <a:cubicBezTo>
                      <a:pt x="236534" y="2340376"/>
                      <a:pt x="76130" y="2156785"/>
                      <a:pt x="0" y="1796854"/>
                    </a:cubicBezTo>
                    <a:cubicBezTo>
                      <a:pt x="-6217" y="1604575"/>
                      <a:pt x="15729" y="1553019"/>
                      <a:pt x="0" y="1376110"/>
                    </a:cubicBezTo>
                    <a:cubicBezTo>
                      <a:pt x="-35058" y="1215087"/>
                      <a:pt x="1652" y="1131571"/>
                      <a:pt x="0" y="941937"/>
                    </a:cubicBezTo>
                    <a:cubicBezTo>
                      <a:pt x="-27197" y="735482"/>
                      <a:pt x="22235" y="643741"/>
                      <a:pt x="0" y="454052"/>
                    </a:cubicBezTo>
                    <a:close/>
                  </a:path>
                  <a:path w="5956331" h="2250908" stroke="0" extrusionOk="0">
                    <a:moveTo>
                      <a:pt x="0" y="454052"/>
                    </a:moveTo>
                    <a:cubicBezTo>
                      <a:pt x="16696" y="187432"/>
                      <a:pt x="206272" y="116178"/>
                      <a:pt x="403237" y="0"/>
                    </a:cubicBezTo>
                    <a:cubicBezTo>
                      <a:pt x="717794" y="-12071"/>
                      <a:pt x="753402" y="17031"/>
                      <a:pt x="1026942" y="0"/>
                    </a:cubicBezTo>
                    <a:cubicBezTo>
                      <a:pt x="1298900" y="-26925"/>
                      <a:pt x="1306823" y="-25500"/>
                      <a:pt x="1496151" y="0"/>
                    </a:cubicBezTo>
                    <a:cubicBezTo>
                      <a:pt x="1716240" y="22620"/>
                      <a:pt x="1801097" y="16807"/>
                      <a:pt x="1965359" y="0"/>
                    </a:cubicBezTo>
                    <a:cubicBezTo>
                      <a:pt x="2037118" y="13997"/>
                      <a:pt x="2382908" y="64614"/>
                      <a:pt x="2589065" y="0"/>
                    </a:cubicBezTo>
                    <a:cubicBezTo>
                      <a:pt x="2791152" y="-53169"/>
                      <a:pt x="2978234" y="-44467"/>
                      <a:pt x="3109773" y="0"/>
                    </a:cubicBezTo>
                    <a:cubicBezTo>
                      <a:pt x="3243588" y="-5039"/>
                      <a:pt x="3673817" y="58840"/>
                      <a:pt x="3784975" y="0"/>
                    </a:cubicBezTo>
                    <a:cubicBezTo>
                      <a:pt x="3958083" y="-125150"/>
                      <a:pt x="4205605" y="-57085"/>
                      <a:pt x="4460178" y="0"/>
                    </a:cubicBezTo>
                    <a:cubicBezTo>
                      <a:pt x="4777087" y="35939"/>
                      <a:pt x="5161646" y="53062"/>
                      <a:pt x="5553092" y="0"/>
                    </a:cubicBezTo>
                    <a:cubicBezTo>
                      <a:pt x="5811882" y="35286"/>
                      <a:pt x="5930358" y="236394"/>
                      <a:pt x="5956331" y="454052"/>
                    </a:cubicBezTo>
                    <a:cubicBezTo>
                      <a:pt x="5960833" y="638923"/>
                      <a:pt x="5935208" y="737944"/>
                      <a:pt x="5956331" y="901653"/>
                    </a:cubicBezTo>
                    <a:cubicBezTo>
                      <a:pt x="5951938" y="1046545"/>
                      <a:pt x="5946313" y="1241015"/>
                      <a:pt x="5956331" y="1349254"/>
                    </a:cubicBezTo>
                    <a:cubicBezTo>
                      <a:pt x="5942948" y="1503053"/>
                      <a:pt x="5981931" y="1594816"/>
                      <a:pt x="5956331" y="1796854"/>
                    </a:cubicBezTo>
                    <a:cubicBezTo>
                      <a:pt x="6053885" y="2039041"/>
                      <a:pt x="5788757" y="2318347"/>
                      <a:pt x="5553092" y="2250908"/>
                    </a:cubicBezTo>
                    <a:cubicBezTo>
                      <a:pt x="5399331" y="2202719"/>
                      <a:pt x="5164113" y="2217095"/>
                      <a:pt x="4929388" y="2250908"/>
                    </a:cubicBezTo>
                    <a:cubicBezTo>
                      <a:pt x="4803085" y="2277246"/>
                      <a:pt x="4577534" y="2218367"/>
                      <a:pt x="4408680" y="2250908"/>
                    </a:cubicBezTo>
                    <a:cubicBezTo>
                      <a:pt x="4200018" y="2215803"/>
                      <a:pt x="4120661" y="2234058"/>
                      <a:pt x="3887973" y="2250908"/>
                    </a:cubicBezTo>
                    <a:cubicBezTo>
                      <a:pt x="3659182" y="2320245"/>
                      <a:pt x="3395598" y="2284836"/>
                      <a:pt x="3212769" y="2250908"/>
                    </a:cubicBezTo>
                    <a:cubicBezTo>
                      <a:pt x="3070501" y="2251224"/>
                      <a:pt x="2800279" y="2144190"/>
                      <a:pt x="2589065" y="2250908"/>
                    </a:cubicBezTo>
                    <a:cubicBezTo>
                      <a:pt x="2417794" y="2240755"/>
                      <a:pt x="2307803" y="2208660"/>
                      <a:pt x="2068356" y="2250908"/>
                    </a:cubicBezTo>
                    <a:cubicBezTo>
                      <a:pt x="1834687" y="2225705"/>
                      <a:pt x="1673360" y="2236643"/>
                      <a:pt x="1599148" y="2250908"/>
                    </a:cubicBezTo>
                    <a:cubicBezTo>
                      <a:pt x="1511459" y="2294760"/>
                      <a:pt x="1208737" y="2202917"/>
                      <a:pt x="1129938" y="2250908"/>
                    </a:cubicBezTo>
                    <a:cubicBezTo>
                      <a:pt x="918460" y="2284777"/>
                      <a:pt x="707795" y="2211962"/>
                      <a:pt x="403237" y="2250908"/>
                    </a:cubicBezTo>
                    <a:cubicBezTo>
                      <a:pt x="217366" y="2274748"/>
                      <a:pt x="38935" y="2104494"/>
                      <a:pt x="0" y="1796854"/>
                    </a:cubicBezTo>
                    <a:cubicBezTo>
                      <a:pt x="-41597" y="1598264"/>
                      <a:pt x="22616" y="1458464"/>
                      <a:pt x="0" y="1362682"/>
                    </a:cubicBezTo>
                    <a:cubicBezTo>
                      <a:pt x="28151" y="1230043"/>
                      <a:pt x="5871" y="1117718"/>
                      <a:pt x="0" y="928509"/>
                    </a:cubicBezTo>
                    <a:cubicBezTo>
                      <a:pt x="-1690" y="810534"/>
                      <a:pt x="-4808" y="564782"/>
                      <a:pt x="0" y="454052"/>
                    </a:cubicBezTo>
                    <a:close/>
                  </a:path>
                  <a:path w="5956331" h="2250908" fill="none" stroke="0" extrusionOk="0">
                    <a:moveTo>
                      <a:pt x="0" y="454052"/>
                    </a:moveTo>
                    <a:cubicBezTo>
                      <a:pt x="16284" y="222249"/>
                      <a:pt x="180390" y="30683"/>
                      <a:pt x="403237" y="0"/>
                    </a:cubicBezTo>
                    <a:cubicBezTo>
                      <a:pt x="590508" y="45660"/>
                      <a:pt x="786753" y="-7078"/>
                      <a:pt x="923945" y="0"/>
                    </a:cubicBezTo>
                    <a:cubicBezTo>
                      <a:pt x="1065516" y="-21661"/>
                      <a:pt x="1136631" y="10681"/>
                      <a:pt x="1341655" y="0"/>
                    </a:cubicBezTo>
                    <a:cubicBezTo>
                      <a:pt x="1556400" y="-7217"/>
                      <a:pt x="1615203" y="-20491"/>
                      <a:pt x="1810865" y="0"/>
                    </a:cubicBezTo>
                    <a:cubicBezTo>
                      <a:pt x="2047137" y="-31568"/>
                      <a:pt x="2297860" y="-24052"/>
                      <a:pt x="2486067" y="0"/>
                    </a:cubicBezTo>
                    <a:cubicBezTo>
                      <a:pt x="2689096" y="-31392"/>
                      <a:pt x="2800010" y="11907"/>
                      <a:pt x="2903777" y="0"/>
                    </a:cubicBezTo>
                    <a:cubicBezTo>
                      <a:pt x="2999120" y="3102"/>
                      <a:pt x="3142324" y="-21207"/>
                      <a:pt x="3321489" y="0"/>
                    </a:cubicBezTo>
                    <a:cubicBezTo>
                      <a:pt x="3501197" y="9070"/>
                      <a:pt x="3647710" y="-32961"/>
                      <a:pt x="3739199" y="0"/>
                    </a:cubicBezTo>
                    <a:cubicBezTo>
                      <a:pt x="3769578" y="-14995"/>
                      <a:pt x="4062040" y="-1958"/>
                      <a:pt x="4311405" y="0"/>
                    </a:cubicBezTo>
                    <a:cubicBezTo>
                      <a:pt x="4547448" y="-73069"/>
                      <a:pt x="4728135" y="41229"/>
                      <a:pt x="4883611" y="0"/>
                    </a:cubicBezTo>
                    <a:cubicBezTo>
                      <a:pt x="5066437" y="15956"/>
                      <a:pt x="5417091" y="-48433"/>
                      <a:pt x="5553092" y="0"/>
                    </a:cubicBezTo>
                    <a:cubicBezTo>
                      <a:pt x="5809305" y="-72617"/>
                      <a:pt x="5983775" y="155269"/>
                      <a:pt x="5956331" y="454052"/>
                    </a:cubicBezTo>
                    <a:cubicBezTo>
                      <a:pt x="5952516" y="595293"/>
                      <a:pt x="5941149" y="702119"/>
                      <a:pt x="5956331" y="874797"/>
                    </a:cubicBezTo>
                    <a:cubicBezTo>
                      <a:pt x="5924330" y="1061226"/>
                      <a:pt x="5954051" y="1193578"/>
                      <a:pt x="5956331" y="1335825"/>
                    </a:cubicBezTo>
                    <a:cubicBezTo>
                      <a:pt x="5974585" y="1436458"/>
                      <a:pt x="5976722" y="1628255"/>
                      <a:pt x="5956331" y="1796854"/>
                    </a:cubicBezTo>
                    <a:cubicBezTo>
                      <a:pt x="5848209" y="2098651"/>
                      <a:pt x="5778146" y="2211873"/>
                      <a:pt x="5553092" y="2250908"/>
                    </a:cubicBezTo>
                    <a:cubicBezTo>
                      <a:pt x="5411639" y="2282003"/>
                      <a:pt x="5207503" y="2280886"/>
                      <a:pt x="4929388" y="2250908"/>
                    </a:cubicBezTo>
                    <a:cubicBezTo>
                      <a:pt x="4647608" y="2243635"/>
                      <a:pt x="4592021" y="2231371"/>
                      <a:pt x="4408680" y="2250908"/>
                    </a:cubicBezTo>
                    <a:cubicBezTo>
                      <a:pt x="4227732" y="2309005"/>
                      <a:pt x="4048732" y="2234357"/>
                      <a:pt x="3939471" y="2250908"/>
                    </a:cubicBezTo>
                    <a:cubicBezTo>
                      <a:pt x="3819483" y="2252718"/>
                      <a:pt x="3622535" y="2244177"/>
                      <a:pt x="3521760" y="2250908"/>
                    </a:cubicBezTo>
                    <a:cubicBezTo>
                      <a:pt x="3420647" y="2310927"/>
                      <a:pt x="3199151" y="2255562"/>
                      <a:pt x="2846557" y="2250908"/>
                    </a:cubicBezTo>
                    <a:cubicBezTo>
                      <a:pt x="2573039" y="2230179"/>
                      <a:pt x="2472246" y="2285284"/>
                      <a:pt x="2274352" y="2250908"/>
                    </a:cubicBezTo>
                    <a:cubicBezTo>
                      <a:pt x="2097739" y="2234900"/>
                      <a:pt x="1868602" y="2225951"/>
                      <a:pt x="1753644" y="2250908"/>
                    </a:cubicBezTo>
                    <a:cubicBezTo>
                      <a:pt x="1572977" y="2257504"/>
                      <a:pt x="1362419" y="2304119"/>
                      <a:pt x="1129938" y="2250908"/>
                    </a:cubicBezTo>
                    <a:cubicBezTo>
                      <a:pt x="841177" y="2275110"/>
                      <a:pt x="597596" y="2214181"/>
                      <a:pt x="403237" y="2250908"/>
                    </a:cubicBezTo>
                    <a:cubicBezTo>
                      <a:pt x="243414" y="2298242"/>
                      <a:pt x="57538" y="2041335"/>
                      <a:pt x="0" y="1796854"/>
                    </a:cubicBezTo>
                    <a:cubicBezTo>
                      <a:pt x="1469" y="1591203"/>
                      <a:pt x="18137" y="1532923"/>
                      <a:pt x="0" y="1376110"/>
                    </a:cubicBezTo>
                    <a:cubicBezTo>
                      <a:pt x="-17218" y="1200513"/>
                      <a:pt x="-3543" y="1169193"/>
                      <a:pt x="0" y="941937"/>
                    </a:cubicBezTo>
                    <a:cubicBezTo>
                      <a:pt x="20249" y="725275"/>
                      <a:pt x="-9656" y="666789"/>
                      <a:pt x="0" y="454052"/>
                    </a:cubicBezTo>
                    <a:close/>
                  </a:path>
                  <a:path w="5956331" h="2250908" fill="none" stroke="0" extrusionOk="0">
                    <a:moveTo>
                      <a:pt x="0" y="454052"/>
                    </a:moveTo>
                    <a:cubicBezTo>
                      <a:pt x="20666" y="230869"/>
                      <a:pt x="153815" y="16590"/>
                      <a:pt x="403237" y="0"/>
                    </a:cubicBezTo>
                    <a:cubicBezTo>
                      <a:pt x="585967" y="26051"/>
                      <a:pt x="775187" y="1831"/>
                      <a:pt x="923945" y="0"/>
                    </a:cubicBezTo>
                    <a:cubicBezTo>
                      <a:pt x="1053132" y="-29872"/>
                      <a:pt x="1146181" y="-1417"/>
                      <a:pt x="1341655" y="0"/>
                    </a:cubicBezTo>
                    <a:cubicBezTo>
                      <a:pt x="1536351" y="-2504"/>
                      <a:pt x="1607500" y="-6078"/>
                      <a:pt x="1810865" y="0"/>
                    </a:cubicBezTo>
                    <a:cubicBezTo>
                      <a:pt x="2095373" y="32499"/>
                      <a:pt x="2275991" y="8424"/>
                      <a:pt x="2486067" y="0"/>
                    </a:cubicBezTo>
                    <a:cubicBezTo>
                      <a:pt x="2675956" y="-31558"/>
                      <a:pt x="2781758" y="3359"/>
                      <a:pt x="2903777" y="0"/>
                    </a:cubicBezTo>
                    <a:cubicBezTo>
                      <a:pt x="3002508" y="-37575"/>
                      <a:pt x="3153819" y="-24060"/>
                      <a:pt x="3321489" y="0"/>
                    </a:cubicBezTo>
                    <a:cubicBezTo>
                      <a:pt x="3481401" y="21618"/>
                      <a:pt x="3653201" y="-26798"/>
                      <a:pt x="3739199" y="0"/>
                    </a:cubicBezTo>
                    <a:cubicBezTo>
                      <a:pt x="3779596" y="54306"/>
                      <a:pt x="4128877" y="-4855"/>
                      <a:pt x="4311405" y="0"/>
                    </a:cubicBezTo>
                    <a:cubicBezTo>
                      <a:pt x="4526126" y="-59836"/>
                      <a:pt x="4684906" y="8010"/>
                      <a:pt x="4883611" y="0"/>
                    </a:cubicBezTo>
                    <a:cubicBezTo>
                      <a:pt x="5022364" y="5218"/>
                      <a:pt x="5429593" y="-43748"/>
                      <a:pt x="5553092" y="0"/>
                    </a:cubicBezTo>
                    <a:cubicBezTo>
                      <a:pt x="5747486" y="-7849"/>
                      <a:pt x="5951116" y="188538"/>
                      <a:pt x="5956331" y="454052"/>
                    </a:cubicBezTo>
                    <a:cubicBezTo>
                      <a:pt x="5968771" y="612215"/>
                      <a:pt x="5962913" y="708660"/>
                      <a:pt x="5956331" y="874797"/>
                    </a:cubicBezTo>
                    <a:cubicBezTo>
                      <a:pt x="5928971" y="1046379"/>
                      <a:pt x="5963704" y="1218407"/>
                      <a:pt x="5956331" y="1335825"/>
                    </a:cubicBezTo>
                    <a:cubicBezTo>
                      <a:pt x="5935521" y="1436775"/>
                      <a:pt x="5959404" y="1656276"/>
                      <a:pt x="5956331" y="1796854"/>
                    </a:cubicBezTo>
                    <a:cubicBezTo>
                      <a:pt x="5904123" y="2057404"/>
                      <a:pt x="5812931" y="2227944"/>
                      <a:pt x="5553092" y="2250908"/>
                    </a:cubicBezTo>
                    <a:cubicBezTo>
                      <a:pt x="5418191" y="2274557"/>
                      <a:pt x="5196724" y="2292051"/>
                      <a:pt x="4929388" y="2250908"/>
                    </a:cubicBezTo>
                    <a:cubicBezTo>
                      <a:pt x="4643766" y="2237308"/>
                      <a:pt x="4590549" y="2234372"/>
                      <a:pt x="4408680" y="2250908"/>
                    </a:cubicBezTo>
                    <a:cubicBezTo>
                      <a:pt x="4248551" y="2291843"/>
                      <a:pt x="4032084" y="2257723"/>
                      <a:pt x="3939471" y="2250908"/>
                    </a:cubicBezTo>
                    <a:cubicBezTo>
                      <a:pt x="3833506" y="2274729"/>
                      <a:pt x="3608073" y="2219003"/>
                      <a:pt x="3521760" y="2250908"/>
                    </a:cubicBezTo>
                    <a:cubicBezTo>
                      <a:pt x="3427266" y="2273356"/>
                      <a:pt x="3107474" y="2195303"/>
                      <a:pt x="2846557" y="2250908"/>
                    </a:cubicBezTo>
                    <a:cubicBezTo>
                      <a:pt x="2580212" y="2226216"/>
                      <a:pt x="2475159" y="2267335"/>
                      <a:pt x="2274352" y="2250908"/>
                    </a:cubicBezTo>
                    <a:cubicBezTo>
                      <a:pt x="2086268" y="2275125"/>
                      <a:pt x="1940481" y="2257637"/>
                      <a:pt x="1753644" y="2250908"/>
                    </a:cubicBezTo>
                    <a:cubicBezTo>
                      <a:pt x="1539126" y="2254411"/>
                      <a:pt x="1299760" y="2303558"/>
                      <a:pt x="1129938" y="2250908"/>
                    </a:cubicBezTo>
                    <a:cubicBezTo>
                      <a:pt x="880496" y="2267168"/>
                      <a:pt x="574862" y="2197702"/>
                      <a:pt x="403237" y="2250908"/>
                    </a:cubicBezTo>
                    <a:cubicBezTo>
                      <a:pt x="214704" y="2323636"/>
                      <a:pt x="60235" y="2116927"/>
                      <a:pt x="0" y="1796854"/>
                    </a:cubicBezTo>
                    <a:cubicBezTo>
                      <a:pt x="22" y="1592751"/>
                      <a:pt x="19326" y="1547962"/>
                      <a:pt x="0" y="1376110"/>
                    </a:cubicBezTo>
                    <a:cubicBezTo>
                      <a:pt x="-28333" y="1211952"/>
                      <a:pt x="1040" y="1153311"/>
                      <a:pt x="0" y="941937"/>
                    </a:cubicBezTo>
                    <a:cubicBezTo>
                      <a:pt x="958" y="723565"/>
                      <a:pt x="4391" y="655374"/>
                      <a:pt x="0" y="45405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ea typeface="+mn-ea"/>
                    <a:cs typeface="+mn-cs"/>
                  </a:rPr>
                  <a:t>   1</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Đọc</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đúng</a:t>
                </a:r>
                <a:r>
                  <a:rPr kumimoji="0" lang="en-US" sz="4400" b="0" i="0" u="none" strike="noStrike" kern="120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ea typeface="+mn-ea"/>
                    <a:cs typeface="+mn-cs"/>
                  </a:rPr>
                  <a:t>  2</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Đọc</a:t>
                </a:r>
                <a:r>
                  <a:rPr kumimoji="0" lang="en-US" sz="4400" b="0" i="0" u="none" strike="noStrike" kern="1200" cap="none" spc="0" normalizeH="0" baseline="0" noProof="0" dirty="0">
                    <a:ln>
                      <a:noFill/>
                    </a:ln>
                    <a:solidFill>
                      <a:srgbClr val="000000"/>
                    </a:solidFill>
                    <a:effectLst/>
                    <a:uLnTx/>
                    <a:uFillTx/>
                    <a:ea typeface="+mn-ea"/>
                    <a:cs typeface="+mn-cs"/>
                  </a:rPr>
                  <a:t> to, </a:t>
                </a:r>
                <a:r>
                  <a:rPr kumimoji="0" lang="en-US" sz="4400" b="0" i="0" u="none" strike="noStrike" kern="1200" cap="none" spc="0" normalizeH="0" baseline="0" noProof="0" dirty="0" err="1">
                    <a:ln>
                      <a:noFill/>
                    </a:ln>
                    <a:solidFill>
                      <a:srgbClr val="000000"/>
                    </a:solidFill>
                    <a:effectLst/>
                    <a:uLnTx/>
                    <a:uFillTx/>
                    <a:ea typeface="+mn-ea"/>
                    <a:cs typeface="+mn-cs"/>
                  </a:rPr>
                  <a:t>rõ</a:t>
                </a:r>
                <a:r>
                  <a:rPr kumimoji="0" lang="en-US" sz="4400" b="0" i="0" u="none" strike="noStrike" kern="120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ea typeface="+mn-ea"/>
                    <a:cs typeface="+mn-cs"/>
                  </a:rPr>
                  <a:t>  3. Ngắt</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nghỉ</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err="1">
                    <a:ln>
                      <a:noFill/>
                    </a:ln>
                    <a:solidFill>
                      <a:srgbClr val="000000"/>
                    </a:solidFill>
                    <a:effectLst/>
                    <a:uLnTx/>
                    <a:uFillTx/>
                    <a:ea typeface="+mn-ea"/>
                    <a:cs typeface="+mn-cs"/>
                  </a:rPr>
                  <a:t>đúng</a:t>
                </a:r>
                <a:r>
                  <a:rPr kumimoji="0" lang="en-US" sz="4400" b="0" i="0" u="none" strike="noStrike" kern="1200" cap="none" spc="0" normalizeH="0" baseline="0" noProof="0">
                    <a:ln>
                      <a:noFill/>
                    </a:ln>
                    <a:solidFill>
                      <a:srgbClr val="000000"/>
                    </a:solidFill>
                    <a:effectLst/>
                    <a:uLnTx/>
                    <a:uFillTx/>
                    <a:ea typeface="+mn-ea"/>
                    <a:cs typeface="+mn-cs"/>
                  </a:rPr>
                  <a:t> nhịp</a:t>
                </a:r>
                <a:endParaRPr kumimoji="0" lang="en-US" sz="4400" b="0" i="0" u="none" strike="noStrike" kern="1200" cap="none" spc="0" normalizeH="0" baseline="0" noProof="0" dirty="0">
                  <a:ln>
                    <a:noFill/>
                  </a:ln>
                  <a:solidFill>
                    <a:srgbClr val="000000"/>
                  </a:solidFill>
                  <a:effectLst/>
                  <a:uLnTx/>
                  <a:uFillTx/>
                  <a:ea typeface="+mn-ea"/>
                  <a:cs typeface="+mn-cs"/>
                </a:endParaRPr>
              </a:p>
            </p:txBody>
          </p:sp>
          <p:sp>
            <p:nvSpPr>
              <p:cNvPr id="19" name="Rectangle: Rounded Corners 18">
                <a:extLst>
                  <a:ext uri="{FF2B5EF4-FFF2-40B4-BE49-F238E27FC236}">
                    <a16:creationId xmlns:a16="http://schemas.microsoft.com/office/drawing/2014/main" id="{98C05092-F51E-2B9D-3676-07D80C468726}"/>
                  </a:ext>
                </a:extLst>
              </p:cNvPr>
              <p:cNvSpPr/>
              <p:nvPr/>
            </p:nvSpPr>
            <p:spPr>
              <a:xfrm>
                <a:off x="3605838" y="1242806"/>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grpSp>
        <p:pic>
          <p:nvPicPr>
            <p:cNvPr id="9" name="Picture 8">
              <a:extLst>
                <a:ext uri="{FF2B5EF4-FFF2-40B4-BE49-F238E27FC236}">
                  <a16:creationId xmlns:a16="http://schemas.microsoft.com/office/drawing/2014/main" id="{53CA10CE-8891-88AB-ACF6-5769F774FE94}"/>
                </a:ext>
              </a:extLst>
            </p:cNvPr>
            <p:cNvPicPr>
              <a:picLocks noChangeAspect="1"/>
            </p:cNvPicPr>
            <p:nvPr/>
          </p:nvPicPr>
          <p:blipFill>
            <a:blip r:embed="rId3"/>
            <a:stretch>
              <a:fillRect/>
            </a:stretch>
          </p:blipFill>
          <p:spPr>
            <a:xfrm>
              <a:off x="7943412" y="4961962"/>
              <a:ext cx="469963" cy="469963"/>
            </a:xfrm>
            <a:prstGeom prst="rect">
              <a:avLst/>
            </a:prstGeom>
          </p:spPr>
        </p:pic>
        <p:pic>
          <p:nvPicPr>
            <p:cNvPr id="10" name="Picture 9">
              <a:extLst>
                <a:ext uri="{FF2B5EF4-FFF2-40B4-BE49-F238E27FC236}">
                  <a16:creationId xmlns:a16="http://schemas.microsoft.com/office/drawing/2014/main" id="{24471A7B-36ED-090E-E8A8-2F3EE7F94B2A}"/>
                </a:ext>
              </a:extLst>
            </p:cNvPr>
            <p:cNvPicPr>
              <a:picLocks noChangeAspect="1"/>
            </p:cNvPicPr>
            <p:nvPr/>
          </p:nvPicPr>
          <p:blipFill>
            <a:blip r:embed="rId4"/>
            <a:stretch>
              <a:fillRect/>
            </a:stretch>
          </p:blipFill>
          <p:spPr>
            <a:xfrm>
              <a:off x="7386738" y="4961962"/>
              <a:ext cx="469963" cy="469963"/>
            </a:xfrm>
            <a:prstGeom prst="rect">
              <a:avLst/>
            </a:prstGeom>
          </p:spPr>
        </p:pic>
        <p:pic>
          <p:nvPicPr>
            <p:cNvPr id="11" name="Picture 10">
              <a:extLst>
                <a:ext uri="{FF2B5EF4-FFF2-40B4-BE49-F238E27FC236}">
                  <a16:creationId xmlns:a16="http://schemas.microsoft.com/office/drawing/2014/main" id="{EEB22268-27A3-FB9F-116A-453E8E0A1EF6}"/>
                </a:ext>
              </a:extLst>
            </p:cNvPr>
            <p:cNvPicPr>
              <a:picLocks noChangeAspect="1"/>
            </p:cNvPicPr>
            <p:nvPr/>
          </p:nvPicPr>
          <p:blipFill>
            <a:blip r:embed="rId5"/>
            <a:stretch>
              <a:fillRect/>
            </a:stretch>
          </p:blipFill>
          <p:spPr>
            <a:xfrm>
              <a:off x="8500086" y="4961962"/>
              <a:ext cx="469963" cy="469963"/>
            </a:xfrm>
            <a:prstGeom prst="rect">
              <a:avLst/>
            </a:prstGeom>
          </p:spPr>
        </p:pic>
        <p:pic>
          <p:nvPicPr>
            <p:cNvPr id="12" name="Picture 11">
              <a:extLst>
                <a:ext uri="{FF2B5EF4-FFF2-40B4-BE49-F238E27FC236}">
                  <a16:creationId xmlns:a16="http://schemas.microsoft.com/office/drawing/2014/main" id="{B2FDF777-98B0-0F0B-A77E-6E136CB8EAB3}"/>
                </a:ext>
              </a:extLst>
            </p:cNvPr>
            <p:cNvPicPr>
              <a:picLocks noChangeAspect="1"/>
            </p:cNvPicPr>
            <p:nvPr/>
          </p:nvPicPr>
          <p:blipFill>
            <a:blip r:embed="rId3"/>
            <a:stretch>
              <a:fillRect/>
            </a:stretch>
          </p:blipFill>
          <p:spPr>
            <a:xfrm>
              <a:off x="7934178" y="5531162"/>
              <a:ext cx="469963" cy="469963"/>
            </a:xfrm>
            <a:prstGeom prst="rect">
              <a:avLst/>
            </a:prstGeom>
          </p:spPr>
        </p:pic>
        <p:pic>
          <p:nvPicPr>
            <p:cNvPr id="13" name="Picture 12">
              <a:extLst>
                <a:ext uri="{FF2B5EF4-FFF2-40B4-BE49-F238E27FC236}">
                  <a16:creationId xmlns:a16="http://schemas.microsoft.com/office/drawing/2014/main" id="{AF205C6D-0286-9402-F79C-CE3C85ADD35B}"/>
                </a:ext>
              </a:extLst>
            </p:cNvPr>
            <p:cNvPicPr>
              <a:picLocks noChangeAspect="1"/>
            </p:cNvPicPr>
            <p:nvPr/>
          </p:nvPicPr>
          <p:blipFill>
            <a:blip r:embed="rId4"/>
            <a:stretch>
              <a:fillRect/>
            </a:stretch>
          </p:blipFill>
          <p:spPr>
            <a:xfrm>
              <a:off x="7377502" y="5531162"/>
              <a:ext cx="469963" cy="469963"/>
            </a:xfrm>
            <a:prstGeom prst="rect">
              <a:avLst/>
            </a:prstGeom>
          </p:spPr>
        </p:pic>
        <p:pic>
          <p:nvPicPr>
            <p:cNvPr id="14" name="Picture 13">
              <a:extLst>
                <a:ext uri="{FF2B5EF4-FFF2-40B4-BE49-F238E27FC236}">
                  <a16:creationId xmlns:a16="http://schemas.microsoft.com/office/drawing/2014/main" id="{B8EE8262-38EE-E60D-CBD8-2D3C067B368B}"/>
                </a:ext>
              </a:extLst>
            </p:cNvPr>
            <p:cNvPicPr>
              <a:picLocks noChangeAspect="1"/>
            </p:cNvPicPr>
            <p:nvPr/>
          </p:nvPicPr>
          <p:blipFill>
            <a:blip r:embed="rId5"/>
            <a:stretch>
              <a:fillRect/>
            </a:stretch>
          </p:blipFill>
          <p:spPr>
            <a:xfrm>
              <a:off x="8490852" y="5531162"/>
              <a:ext cx="469963" cy="469963"/>
            </a:xfrm>
            <a:prstGeom prst="rect">
              <a:avLst/>
            </a:prstGeom>
          </p:spPr>
        </p:pic>
        <p:pic>
          <p:nvPicPr>
            <p:cNvPr id="15" name="Picture 14">
              <a:extLst>
                <a:ext uri="{FF2B5EF4-FFF2-40B4-BE49-F238E27FC236}">
                  <a16:creationId xmlns:a16="http://schemas.microsoft.com/office/drawing/2014/main" id="{074B611B-F8A6-2CB8-B7DE-602E2C02638D}"/>
                </a:ext>
              </a:extLst>
            </p:cNvPr>
            <p:cNvPicPr>
              <a:picLocks noChangeAspect="1"/>
            </p:cNvPicPr>
            <p:nvPr/>
          </p:nvPicPr>
          <p:blipFill>
            <a:blip r:embed="rId3"/>
            <a:stretch>
              <a:fillRect/>
            </a:stretch>
          </p:blipFill>
          <p:spPr>
            <a:xfrm>
              <a:off x="9779390" y="6111796"/>
              <a:ext cx="385193" cy="385193"/>
            </a:xfrm>
            <a:prstGeom prst="rect">
              <a:avLst/>
            </a:prstGeom>
          </p:spPr>
        </p:pic>
        <p:pic>
          <p:nvPicPr>
            <p:cNvPr id="16" name="Picture 15">
              <a:extLst>
                <a:ext uri="{FF2B5EF4-FFF2-40B4-BE49-F238E27FC236}">
                  <a16:creationId xmlns:a16="http://schemas.microsoft.com/office/drawing/2014/main" id="{89828B8B-886A-95F5-5F21-C3140B3064ED}"/>
                </a:ext>
              </a:extLst>
            </p:cNvPr>
            <p:cNvPicPr>
              <a:picLocks noChangeAspect="1"/>
            </p:cNvPicPr>
            <p:nvPr/>
          </p:nvPicPr>
          <p:blipFill>
            <a:blip r:embed="rId4"/>
            <a:stretch>
              <a:fillRect/>
            </a:stretch>
          </p:blipFill>
          <p:spPr>
            <a:xfrm>
              <a:off x="9323216" y="6114563"/>
              <a:ext cx="385193" cy="385193"/>
            </a:xfrm>
            <a:prstGeom prst="rect">
              <a:avLst/>
            </a:prstGeom>
          </p:spPr>
        </p:pic>
        <p:pic>
          <p:nvPicPr>
            <p:cNvPr id="17" name="Picture 16">
              <a:extLst>
                <a:ext uri="{FF2B5EF4-FFF2-40B4-BE49-F238E27FC236}">
                  <a16:creationId xmlns:a16="http://schemas.microsoft.com/office/drawing/2014/main" id="{8654D4E6-6CED-E84C-68A9-62FE7AF6BA05}"/>
                </a:ext>
              </a:extLst>
            </p:cNvPr>
            <p:cNvPicPr>
              <a:picLocks noChangeAspect="1"/>
            </p:cNvPicPr>
            <p:nvPr/>
          </p:nvPicPr>
          <p:blipFill>
            <a:blip r:embed="rId5"/>
            <a:stretch>
              <a:fillRect/>
            </a:stretch>
          </p:blipFill>
          <p:spPr>
            <a:xfrm>
              <a:off x="10304005" y="6111796"/>
              <a:ext cx="385193" cy="385193"/>
            </a:xfrm>
            <a:prstGeom prst="rect">
              <a:avLst/>
            </a:prstGeom>
          </p:spPr>
        </p:pic>
      </p:grpSp>
      <p:pic>
        <p:nvPicPr>
          <p:cNvPr id="20" name="Picture 19">
            <a:extLst>
              <a:ext uri="{FF2B5EF4-FFF2-40B4-BE49-F238E27FC236}">
                <a16:creationId xmlns:a16="http://schemas.microsoft.com/office/drawing/2014/main" id="{74692C46-1C40-1B8B-97C4-EE2C2A8A11D5}"/>
              </a:ext>
            </a:extLst>
          </p:cNvPr>
          <p:cNvPicPr>
            <a:picLocks noChangeAspect="1"/>
          </p:cNvPicPr>
          <p:nvPr/>
        </p:nvPicPr>
        <p:blipFill>
          <a:blip r:embed="rId6"/>
          <a:srcRect/>
          <a:stretch>
            <a:fillRect/>
          </a:stretch>
        </p:blipFill>
        <p:spPr>
          <a:xfrm>
            <a:off x="2220003" y="2852016"/>
            <a:ext cx="1815577" cy="3842491"/>
          </a:xfrm>
          <a:prstGeom prst="rect">
            <a:avLst/>
          </a:prstGeom>
        </p:spPr>
      </p:pic>
      <p:pic>
        <p:nvPicPr>
          <p:cNvPr id="21" name="Picture 20">
            <a:extLst>
              <a:ext uri="{FF2B5EF4-FFF2-40B4-BE49-F238E27FC236}">
                <a16:creationId xmlns:a16="http://schemas.microsoft.com/office/drawing/2014/main" id="{CBDCCBCD-D18E-DB77-6915-5693D7E651E4}"/>
              </a:ext>
            </a:extLst>
          </p:cNvPr>
          <p:cNvPicPr>
            <a:picLocks noChangeAspect="1"/>
          </p:cNvPicPr>
          <p:nvPr/>
        </p:nvPicPr>
        <p:blipFill>
          <a:blip r:embed="rId7"/>
          <a:srcRect/>
          <a:stretch>
            <a:fillRect/>
          </a:stretch>
        </p:blipFill>
        <p:spPr>
          <a:xfrm>
            <a:off x="535348" y="2879554"/>
            <a:ext cx="1497369" cy="3814953"/>
          </a:xfrm>
          <a:prstGeom prst="rect">
            <a:avLst/>
          </a:prstGeom>
        </p:spPr>
      </p:pic>
      <p:pic>
        <p:nvPicPr>
          <p:cNvPr id="22" name="Picture 21">
            <a:extLst>
              <a:ext uri="{FF2B5EF4-FFF2-40B4-BE49-F238E27FC236}">
                <a16:creationId xmlns:a16="http://schemas.microsoft.com/office/drawing/2014/main" id="{A0FACFBF-A80B-5F77-5884-243D09925424}"/>
              </a:ext>
            </a:extLst>
          </p:cNvPr>
          <p:cNvPicPr>
            <a:picLocks noChangeAspect="1"/>
          </p:cNvPicPr>
          <p:nvPr/>
        </p:nvPicPr>
        <p:blipFill>
          <a:blip r:embed="rId8"/>
          <a:stretch>
            <a:fillRect/>
          </a:stretch>
        </p:blipFill>
        <p:spPr>
          <a:xfrm>
            <a:off x="133067" y="765369"/>
            <a:ext cx="12058933" cy="1383912"/>
          </a:xfrm>
          <a:prstGeom prst="rect">
            <a:avLst/>
          </a:prstGeom>
        </p:spPr>
      </p:pic>
    </p:spTree>
    <p:extLst>
      <p:ext uri="{BB962C8B-B14F-4D97-AF65-F5344CB8AC3E}">
        <p14:creationId xmlns:p14="http://schemas.microsoft.com/office/powerpoint/2010/main" val="356346790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13" name="Freeform 11">
            <a:extLst>
              <a:ext uri="{FF2B5EF4-FFF2-40B4-BE49-F238E27FC236}">
                <a16:creationId xmlns:a16="http://schemas.microsoft.com/office/drawing/2014/main" id="{E0F96A4D-4A99-4FE4-9830-64CF6052C953}"/>
              </a:ext>
            </a:extLst>
          </p:cNvPr>
          <p:cNvSpPr/>
          <p:nvPr/>
        </p:nvSpPr>
        <p:spPr>
          <a:xfrm>
            <a:off x="470739" y="3589081"/>
            <a:ext cx="3228763" cy="3548092"/>
          </a:xfrm>
          <a:custGeom>
            <a:avLst/>
            <a:gdLst/>
            <a:ahLst/>
            <a:cxnLst/>
            <a:rect l="l" t="t" r="r" b="b"/>
            <a:pathLst>
              <a:path w="4843145" h="5322138">
                <a:moveTo>
                  <a:pt x="0" y="0"/>
                </a:moveTo>
                <a:lnTo>
                  <a:pt x="4843145" y="0"/>
                </a:lnTo>
                <a:lnTo>
                  <a:pt x="4843145" y="5322138"/>
                </a:lnTo>
                <a:lnTo>
                  <a:pt x="0" y="5322138"/>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pic>
        <p:nvPicPr>
          <p:cNvPr id="14" name="Picture 13">
            <a:extLst>
              <a:ext uri="{FF2B5EF4-FFF2-40B4-BE49-F238E27FC236}">
                <a16:creationId xmlns:a16="http://schemas.microsoft.com/office/drawing/2014/main" id="{DDB394CF-6C88-A328-8270-084B118220EB}"/>
              </a:ext>
            </a:extLst>
          </p:cNvPr>
          <p:cNvPicPr>
            <a:picLocks noChangeAspect="1"/>
          </p:cNvPicPr>
          <p:nvPr/>
        </p:nvPicPr>
        <p:blipFill>
          <a:blip r:embed="rId4"/>
          <a:stretch>
            <a:fillRect/>
          </a:stretch>
        </p:blipFill>
        <p:spPr>
          <a:xfrm>
            <a:off x="3170741" y="1250704"/>
            <a:ext cx="7431668" cy="2737341"/>
          </a:xfrm>
          <a:prstGeom prst="rect">
            <a:avLst/>
          </a:prstGeom>
        </p:spPr>
      </p:pic>
    </p:spTree>
    <p:extLst>
      <p:ext uri="{BB962C8B-B14F-4D97-AF65-F5344CB8AC3E}">
        <p14:creationId xmlns:p14="http://schemas.microsoft.com/office/powerpoint/2010/main" val="246940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0060" t="-101562" r="-2498" b="-106458"/>
            </a:stretch>
          </a:blipFill>
        </p:spPr>
        <p:txBody>
          <a:bodyPr/>
          <a:lstStyle/>
          <a:p>
            <a:pPr defTabSz="609630"/>
            <a:endParaRPr lang="en-US" sz="1200">
              <a:solidFill>
                <a:srgbClr val="002060"/>
              </a:solidFill>
              <a:latin typeface="Cambria" panose="02040503050406030204" pitchFamily="18" charset="0"/>
              <a:ea typeface="Cambria" panose="02040503050406030204" pitchFamily="18" charset="0"/>
            </a:endParaRPr>
          </a:p>
        </p:txBody>
      </p:sp>
      <p:sp>
        <p:nvSpPr>
          <p:cNvPr id="3" name="Freeform 3"/>
          <p:cNvSpPr/>
          <p:nvPr/>
        </p:nvSpPr>
        <p:spPr>
          <a:xfrm>
            <a:off x="0" y="4631021"/>
            <a:ext cx="1838773" cy="2156344"/>
          </a:xfrm>
          <a:custGeom>
            <a:avLst/>
            <a:gdLst/>
            <a:ahLst/>
            <a:cxnLst/>
            <a:rect l="l" t="t" r="r" b="b"/>
            <a:pathLst>
              <a:path w="2758160" h="3234516">
                <a:moveTo>
                  <a:pt x="0" y="0"/>
                </a:moveTo>
                <a:lnTo>
                  <a:pt x="2758160" y="0"/>
                </a:lnTo>
                <a:lnTo>
                  <a:pt x="2758160" y="3234515"/>
                </a:lnTo>
                <a:lnTo>
                  <a:pt x="0" y="32345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srgbClr val="002060"/>
              </a:solidFill>
              <a:latin typeface="Cambria" panose="02040503050406030204" pitchFamily="18" charset="0"/>
              <a:ea typeface="Cambria" panose="02040503050406030204" pitchFamily="18" charset="0"/>
            </a:endParaRPr>
          </a:p>
        </p:txBody>
      </p:sp>
      <p:sp>
        <p:nvSpPr>
          <p:cNvPr id="4" name="Freeform 4"/>
          <p:cNvSpPr/>
          <p:nvPr/>
        </p:nvSpPr>
        <p:spPr>
          <a:xfrm>
            <a:off x="-388376"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5"/>
            <a:stretch>
              <a:fillRect/>
            </a:stretch>
          </a:blipFill>
        </p:spPr>
        <p:txBody>
          <a:bodyPr/>
          <a:lstStyle/>
          <a:p>
            <a:pPr defTabSz="609630"/>
            <a:endParaRPr lang="en-US" sz="1200">
              <a:solidFill>
                <a:srgbClr val="002060"/>
              </a:solidFill>
              <a:latin typeface="Cambria" panose="02040503050406030204" pitchFamily="18" charset="0"/>
              <a:ea typeface="Cambria" panose="02040503050406030204" pitchFamily="18" charset="0"/>
            </a:endParaRPr>
          </a:p>
        </p:txBody>
      </p:sp>
      <p:sp>
        <p:nvSpPr>
          <p:cNvPr id="5" name="Freeform 5"/>
          <p:cNvSpPr/>
          <p:nvPr/>
        </p:nvSpPr>
        <p:spPr>
          <a:xfrm>
            <a:off x="3888532" y="5822686"/>
            <a:ext cx="4775155" cy="1400661"/>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5"/>
            <a:stretch>
              <a:fillRect/>
            </a:stretch>
          </a:blipFill>
        </p:spPr>
        <p:txBody>
          <a:bodyPr/>
          <a:lstStyle/>
          <a:p>
            <a:pPr defTabSz="609630"/>
            <a:endParaRPr lang="en-US" sz="1200">
              <a:solidFill>
                <a:srgbClr val="002060"/>
              </a:solidFill>
              <a:latin typeface="Cambria" panose="02040503050406030204" pitchFamily="18" charset="0"/>
              <a:ea typeface="Cambria" panose="02040503050406030204" pitchFamily="18" charset="0"/>
            </a:endParaRPr>
          </a:p>
        </p:txBody>
      </p:sp>
      <p:sp>
        <p:nvSpPr>
          <p:cNvPr id="6" name="Freeform 6"/>
          <p:cNvSpPr/>
          <p:nvPr/>
        </p:nvSpPr>
        <p:spPr>
          <a:xfrm>
            <a:off x="7805221"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5"/>
            <a:stretch>
              <a:fillRect/>
            </a:stretch>
          </a:blipFill>
        </p:spPr>
        <p:txBody>
          <a:bodyPr/>
          <a:lstStyle/>
          <a:p>
            <a:pPr defTabSz="609630"/>
            <a:endParaRPr lang="en-US" sz="1200">
              <a:solidFill>
                <a:srgbClr val="002060"/>
              </a:solidFill>
              <a:latin typeface="Cambria" panose="02040503050406030204" pitchFamily="18" charset="0"/>
              <a:ea typeface="Cambria" panose="02040503050406030204" pitchFamily="18" charset="0"/>
            </a:endParaRPr>
          </a:p>
        </p:txBody>
      </p:sp>
      <p:sp>
        <p:nvSpPr>
          <p:cNvPr id="7" name="Freeform 7"/>
          <p:cNvSpPr/>
          <p:nvPr/>
        </p:nvSpPr>
        <p:spPr>
          <a:xfrm>
            <a:off x="4129751" y="2378208"/>
            <a:ext cx="1247506" cy="1431857"/>
          </a:xfrm>
          <a:custGeom>
            <a:avLst/>
            <a:gdLst/>
            <a:ahLst/>
            <a:cxnLst/>
            <a:rect l="l" t="t" r="r" b="b"/>
            <a:pathLst>
              <a:path w="1871259" h="2147786">
                <a:moveTo>
                  <a:pt x="0" y="0"/>
                </a:moveTo>
                <a:lnTo>
                  <a:pt x="1871259" y="0"/>
                </a:lnTo>
                <a:lnTo>
                  <a:pt x="1871259" y="2147786"/>
                </a:lnTo>
                <a:lnTo>
                  <a:pt x="0" y="21477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srgbClr val="002060"/>
              </a:solidFill>
              <a:latin typeface="Cambria" panose="02040503050406030204" pitchFamily="18" charset="0"/>
              <a:ea typeface="Cambria" panose="02040503050406030204" pitchFamily="18" charset="0"/>
            </a:endParaRPr>
          </a:p>
        </p:txBody>
      </p:sp>
      <p:grpSp>
        <p:nvGrpSpPr>
          <p:cNvPr id="16" name="Group 15"/>
          <p:cNvGrpSpPr/>
          <p:nvPr/>
        </p:nvGrpSpPr>
        <p:grpSpPr>
          <a:xfrm>
            <a:off x="673769" y="1792705"/>
            <a:ext cx="3213489" cy="3156922"/>
            <a:chOff x="0" y="1740671"/>
            <a:chExt cx="6906091" cy="7425905"/>
          </a:xfrm>
        </p:grpSpPr>
        <p:sp>
          <p:nvSpPr>
            <p:cNvPr id="8" name="Freeform 8"/>
            <p:cNvSpPr/>
            <p:nvPr/>
          </p:nvSpPr>
          <p:spPr>
            <a:xfrm>
              <a:off x="0" y="1740671"/>
              <a:ext cx="6906091" cy="7425905"/>
            </a:xfrm>
            <a:custGeom>
              <a:avLst/>
              <a:gdLst/>
              <a:ahLst/>
              <a:cxnLst/>
              <a:rect l="l" t="t" r="r" b="b"/>
              <a:pathLst>
                <a:path w="6906091" h="7425905">
                  <a:moveTo>
                    <a:pt x="0" y="0"/>
                  </a:moveTo>
                  <a:lnTo>
                    <a:pt x="6906091" y="0"/>
                  </a:lnTo>
                  <a:lnTo>
                    <a:pt x="6906091" y="7425905"/>
                  </a:lnTo>
                  <a:lnTo>
                    <a:pt x="0" y="74259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3200">
                <a:solidFill>
                  <a:srgbClr val="002060"/>
                </a:solidFill>
                <a:latin typeface="Cambria" panose="02040503050406030204" pitchFamily="18" charset="0"/>
                <a:ea typeface="Cambria" panose="02040503050406030204" pitchFamily="18" charset="0"/>
              </a:endParaRPr>
            </a:p>
          </p:txBody>
        </p:sp>
        <p:sp>
          <p:nvSpPr>
            <p:cNvPr id="13" name="TextBox 13"/>
            <p:cNvSpPr txBox="1"/>
            <p:nvPr/>
          </p:nvSpPr>
          <p:spPr>
            <a:xfrm>
              <a:off x="1494807" y="3774048"/>
              <a:ext cx="3800476" cy="1592735"/>
            </a:xfrm>
            <a:prstGeom prst="rect">
              <a:avLst/>
            </a:prstGeom>
          </p:spPr>
          <p:txBody>
            <a:bodyPr wrap="square" lIns="0" tIns="0" rIns="0" bIns="0" rtlCol="0" anchor="t">
              <a:spAutoFit/>
            </a:bodyPr>
            <a:lstStyle/>
            <a:p>
              <a:pPr algn="ctr" defTabSz="609630"/>
              <a:r>
                <a:rPr lang="en-US" sz="4400" b="0" i="0" u="none" strike="noStrike" dirty="0" err="1">
                  <a:solidFill>
                    <a:srgbClr val="FF0000"/>
                  </a:solidFill>
                  <a:effectLst/>
                  <a:latin typeface="Cambria" panose="02040503050406030204" pitchFamily="18" charset="0"/>
                  <a:ea typeface="Cambria" panose="02040503050406030204" pitchFamily="18" charset="0"/>
                </a:rPr>
                <a:t>Pra</a:t>
              </a:r>
              <a:r>
                <a:rPr lang="en-US" sz="4400" b="0" i="0" u="none" strike="noStrike" dirty="0">
                  <a:solidFill>
                    <a:srgbClr val="FF0000"/>
                  </a:solidFill>
                  <a:effectLst/>
                  <a:latin typeface="Cambria" panose="02040503050406030204" pitchFamily="18" charset="0"/>
                  <a:ea typeface="Cambria" panose="02040503050406030204" pitchFamily="18" charset="0"/>
                </a:rPr>
                <a:t>-ha</a:t>
              </a:r>
              <a:endParaRPr lang="en-US" sz="16600" dirty="0">
                <a:solidFill>
                  <a:srgbClr val="FF0000"/>
                </a:solidFill>
                <a:latin typeface="Cambria" panose="02040503050406030204" pitchFamily="18" charset="0"/>
                <a:ea typeface="Cambria" panose="02040503050406030204" pitchFamily="18" charset="0"/>
              </a:endParaRPr>
            </a:p>
          </p:txBody>
        </p:sp>
      </p:grpSp>
      <p:sp>
        <p:nvSpPr>
          <p:cNvPr id="14" name="TextBox 14"/>
          <p:cNvSpPr txBox="1"/>
          <p:nvPr/>
        </p:nvSpPr>
        <p:spPr>
          <a:xfrm>
            <a:off x="5666874" y="2553756"/>
            <a:ext cx="6633410" cy="3139321"/>
          </a:xfrm>
          <a:prstGeom prst="rect">
            <a:avLst/>
          </a:prstGeom>
        </p:spPr>
        <p:txBody>
          <a:bodyPr wrap="square" lIns="0" tIns="0" rIns="0" bIns="0" rtlCol="0" anchor="t">
            <a:spAutoFit/>
          </a:bodyPr>
          <a:lstStyle/>
          <a:p>
            <a:r>
              <a:rPr lang="vi-VN" sz="4400" dirty="0">
                <a:solidFill>
                  <a:srgbClr val="002060"/>
                </a:solidFill>
                <a:latin typeface="Cambria" panose="02040503050406030204" pitchFamily="18" charset="0"/>
                <a:ea typeface="Cambria" panose="02040503050406030204" pitchFamily="18" charset="0"/>
              </a:rPr>
              <a:t>thủ đô nước Cộng hoà Séc.</a:t>
            </a:r>
            <a:endParaRPr lang="vi-VN" sz="8000" dirty="0">
              <a:solidFill>
                <a:srgbClr val="002060"/>
              </a:solidFill>
              <a:latin typeface="Cambria" panose="02040503050406030204" pitchFamily="18" charset="0"/>
              <a:ea typeface="Cambria" panose="02040503050406030204" pitchFamily="18" charset="0"/>
            </a:endParaRPr>
          </a:p>
          <a:p>
            <a:br>
              <a:rPr lang="vi-VN" sz="8000" dirty="0">
                <a:solidFill>
                  <a:srgbClr val="002060"/>
                </a:solidFill>
                <a:latin typeface="Cambria" panose="02040503050406030204" pitchFamily="18" charset="0"/>
                <a:ea typeface="Cambria" panose="02040503050406030204" pitchFamily="18" charset="0"/>
              </a:rPr>
            </a:br>
            <a:endParaRPr lang="en-US" sz="8000" b="1" dirty="0">
              <a:solidFill>
                <a:srgbClr val="002060"/>
              </a:solidFill>
              <a:latin typeface="Cambria" panose="02040503050406030204" pitchFamily="18" charset="0"/>
              <a:ea typeface="Cambria" panose="02040503050406030204" pitchFamily="18" charset="0"/>
            </a:endParaRPr>
          </a:p>
        </p:txBody>
      </p:sp>
      <p:pic>
        <p:nvPicPr>
          <p:cNvPr id="15" name="Picture 14"/>
          <p:cNvPicPr>
            <a:picLocks noChangeAspect="1"/>
          </p:cNvPicPr>
          <p:nvPr/>
        </p:nvPicPr>
        <p:blipFill>
          <a:blip r:embed="rId10"/>
          <a:stretch>
            <a:fillRect/>
          </a:stretch>
        </p:blipFill>
        <p:spPr>
          <a:xfrm>
            <a:off x="2391343" y="450597"/>
            <a:ext cx="7409314" cy="1247756"/>
          </a:xfrm>
          <a:prstGeom prst="rect">
            <a:avLst/>
          </a:prstGeom>
        </p:spPr>
      </p:pic>
      <p:pic>
        <p:nvPicPr>
          <p:cNvPr id="2050" name="Picture 2" descr="Praha – Wikipedia tiếng Việt">
            <a:extLst>
              <a:ext uri="{FF2B5EF4-FFF2-40B4-BE49-F238E27FC236}">
                <a16:creationId xmlns:a16="http://schemas.microsoft.com/office/drawing/2014/main" id="{9A5D41C6-AD9F-A7F9-2E62-1AC3C571613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83882" y="3627772"/>
            <a:ext cx="5360318" cy="31867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050"/>
                                        </p:tgtEl>
                                        <p:attrNameLst>
                                          <p:attrName>style.visibility</p:attrName>
                                        </p:attrNameLst>
                                      </p:cBhvr>
                                      <p:to>
                                        <p:strVal val="visible"/>
                                      </p:to>
                                    </p:set>
                                    <p:animEffect transition="in" filter="fade">
                                      <p:cBhvr>
                                        <p:cTn id="29"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0060" t="-101562" r="-2498" b="-10645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3" name="Freeform 3"/>
          <p:cNvSpPr/>
          <p:nvPr/>
        </p:nvSpPr>
        <p:spPr>
          <a:xfrm>
            <a:off x="0" y="4631021"/>
            <a:ext cx="1838773" cy="2156344"/>
          </a:xfrm>
          <a:custGeom>
            <a:avLst/>
            <a:gdLst/>
            <a:ahLst/>
            <a:cxnLst/>
            <a:rect l="l" t="t" r="r" b="b"/>
            <a:pathLst>
              <a:path w="2758160" h="3234516">
                <a:moveTo>
                  <a:pt x="0" y="0"/>
                </a:moveTo>
                <a:lnTo>
                  <a:pt x="2758160" y="0"/>
                </a:lnTo>
                <a:lnTo>
                  <a:pt x="2758160" y="3234515"/>
                </a:lnTo>
                <a:lnTo>
                  <a:pt x="0" y="32345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Freeform 4"/>
          <p:cNvSpPr/>
          <p:nvPr/>
        </p:nvSpPr>
        <p:spPr>
          <a:xfrm>
            <a:off x="-388376"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5" name="Freeform 5"/>
          <p:cNvSpPr/>
          <p:nvPr/>
        </p:nvSpPr>
        <p:spPr>
          <a:xfrm>
            <a:off x="3888532" y="5822686"/>
            <a:ext cx="4775155" cy="1400661"/>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6" name="Freeform 6"/>
          <p:cNvSpPr/>
          <p:nvPr/>
        </p:nvSpPr>
        <p:spPr>
          <a:xfrm>
            <a:off x="7805221"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7" name="Freeform 7"/>
          <p:cNvSpPr/>
          <p:nvPr/>
        </p:nvSpPr>
        <p:spPr>
          <a:xfrm>
            <a:off x="4129751" y="2378208"/>
            <a:ext cx="1247506" cy="1431857"/>
          </a:xfrm>
          <a:custGeom>
            <a:avLst/>
            <a:gdLst/>
            <a:ahLst/>
            <a:cxnLst/>
            <a:rect l="l" t="t" r="r" b="b"/>
            <a:pathLst>
              <a:path w="1871259" h="2147786">
                <a:moveTo>
                  <a:pt x="0" y="0"/>
                </a:moveTo>
                <a:lnTo>
                  <a:pt x="1871259" y="0"/>
                </a:lnTo>
                <a:lnTo>
                  <a:pt x="1871259" y="2147786"/>
                </a:lnTo>
                <a:lnTo>
                  <a:pt x="0" y="21477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16" name="Group 15"/>
          <p:cNvGrpSpPr/>
          <p:nvPr/>
        </p:nvGrpSpPr>
        <p:grpSpPr>
          <a:xfrm>
            <a:off x="673769" y="1792705"/>
            <a:ext cx="3213489" cy="3156922"/>
            <a:chOff x="0" y="1740671"/>
            <a:chExt cx="6906091" cy="7425905"/>
          </a:xfrm>
        </p:grpSpPr>
        <p:sp>
          <p:nvSpPr>
            <p:cNvPr id="8" name="Freeform 8"/>
            <p:cNvSpPr/>
            <p:nvPr/>
          </p:nvSpPr>
          <p:spPr>
            <a:xfrm>
              <a:off x="0" y="1740671"/>
              <a:ext cx="6906091" cy="7425905"/>
            </a:xfrm>
            <a:custGeom>
              <a:avLst/>
              <a:gdLst/>
              <a:ahLst/>
              <a:cxnLst/>
              <a:rect l="l" t="t" r="r" b="b"/>
              <a:pathLst>
                <a:path w="6906091" h="7425905">
                  <a:moveTo>
                    <a:pt x="0" y="0"/>
                  </a:moveTo>
                  <a:lnTo>
                    <a:pt x="6906091" y="0"/>
                  </a:lnTo>
                  <a:lnTo>
                    <a:pt x="6906091" y="7425905"/>
                  </a:lnTo>
                  <a:lnTo>
                    <a:pt x="0" y="74259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3" name="TextBox 13"/>
            <p:cNvSpPr txBox="1"/>
            <p:nvPr/>
          </p:nvSpPr>
          <p:spPr>
            <a:xfrm>
              <a:off x="1494807" y="3774048"/>
              <a:ext cx="3800476" cy="3185472"/>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Tiệp</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Khắc</a:t>
              </a:r>
              <a:endParaRPr kumimoji="0" lang="en-US" sz="1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
        <p:nvSpPr>
          <p:cNvPr id="14" name="TextBox 14"/>
          <p:cNvSpPr txBox="1"/>
          <p:nvPr/>
        </p:nvSpPr>
        <p:spPr>
          <a:xfrm>
            <a:off x="5438274" y="1723577"/>
            <a:ext cx="6633410" cy="2215991"/>
          </a:xfrm>
          <a:prstGeom prst="rect">
            <a:avLst/>
          </a:prstGeom>
        </p:spPr>
        <p:txBody>
          <a:bodyPr wrap="square" lIns="0" tIns="0" rIns="0" bIns="0" rtlCol="0" anchor="t">
            <a:spAutoFit/>
          </a:bodyPr>
          <a:lstStyle/>
          <a:p>
            <a:pPr lvl="0" algn="just"/>
            <a:r>
              <a:rPr lang="vi-VN" sz="3600" dirty="0">
                <a:solidFill>
                  <a:srgbClr val="002060"/>
                </a:solidFill>
                <a:latin typeface="Cambria" panose="02040503050406030204" pitchFamily="18" charset="0"/>
                <a:ea typeface="Cambria" panose="02040503050406030204" pitchFamily="18" charset="0"/>
              </a:rPr>
              <a:t>một nước ở châu Âu, từ năm 1993, được tách thành hai quốc gia độc lập là Cộng hoà Séc và Cộng hoà Xlô-va-ki-a.</a:t>
            </a:r>
          </a:p>
        </p:txBody>
      </p:sp>
      <p:pic>
        <p:nvPicPr>
          <p:cNvPr id="15" name="Picture 14"/>
          <p:cNvPicPr>
            <a:picLocks noChangeAspect="1"/>
          </p:cNvPicPr>
          <p:nvPr/>
        </p:nvPicPr>
        <p:blipFill>
          <a:blip r:embed="rId10"/>
          <a:stretch>
            <a:fillRect/>
          </a:stretch>
        </p:blipFill>
        <p:spPr>
          <a:xfrm>
            <a:off x="2391343" y="450597"/>
            <a:ext cx="7409314" cy="1247756"/>
          </a:xfrm>
          <a:prstGeom prst="rect">
            <a:avLst/>
          </a:prstGeom>
        </p:spPr>
      </p:pic>
      <p:pic>
        <p:nvPicPr>
          <p:cNvPr id="4098" name="Picture 2" descr="Tiệp Khắc là nước nào? Chia sẻ kinh nghiệm du lịch - Pan American Travel">
            <a:extLst>
              <a:ext uri="{FF2B5EF4-FFF2-40B4-BE49-F238E27FC236}">
                <a16:creationId xmlns:a16="http://schemas.microsoft.com/office/drawing/2014/main" id="{4F24F373-E350-234E-C0D0-F25F4208FEC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92516" y="3953976"/>
            <a:ext cx="4352675" cy="2904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3724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098"/>
                                        </p:tgtEl>
                                        <p:attrNameLst>
                                          <p:attrName>style.visibility</p:attrName>
                                        </p:attrNameLst>
                                      </p:cBhvr>
                                      <p:to>
                                        <p:strVal val="visible"/>
                                      </p:to>
                                    </p:set>
                                    <p:animEffect transition="in" filter="fade">
                                      <p:cBhvr>
                                        <p:cTn id="29"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artoon of a yellow and pink cloud&#10;&#10;Description automatically generated">
            <a:extLst>
              <a:ext uri="{FF2B5EF4-FFF2-40B4-BE49-F238E27FC236}">
                <a16:creationId xmlns:a16="http://schemas.microsoft.com/office/drawing/2014/main" id="{2CA2651D-828E-4FF8-8139-EFC100C0EAA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6301" r="-2" b="-2"/>
          <a:stretch/>
        </p:blipFill>
        <p:spPr>
          <a:xfrm>
            <a:off x="-6588" y="10"/>
            <a:ext cx="12198588" cy="6857990"/>
          </a:xfrm>
          <a:prstGeom prst="rect">
            <a:avLst/>
          </a:prstGeom>
        </p:spPr>
      </p:pic>
      <p:sp>
        <p:nvSpPr>
          <p:cNvPr id="20" name="Freeform 14">
            <a:extLst>
              <a:ext uri="{FF2B5EF4-FFF2-40B4-BE49-F238E27FC236}">
                <a16:creationId xmlns:a16="http://schemas.microsoft.com/office/drawing/2014/main" id="{E2A0763E-796A-E1B0-10F6-7D01D8783E00}"/>
              </a:ext>
            </a:extLst>
          </p:cNvPr>
          <p:cNvSpPr/>
          <p:nvPr/>
        </p:nvSpPr>
        <p:spPr>
          <a:xfrm>
            <a:off x="-81679" y="3843137"/>
            <a:ext cx="4058702" cy="4295901"/>
          </a:xfrm>
          <a:custGeom>
            <a:avLst/>
            <a:gdLst/>
            <a:ahLst/>
            <a:cxnLst/>
            <a:rect l="l" t="t" r="r" b="b"/>
            <a:pathLst>
              <a:path w="2235852" h="2375407">
                <a:moveTo>
                  <a:pt x="0" y="0"/>
                </a:moveTo>
                <a:lnTo>
                  <a:pt x="2235852" y="0"/>
                </a:lnTo>
                <a:lnTo>
                  <a:pt x="2235852" y="2375407"/>
                </a:lnTo>
                <a:lnTo>
                  <a:pt x="0" y="237540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17">
            <a:extLst>
              <a:ext uri="{FF2B5EF4-FFF2-40B4-BE49-F238E27FC236}">
                <a16:creationId xmlns:a16="http://schemas.microsoft.com/office/drawing/2014/main" id="{D907FCBD-9D90-33F8-2601-9481B891DBCF}"/>
              </a:ext>
            </a:extLst>
          </p:cNvPr>
          <p:cNvSpPr/>
          <p:nvPr/>
        </p:nvSpPr>
        <p:spPr>
          <a:xfrm>
            <a:off x="8579293" y="3718824"/>
            <a:ext cx="3330070" cy="4004578"/>
          </a:xfrm>
          <a:custGeom>
            <a:avLst/>
            <a:gdLst/>
            <a:ahLst/>
            <a:cxnLst/>
            <a:rect l="l" t="t" r="r" b="b"/>
            <a:pathLst>
              <a:path w="2027050" h="2565886">
                <a:moveTo>
                  <a:pt x="0" y="0"/>
                </a:moveTo>
                <a:lnTo>
                  <a:pt x="2027050" y="0"/>
                </a:lnTo>
                <a:lnTo>
                  <a:pt x="2027050" y="2565886"/>
                </a:lnTo>
                <a:lnTo>
                  <a:pt x="0" y="2565886"/>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49D67A63-6502-4F94-A168-6DB4BE088459}"/>
              </a:ext>
            </a:extLst>
          </p:cNvPr>
          <p:cNvPicPr>
            <a:picLocks noChangeAspect="1"/>
          </p:cNvPicPr>
          <p:nvPr/>
        </p:nvPicPr>
        <p:blipFill>
          <a:blip r:embed="rId5"/>
          <a:stretch>
            <a:fillRect/>
          </a:stretch>
        </p:blipFill>
        <p:spPr>
          <a:xfrm>
            <a:off x="1205847" y="258498"/>
            <a:ext cx="10144623" cy="4273666"/>
          </a:xfrm>
          <a:prstGeom prst="rect">
            <a:avLst/>
          </a:prstGeom>
        </p:spPr>
      </p:pic>
    </p:spTree>
    <p:extLst>
      <p:ext uri="{BB962C8B-B14F-4D97-AF65-F5344CB8AC3E}">
        <p14:creationId xmlns:p14="http://schemas.microsoft.com/office/powerpoint/2010/main" val="2958850865"/>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0060" t="-101562" r="-2498" b="-10645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3" name="Freeform 3"/>
          <p:cNvSpPr/>
          <p:nvPr/>
        </p:nvSpPr>
        <p:spPr>
          <a:xfrm>
            <a:off x="0" y="4631021"/>
            <a:ext cx="1838773" cy="2156344"/>
          </a:xfrm>
          <a:custGeom>
            <a:avLst/>
            <a:gdLst/>
            <a:ahLst/>
            <a:cxnLst/>
            <a:rect l="l" t="t" r="r" b="b"/>
            <a:pathLst>
              <a:path w="2758160" h="3234516">
                <a:moveTo>
                  <a:pt x="0" y="0"/>
                </a:moveTo>
                <a:lnTo>
                  <a:pt x="2758160" y="0"/>
                </a:lnTo>
                <a:lnTo>
                  <a:pt x="2758160" y="3234515"/>
                </a:lnTo>
                <a:lnTo>
                  <a:pt x="0" y="32345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Freeform 4"/>
          <p:cNvSpPr/>
          <p:nvPr/>
        </p:nvSpPr>
        <p:spPr>
          <a:xfrm>
            <a:off x="-388376"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5" name="Freeform 5"/>
          <p:cNvSpPr/>
          <p:nvPr/>
        </p:nvSpPr>
        <p:spPr>
          <a:xfrm>
            <a:off x="3888532" y="5822686"/>
            <a:ext cx="4775155" cy="1400661"/>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6" name="Freeform 6"/>
          <p:cNvSpPr/>
          <p:nvPr/>
        </p:nvSpPr>
        <p:spPr>
          <a:xfrm>
            <a:off x="7805221"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7" name="Freeform 7"/>
          <p:cNvSpPr/>
          <p:nvPr/>
        </p:nvSpPr>
        <p:spPr>
          <a:xfrm>
            <a:off x="4129751" y="2378208"/>
            <a:ext cx="1247506" cy="1431857"/>
          </a:xfrm>
          <a:custGeom>
            <a:avLst/>
            <a:gdLst/>
            <a:ahLst/>
            <a:cxnLst/>
            <a:rect l="l" t="t" r="r" b="b"/>
            <a:pathLst>
              <a:path w="1871259" h="2147786">
                <a:moveTo>
                  <a:pt x="0" y="0"/>
                </a:moveTo>
                <a:lnTo>
                  <a:pt x="1871259" y="0"/>
                </a:lnTo>
                <a:lnTo>
                  <a:pt x="1871259" y="2147786"/>
                </a:lnTo>
                <a:lnTo>
                  <a:pt x="0" y="21477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16" name="Group 15"/>
          <p:cNvGrpSpPr/>
          <p:nvPr/>
        </p:nvGrpSpPr>
        <p:grpSpPr>
          <a:xfrm>
            <a:off x="673769" y="1792705"/>
            <a:ext cx="3213489" cy="3156922"/>
            <a:chOff x="0" y="1740671"/>
            <a:chExt cx="6906091" cy="7425905"/>
          </a:xfrm>
        </p:grpSpPr>
        <p:sp>
          <p:nvSpPr>
            <p:cNvPr id="8" name="Freeform 8"/>
            <p:cNvSpPr/>
            <p:nvPr/>
          </p:nvSpPr>
          <p:spPr>
            <a:xfrm>
              <a:off x="0" y="1740671"/>
              <a:ext cx="6906091" cy="7425905"/>
            </a:xfrm>
            <a:custGeom>
              <a:avLst/>
              <a:gdLst/>
              <a:ahLst/>
              <a:cxnLst/>
              <a:rect l="l" t="t" r="r" b="b"/>
              <a:pathLst>
                <a:path w="6906091" h="7425905">
                  <a:moveTo>
                    <a:pt x="0" y="0"/>
                  </a:moveTo>
                  <a:lnTo>
                    <a:pt x="6906091" y="0"/>
                  </a:lnTo>
                  <a:lnTo>
                    <a:pt x="6906091" y="7425905"/>
                  </a:lnTo>
                  <a:lnTo>
                    <a:pt x="0" y="74259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3" name="TextBox 13"/>
            <p:cNvSpPr txBox="1"/>
            <p:nvPr/>
          </p:nvSpPr>
          <p:spPr>
            <a:xfrm>
              <a:off x="1494807" y="3774048"/>
              <a:ext cx="3800476" cy="3185472"/>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Phát</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xít</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Đức</a:t>
              </a:r>
              <a:endParaRPr kumimoji="0" lang="en-US" sz="1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
        <p:nvSpPr>
          <p:cNvPr id="14" name="TextBox 14"/>
          <p:cNvSpPr txBox="1"/>
          <p:nvPr/>
        </p:nvSpPr>
        <p:spPr>
          <a:xfrm>
            <a:off x="5390148" y="2132650"/>
            <a:ext cx="6633410" cy="2215991"/>
          </a:xfrm>
          <a:prstGeom prst="rect">
            <a:avLst/>
          </a:prstGeom>
        </p:spPr>
        <p:txBody>
          <a:bodyPr wrap="square" lIns="0" tIns="0" rIns="0" bIns="0" rtlCol="0" anchor="t">
            <a:spAutoFit/>
          </a:bodyPr>
          <a:lstStyle/>
          <a:p>
            <a:pPr lvl="0" algn="just"/>
            <a:r>
              <a:rPr lang="vi-VN" sz="3600" dirty="0">
                <a:solidFill>
                  <a:srgbClr val="002060"/>
                </a:solidFill>
                <a:latin typeface="Cambria" panose="02040503050406030204" pitchFamily="18" charset="0"/>
                <a:ea typeface="Cambria" panose="02040503050406030204" pitchFamily="18" charset="0"/>
              </a:rPr>
              <a:t>chế độ do Hít-le cùng bè phái kiểm soát với tư tưởng phân biệt chủng tộc và chính sách xâm lược, diệt chủng tàn bạo.</a:t>
            </a:r>
          </a:p>
        </p:txBody>
      </p:sp>
      <p:pic>
        <p:nvPicPr>
          <p:cNvPr id="15" name="Picture 14"/>
          <p:cNvPicPr>
            <a:picLocks noChangeAspect="1"/>
          </p:cNvPicPr>
          <p:nvPr/>
        </p:nvPicPr>
        <p:blipFill>
          <a:blip r:embed="rId10"/>
          <a:stretch>
            <a:fillRect/>
          </a:stretch>
        </p:blipFill>
        <p:spPr>
          <a:xfrm>
            <a:off x="2391343" y="450597"/>
            <a:ext cx="7409314" cy="1247756"/>
          </a:xfrm>
          <a:prstGeom prst="rect">
            <a:avLst/>
          </a:prstGeom>
        </p:spPr>
      </p:pic>
    </p:spTree>
    <p:extLst>
      <p:ext uri="{BB962C8B-B14F-4D97-AF65-F5344CB8AC3E}">
        <p14:creationId xmlns:p14="http://schemas.microsoft.com/office/powerpoint/2010/main" val="2369379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0060" t="-101562" r="-2498" b="-10645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3" name="Freeform 3"/>
          <p:cNvSpPr/>
          <p:nvPr/>
        </p:nvSpPr>
        <p:spPr>
          <a:xfrm>
            <a:off x="0" y="4631021"/>
            <a:ext cx="1838773" cy="2156344"/>
          </a:xfrm>
          <a:custGeom>
            <a:avLst/>
            <a:gdLst/>
            <a:ahLst/>
            <a:cxnLst/>
            <a:rect l="l" t="t" r="r" b="b"/>
            <a:pathLst>
              <a:path w="2758160" h="3234516">
                <a:moveTo>
                  <a:pt x="0" y="0"/>
                </a:moveTo>
                <a:lnTo>
                  <a:pt x="2758160" y="0"/>
                </a:lnTo>
                <a:lnTo>
                  <a:pt x="2758160" y="3234515"/>
                </a:lnTo>
                <a:lnTo>
                  <a:pt x="0" y="32345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Freeform 4"/>
          <p:cNvSpPr/>
          <p:nvPr/>
        </p:nvSpPr>
        <p:spPr>
          <a:xfrm>
            <a:off x="-388376"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5" name="Freeform 5"/>
          <p:cNvSpPr/>
          <p:nvPr/>
        </p:nvSpPr>
        <p:spPr>
          <a:xfrm>
            <a:off x="3888532" y="5822686"/>
            <a:ext cx="4775155" cy="1400661"/>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6" name="Freeform 6"/>
          <p:cNvSpPr/>
          <p:nvPr/>
        </p:nvSpPr>
        <p:spPr>
          <a:xfrm>
            <a:off x="7805221"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7" name="Freeform 7"/>
          <p:cNvSpPr/>
          <p:nvPr/>
        </p:nvSpPr>
        <p:spPr>
          <a:xfrm>
            <a:off x="4129751" y="2378208"/>
            <a:ext cx="1247506" cy="1431857"/>
          </a:xfrm>
          <a:custGeom>
            <a:avLst/>
            <a:gdLst/>
            <a:ahLst/>
            <a:cxnLst/>
            <a:rect l="l" t="t" r="r" b="b"/>
            <a:pathLst>
              <a:path w="1871259" h="2147786">
                <a:moveTo>
                  <a:pt x="0" y="0"/>
                </a:moveTo>
                <a:lnTo>
                  <a:pt x="1871259" y="0"/>
                </a:lnTo>
                <a:lnTo>
                  <a:pt x="1871259" y="2147786"/>
                </a:lnTo>
                <a:lnTo>
                  <a:pt x="0" y="21477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16" name="Group 15"/>
          <p:cNvGrpSpPr/>
          <p:nvPr/>
        </p:nvGrpSpPr>
        <p:grpSpPr>
          <a:xfrm>
            <a:off x="673769" y="1792705"/>
            <a:ext cx="3213489" cy="2334127"/>
            <a:chOff x="0" y="1740671"/>
            <a:chExt cx="6906091" cy="7425905"/>
          </a:xfrm>
        </p:grpSpPr>
        <p:sp>
          <p:nvSpPr>
            <p:cNvPr id="8" name="Freeform 8"/>
            <p:cNvSpPr/>
            <p:nvPr/>
          </p:nvSpPr>
          <p:spPr>
            <a:xfrm>
              <a:off x="0" y="1740671"/>
              <a:ext cx="6906091" cy="7425905"/>
            </a:xfrm>
            <a:custGeom>
              <a:avLst/>
              <a:gdLst/>
              <a:ahLst/>
              <a:cxnLst/>
              <a:rect l="l" t="t" r="r" b="b"/>
              <a:pathLst>
                <a:path w="6906091" h="7425905">
                  <a:moveTo>
                    <a:pt x="0" y="0"/>
                  </a:moveTo>
                  <a:lnTo>
                    <a:pt x="6906091" y="0"/>
                  </a:lnTo>
                  <a:lnTo>
                    <a:pt x="6906091" y="7425905"/>
                  </a:lnTo>
                  <a:lnTo>
                    <a:pt x="0" y="74259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3" name="TextBox 13"/>
            <p:cNvSpPr txBox="1"/>
            <p:nvPr/>
          </p:nvSpPr>
          <p:spPr>
            <a:xfrm>
              <a:off x="1494807" y="3774048"/>
              <a:ext cx="3800476" cy="1592735"/>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Tị</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nạn</a:t>
              </a:r>
              <a:endParaRPr kumimoji="0" lang="en-US" sz="1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
        <p:nvSpPr>
          <p:cNvPr id="14" name="TextBox 14"/>
          <p:cNvSpPr txBox="1"/>
          <p:nvPr/>
        </p:nvSpPr>
        <p:spPr>
          <a:xfrm>
            <a:off x="5390148" y="2132650"/>
            <a:ext cx="6633410" cy="1107996"/>
          </a:xfrm>
          <a:prstGeom prst="rect">
            <a:avLst/>
          </a:prstGeom>
        </p:spPr>
        <p:txBody>
          <a:bodyPr wrap="square" lIns="0" tIns="0" rIns="0" bIns="0" rtlCol="0" anchor="t">
            <a:spAutoFit/>
          </a:bodyPr>
          <a:lstStyle/>
          <a:p>
            <a:pPr lvl="0" algn="just"/>
            <a:r>
              <a:rPr lang="vi-VN" sz="3600" dirty="0">
                <a:solidFill>
                  <a:srgbClr val="002060"/>
                </a:solidFill>
                <a:latin typeface="Cambria" panose="02040503050406030204" pitchFamily="18" charset="0"/>
                <a:ea typeface="Cambria" panose="02040503050406030204" pitchFamily="18" charset="0"/>
              </a:rPr>
              <a:t>lánh đi ở nơi khác để không bị những nguy hiểm đe doạ.</a:t>
            </a:r>
          </a:p>
        </p:txBody>
      </p:sp>
      <p:pic>
        <p:nvPicPr>
          <p:cNvPr id="15" name="Picture 14"/>
          <p:cNvPicPr>
            <a:picLocks noChangeAspect="1"/>
          </p:cNvPicPr>
          <p:nvPr/>
        </p:nvPicPr>
        <p:blipFill>
          <a:blip r:embed="rId10"/>
          <a:stretch>
            <a:fillRect/>
          </a:stretch>
        </p:blipFill>
        <p:spPr>
          <a:xfrm>
            <a:off x="2391343" y="450597"/>
            <a:ext cx="7409314" cy="1247756"/>
          </a:xfrm>
          <a:prstGeom prst="rect">
            <a:avLst/>
          </a:prstGeom>
        </p:spPr>
      </p:pic>
      <p:pic>
        <p:nvPicPr>
          <p:cNvPr id="5122" name="Picture 2" descr="Người tị nạn trong thế khó - Báo Công an Nhân dân điện tử">
            <a:extLst>
              <a:ext uri="{FF2B5EF4-FFF2-40B4-BE49-F238E27FC236}">
                <a16:creationId xmlns:a16="http://schemas.microsoft.com/office/drawing/2014/main" id="{7537FC84-398D-8074-74B5-7A7D379B10B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23057" y="3437341"/>
            <a:ext cx="4893596" cy="3131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8792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122"/>
                                        </p:tgtEl>
                                        <p:attrNameLst>
                                          <p:attrName>style.visibility</p:attrName>
                                        </p:attrNameLst>
                                      </p:cBhvr>
                                      <p:to>
                                        <p:strVal val="visible"/>
                                      </p:to>
                                    </p:set>
                                    <p:animEffect transition="in" filter="fade">
                                      <p:cBhvr>
                                        <p:cTn id="29"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375ba1682899b9444c201750c3b90c1b.png">
            <a:extLst>
              <a:ext uri="{FF2B5EF4-FFF2-40B4-BE49-F238E27FC236}">
                <a16:creationId xmlns:a16="http://schemas.microsoft.com/office/drawing/2014/main" id="{924B8FA1-1FED-4530-BF25-F5BC7F9AF0D7}"/>
              </a:ext>
            </a:extLst>
          </p:cNvPr>
          <p:cNvPicPr>
            <a:picLocks noChangeAspect="1"/>
          </p:cNvPicPr>
          <p:nvPr/>
        </p:nvPicPr>
        <p:blipFill>
          <a:blip r:embed="rId8" cstate="print"/>
          <a:stretch>
            <a:fillRect/>
          </a:stretch>
        </p:blipFill>
        <p:spPr>
          <a:xfrm>
            <a:off x="-2115879" y="-667089"/>
            <a:ext cx="15287722" cy="4445040"/>
          </a:xfrm>
          <a:prstGeom prst="rect">
            <a:avLst/>
          </a:prstGeom>
        </p:spPr>
      </p:pic>
      <p:pic>
        <p:nvPicPr>
          <p:cNvPr id="9" name="Picture 24">
            <a:hlinkClick r:id="rId9" action="ppaction://hlinksldjump"/>
            <a:extLst>
              <a:ext uri="{FF2B5EF4-FFF2-40B4-BE49-F238E27FC236}">
                <a16:creationId xmlns:a16="http://schemas.microsoft.com/office/drawing/2014/main" id="{7C2A56AD-CC79-4759-A893-0600111F0F3C}"/>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48380" y="1356596"/>
            <a:ext cx="1015114" cy="9233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6">
            <a:hlinkClick r:id="rId12" action="ppaction://hlinksldjump"/>
            <a:extLst>
              <a:ext uri="{FF2B5EF4-FFF2-40B4-BE49-F238E27FC236}">
                <a16:creationId xmlns:a16="http://schemas.microsoft.com/office/drawing/2014/main" id="{F2E21357-631A-4B42-A0D9-82EFEBB95C0F}"/>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rot="20988679">
            <a:off x="2306992" y="1203474"/>
            <a:ext cx="1111633" cy="111163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8">
            <a:hlinkClick r:id="rId15" action="ppaction://hlinksldjump"/>
            <a:extLst>
              <a:ext uri="{FF2B5EF4-FFF2-40B4-BE49-F238E27FC236}">
                <a16:creationId xmlns:a16="http://schemas.microsoft.com/office/drawing/2014/main" id="{7B826D32-B396-40E7-B2BB-D6A067CACF87}"/>
              </a:ext>
            </a:extLst>
          </p:cNvPr>
          <p:cNvPicPr>
            <a:picLocks noChangeAspect="1" noChangeArrowheads="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17193146">
            <a:off x="4556386" y="1416739"/>
            <a:ext cx="892965" cy="89296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0">
            <a:hlinkClick r:id="rId17" action="ppaction://hlinksldjump"/>
            <a:extLst>
              <a:ext uri="{FF2B5EF4-FFF2-40B4-BE49-F238E27FC236}">
                <a16:creationId xmlns:a16="http://schemas.microsoft.com/office/drawing/2014/main" id="{E80FB0BB-9B83-467D-926A-0D183BBF617E}"/>
              </a:ext>
            </a:extLst>
          </p:cNvPr>
          <p:cNvPicPr>
            <a:picLocks noChangeAspect="1" noChangeArrowheads="1"/>
          </p:cNvPicPr>
          <p:nvPr/>
        </p:nvPicPr>
        <p:blipFill>
          <a:blip r:embed="rId18" cstate="print">
            <a:extLst>
              <a:ext uri="{BEBA8EAE-BF5A-486C-A8C5-ECC9F3942E4B}">
                <a14:imgProps xmlns:a14="http://schemas.microsoft.com/office/drawing/2010/main">
                  <a14:imgLayer r:embed="rId19">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255485" y="1204978"/>
            <a:ext cx="1323191" cy="1323191"/>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775C1E62-9D94-4E1C-BCB3-9187C0A69DB4}"/>
              </a:ext>
            </a:extLst>
          </p:cNvPr>
          <p:cNvGrpSpPr/>
          <p:nvPr/>
        </p:nvGrpSpPr>
        <p:grpSpPr>
          <a:xfrm>
            <a:off x="0" y="4825203"/>
            <a:ext cx="1564355" cy="1564355"/>
            <a:chOff x="1311551" y="4400701"/>
            <a:chExt cx="1564355" cy="1564355"/>
          </a:xfrm>
        </p:grpSpPr>
        <p:pic>
          <p:nvPicPr>
            <p:cNvPr id="15" name="Picture 34">
              <a:extLst>
                <a:ext uri="{FF2B5EF4-FFF2-40B4-BE49-F238E27FC236}">
                  <a16:creationId xmlns:a16="http://schemas.microsoft.com/office/drawing/2014/main" id="{9FD35625-122E-4FC5-A913-02846A8E616E}"/>
                </a:ext>
              </a:extLst>
            </p:cNvPr>
            <p:cNvPicPr>
              <a:picLocks noChangeAspect="1" noChangeArrowheads="1"/>
            </p:cNvPicPr>
            <p:nvPr/>
          </p:nvPicPr>
          <p:blipFill>
            <a:blip r:embed="rId20"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1311551" y="4400701"/>
              <a:ext cx="1564355" cy="1564355"/>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a:extLst>
                <a:ext uri="{FF2B5EF4-FFF2-40B4-BE49-F238E27FC236}">
                  <a16:creationId xmlns:a16="http://schemas.microsoft.com/office/drawing/2014/main" id="{FE753B90-6450-4AE3-87E3-6930A7DBFE87}"/>
                </a:ext>
              </a:extLst>
            </p:cNvPr>
            <p:cNvSpPr/>
            <p:nvPr/>
          </p:nvSpPr>
          <p:spPr>
            <a:xfrm>
              <a:off x="1700733" y="5088752"/>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FF0000"/>
                  </a:solidFill>
                  <a:effectLst/>
                  <a:uLnTx/>
                  <a:uFillTx/>
                  <a:latin typeface="#9Slide03 SVNCintra" pitchFamily="2" charset="0"/>
                  <a:ea typeface="+mn-ea"/>
                  <a:cs typeface="#9Slide03 SVNCintra" pitchFamily="2" charset="0"/>
                </a:rPr>
                <a:t>1</a:t>
              </a:r>
            </a:p>
          </p:txBody>
        </p:sp>
      </p:grpSp>
      <p:grpSp>
        <p:nvGrpSpPr>
          <p:cNvPr id="17" name="Group 16">
            <a:extLst>
              <a:ext uri="{FF2B5EF4-FFF2-40B4-BE49-F238E27FC236}">
                <a16:creationId xmlns:a16="http://schemas.microsoft.com/office/drawing/2014/main" id="{054E42DF-DFFB-440D-8D4B-464F2645EABD}"/>
              </a:ext>
            </a:extLst>
          </p:cNvPr>
          <p:cNvGrpSpPr/>
          <p:nvPr/>
        </p:nvGrpSpPr>
        <p:grpSpPr>
          <a:xfrm>
            <a:off x="2085631" y="4827513"/>
            <a:ext cx="1584111" cy="1584111"/>
            <a:chOff x="4063287" y="4380945"/>
            <a:chExt cx="1584111" cy="1584111"/>
          </a:xfrm>
        </p:grpSpPr>
        <p:pic>
          <p:nvPicPr>
            <p:cNvPr id="18" name="Picture 32">
              <a:extLst>
                <a:ext uri="{FF2B5EF4-FFF2-40B4-BE49-F238E27FC236}">
                  <a16:creationId xmlns:a16="http://schemas.microsoft.com/office/drawing/2014/main" id="{29A987BE-5FD7-4AC3-B2F7-07E6C7113B80}"/>
                </a:ext>
              </a:extLst>
            </p:cNvPr>
            <p:cNvPicPr>
              <a:picLocks noChangeAspect="1" noChangeArrowheads="1"/>
            </p:cNvPicPr>
            <p:nvPr/>
          </p:nvPicPr>
          <p:blipFill>
            <a:blip r:embed="rId21"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63287"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id="{89F5BC8F-6736-4BDD-B911-F20E37561261}"/>
                </a:ext>
              </a:extLst>
            </p:cNvPr>
            <p:cNvSpPr/>
            <p:nvPr/>
          </p:nvSpPr>
          <p:spPr>
            <a:xfrm>
              <a:off x="4483306" y="5088752"/>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2</a:t>
              </a:r>
            </a:p>
          </p:txBody>
        </p:sp>
      </p:grpSp>
      <p:grpSp>
        <p:nvGrpSpPr>
          <p:cNvPr id="20" name="Group 19">
            <a:extLst>
              <a:ext uri="{FF2B5EF4-FFF2-40B4-BE49-F238E27FC236}">
                <a16:creationId xmlns:a16="http://schemas.microsoft.com/office/drawing/2014/main" id="{7FBFD5CB-890F-48D5-9E19-FD5C317C24FE}"/>
              </a:ext>
            </a:extLst>
          </p:cNvPr>
          <p:cNvGrpSpPr/>
          <p:nvPr/>
        </p:nvGrpSpPr>
        <p:grpSpPr>
          <a:xfrm>
            <a:off x="4209627" y="4763717"/>
            <a:ext cx="1584111" cy="1584111"/>
            <a:chOff x="6899664" y="4380945"/>
            <a:chExt cx="1584111" cy="1584111"/>
          </a:xfrm>
        </p:grpSpPr>
        <p:pic>
          <p:nvPicPr>
            <p:cNvPr id="21" name="Picture 32">
              <a:extLst>
                <a:ext uri="{FF2B5EF4-FFF2-40B4-BE49-F238E27FC236}">
                  <a16:creationId xmlns:a16="http://schemas.microsoft.com/office/drawing/2014/main" id="{7E69A48F-1810-48D6-820D-3E18E8F423FB}"/>
                </a:ext>
              </a:extLst>
            </p:cNvPr>
            <p:cNvPicPr>
              <a:picLocks noChangeAspect="1" noChangeArrowheads="1"/>
            </p:cNvPicPr>
            <p:nvPr/>
          </p:nvPicPr>
          <p:blipFill>
            <a:blip r:embed="rId21" cstate="print">
              <a:duotone>
                <a:prstClr val="black"/>
                <a:srgbClr val="A4CA88">
                  <a:tint val="45000"/>
                  <a:satMod val="400000"/>
                </a:srgbClr>
              </a:duotone>
              <a:extLst>
                <a:ext uri="{28A0092B-C50C-407E-A947-70E740481C1C}">
                  <a14:useLocalDpi xmlns:a14="http://schemas.microsoft.com/office/drawing/2010/main" val="0"/>
                </a:ext>
              </a:extLst>
            </a:blip>
            <a:srcRect/>
            <a:stretch>
              <a:fillRect/>
            </a:stretch>
          </p:blipFill>
          <p:spPr bwMode="auto">
            <a:xfrm>
              <a:off x="6899664"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22" name="Oval 21">
              <a:extLst>
                <a:ext uri="{FF2B5EF4-FFF2-40B4-BE49-F238E27FC236}">
                  <a16:creationId xmlns:a16="http://schemas.microsoft.com/office/drawing/2014/main" id="{66301B53-AB07-4054-962C-FB0A249EF36C}"/>
                </a:ext>
              </a:extLst>
            </p:cNvPr>
            <p:cNvSpPr/>
            <p:nvPr/>
          </p:nvSpPr>
          <p:spPr>
            <a:xfrm>
              <a:off x="7365792" y="5038905"/>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9Slide03 SVNCintra" pitchFamily="2" charset="0"/>
                  <a:ea typeface="+mn-ea"/>
                  <a:cs typeface="#9Slide03 SVNCintra" pitchFamily="2" charset="0"/>
                </a:rPr>
                <a:t>3</a:t>
              </a:r>
            </a:p>
          </p:txBody>
        </p:sp>
      </p:grpSp>
      <p:grpSp>
        <p:nvGrpSpPr>
          <p:cNvPr id="23" name="Group 22">
            <a:extLst>
              <a:ext uri="{FF2B5EF4-FFF2-40B4-BE49-F238E27FC236}">
                <a16:creationId xmlns:a16="http://schemas.microsoft.com/office/drawing/2014/main" id="{41A89399-E7C8-4A33-B780-DD4F2A10D480}"/>
              </a:ext>
            </a:extLst>
          </p:cNvPr>
          <p:cNvGrpSpPr/>
          <p:nvPr/>
        </p:nvGrpSpPr>
        <p:grpSpPr>
          <a:xfrm>
            <a:off x="6180747" y="4763718"/>
            <a:ext cx="1584111" cy="1584111"/>
            <a:chOff x="9540636" y="4380945"/>
            <a:chExt cx="1584111" cy="1584111"/>
          </a:xfrm>
        </p:grpSpPr>
        <p:pic>
          <p:nvPicPr>
            <p:cNvPr id="24" name="Picture 32">
              <a:extLst>
                <a:ext uri="{FF2B5EF4-FFF2-40B4-BE49-F238E27FC236}">
                  <a16:creationId xmlns:a16="http://schemas.microsoft.com/office/drawing/2014/main" id="{DC578BAA-1A5F-433E-BB1E-7163832D4A9B}"/>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9540636"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25" name="Oval 24">
              <a:extLst>
                <a:ext uri="{FF2B5EF4-FFF2-40B4-BE49-F238E27FC236}">
                  <a16:creationId xmlns:a16="http://schemas.microsoft.com/office/drawing/2014/main" id="{5E4B8F38-BB37-4408-8605-66F88C94F847}"/>
                </a:ext>
              </a:extLst>
            </p:cNvPr>
            <p:cNvSpPr/>
            <p:nvPr/>
          </p:nvSpPr>
          <p:spPr>
            <a:xfrm>
              <a:off x="9960654" y="5059129"/>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9Slide03 SVNCintra" pitchFamily="2" charset="0"/>
                  <a:ea typeface="+mn-ea"/>
                  <a:cs typeface="#9Slide03 SVNCintra" pitchFamily="2" charset="0"/>
                </a:rPr>
                <a:t>4</a:t>
              </a:r>
            </a:p>
          </p:txBody>
        </p:sp>
      </p:grpSp>
      <p:pic>
        <p:nvPicPr>
          <p:cNvPr id="26" name="Picture 12" descr="Sprout  free icon">
            <a:extLst>
              <a:ext uri="{FF2B5EF4-FFF2-40B4-BE49-F238E27FC236}">
                <a16:creationId xmlns:a16="http://schemas.microsoft.com/office/drawing/2014/main" id="{BFD329D3-5087-4F86-AA7D-8802EBFF23E5}"/>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0516" y="3636942"/>
            <a:ext cx="1564355" cy="156435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4" descr="Sprout  free icon">
            <a:extLst>
              <a:ext uri="{FF2B5EF4-FFF2-40B4-BE49-F238E27FC236}">
                <a16:creationId xmlns:a16="http://schemas.microsoft.com/office/drawing/2014/main" id="{68E6A922-BC13-427C-9EF6-0B3F6B15105D}"/>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2104783" y="3661911"/>
            <a:ext cx="1584111" cy="158411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2" descr="Sprout  free icon">
            <a:extLst>
              <a:ext uri="{FF2B5EF4-FFF2-40B4-BE49-F238E27FC236}">
                <a16:creationId xmlns:a16="http://schemas.microsoft.com/office/drawing/2014/main" id="{A1A2F715-F11F-4606-84D6-EC5A6DF1C438}"/>
              </a:ext>
            </a:extLst>
          </p:cNvPr>
          <p:cNvPicPr>
            <a:picLocks noChangeAspect="1" noChangeArrowheads="1"/>
          </p:cNvPicPr>
          <p:nvPr/>
        </p:nvPicPr>
        <p:blipFill>
          <a:blip r:embed="rId24" cstate="print">
            <a:extLst>
              <a:ext uri="{BEBA8EAE-BF5A-486C-A8C5-ECC9F3942E4B}">
                <a14:imgProps xmlns:a14="http://schemas.microsoft.com/office/drawing/2010/main">
                  <a14:imgLayer r:embed="rId2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4266893" y="3615491"/>
            <a:ext cx="1564355" cy="156435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4" descr="Sprout  free icon">
            <a:extLst>
              <a:ext uri="{FF2B5EF4-FFF2-40B4-BE49-F238E27FC236}">
                <a16:creationId xmlns:a16="http://schemas.microsoft.com/office/drawing/2014/main" id="{6C786960-F811-4728-8E6E-91FD97256D8A}"/>
              </a:ext>
            </a:extLst>
          </p:cNvPr>
          <p:cNvPicPr>
            <a:picLocks noChangeAspect="1" noChangeArrowheads="1"/>
          </p:cNvPicPr>
          <p:nvPr/>
        </p:nvPicPr>
        <p:blipFill>
          <a:blip r:embed="rId26" cstate="print">
            <a:extLst>
              <a:ext uri="{BEBA8EAE-BF5A-486C-A8C5-ECC9F3942E4B}">
                <a14:imgProps xmlns:a14="http://schemas.microsoft.com/office/drawing/2010/main">
                  <a14:imgLayer r:embed="rId27">
                    <a14:imgEffect>
                      <a14:colorTemperature colorTemp="112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6180746" y="3570440"/>
            <a:ext cx="1584111" cy="158411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Seed  premium icon">
            <a:hlinkClick r:id="" action="ppaction://noaction"/>
            <a:extLst>
              <a:ext uri="{FF2B5EF4-FFF2-40B4-BE49-F238E27FC236}">
                <a16:creationId xmlns:a16="http://schemas.microsoft.com/office/drawing/2014/main" id="{6C3979B4-ED9F-4FD7-A717-75A204DA5965}"/>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1150816" y="5746796"/>
            <a:ext cx="1015115" cy="1015115"/>
          </a:xfrm>
          <a:prstGeom prst="rect">
            <a:avLst/>
          </a:prstGeom>
          <a:noFill/>
          <a:extLst>
            <a:ext uri="{909E8E84-426E-40DD-AFC4-6F175D3DCCD1}">
              <a14:hiddenFill xmlns:a14="http://schemas.microsoft.com/office/drawing/2010/main">
                <a:solidFill>
                  <a:srgbClr val="FFFFFF"/>
                </a:solidFill>
              </a14:hiddenFill>
            </a:ext>
          </a:extLst>
        </p:spPr>
      </p:pic>
      <p:sp>
        <p:nvSpPr>
          <p:cNvPr id="31" name="Rounded Rectangle 7">
            <a:extLst>
              <a:ext uri="{FF2B5EF4-FFF2-40B4-BE49-F238E27FC236}">
                <a16:creationId xmlns:a16="http://schemas.microsoft.com/office/drawing/2014/main" id="{C9B42F57-9097-484C-9028-4D4CF08A7A27}"/>
              </a:ext>
            </a:extLst>
          </p:cNvPr>
          <p:cNvSpPr/>
          <p:nvPr/>
        </p:nvSpPr>
        <p:spPr>
          <a:xfrm>
            <a:off x="4236334" y="278283"/>
            <a:ext cx="4284951" cy="614662"/>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Graphic 31">
            <a:extLst>
              <a:ext uri="{FF2B5EF4-FFF2-40B4-BE49-F238E27FC236}">
                <a16:creationId xmlns:a16="http://schemas.microsoft.com/office/drawing/2014/main" id="{A16F6858-0EE8-4DEC-836A-CD1F37CF153B}"/>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rot="20177110">
            <a:off x="3814868" y="119017"/>
            <a:ext cx="842931" cy="619556"/>
          </a:xfrm>
          <a:prstGeom prst="roundRect">
            <a:avLst/>
          </a:prstGeom>
        </p:spPr>
      </p:pic>
      <p:grpSp>
        <p:nvGrpSpPr>
          <p:cNvPr id="3" name="Group 2">
            <a:extLst>
              <a:ext uri="{FF2B5EF4-FFF2-40B4-BE49-F238E27FC236}">
                <a16:creationId xmlns:a16="http://schemas.microsoft.com/office/drawing/2014/main" id="{BB2ECB9E-0DE7-DE98-0B5E-A21EB360F5AF}"/>
              </a:ext>
            </a:extLst>
          </p:cNvPr>
          <p:cNvGrpSpPr/>
          <p:nvPr/>
        </p:nvGrpSpPr>
        <p:grpSpPr>
          <a:xfrm>
            <a:off x="8398855" y="4742452"/>
            <a:ext cx="1584111" cy="1584111"/>
            <a:chOff x="6899664" y="4380945"/>
            <a:chExt cx="1584111" cy="1584111"/>
          </a:xfrm>
        </p:grpSpPr>
        <p:pic>
          <p:nvPicPr>
            <p:cNvPr id="4" name="Picture 32">
              <a:extLst>
                <a:ext uri="{FF2B5EF4-FFF2-40B4-BE49-F238E27FC236}">
                  <a16:creationId xmlns:a16="http://schemas.microsoft.com/office/drawing/2014/main" id="{E21BBED0-C3FC-AE73-0C99-2D2F446BAB23}"/>
                </a:ext>
              </a:extLst>
            </p:cNvPr>
            <p:cNvPicPr>
              <a:picLocks noChangeAspect="1" noChangeArrowheads="1"/>
            </p:cNvPicPr>
            <p:nvPr/>
          </p:nvPicPr>
          <p:blipFill>
            <a:blip r:embed="rId21"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6899664"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797DF80C-72E2-AE62-2869-C81E2B39678F}"/>
                </a:ext>
              </a:extLst>
            </p:cNvPr>
            <p:cNvSpPr/>
            <p:nvPr/>
          </p:nvSpPr>
          <p:spPr>
            <a:xfrm>
              <a:off x="7365792" y="5038905"/>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9Slide03 SVNCintra" pitchFamily="2" charset="0"/>
                  <a:ea typeface="+mn-ea"/>
                  <a:cs typeface="#9Slide03 SVNCintra" pitchFamily="2" charset="0"/>
                </a:rPr>
                <a:t>5</a:t>
              </a:r>
            </a:p>
          </p:txBody>
        </p:sp>
      </p:grpSp>
      <p:pic>
        <p:nvPicPr>
          <p:cNvPr id="6" name="Picture 12" descr="Sprout  free icon">
            <a:extLst>
              <a:ext uri="{FF2B5EF4-FFF2-40B4-BE49-F238E27FC236}">
                <a16:creationId xmlns:a16="http://schemas.microsoft.com/office/drawing/2014/main" id="{F7835B1D-6455-39A1-2774-2F21F2DB85B8}"/>
              </a:ext>
            </a:extLst>
          </p:cNvPr>
          <p:cNvPicPr>
            <a:picLocks noChangeAspect="1" noChangeArrowheads="1"/>
          </p:cNvPicPr>
          <p:nvPr/>
        </p:nvPicPr>
        <p:blipFill>
          <a:blip r:embed="rId31" cstate="print">
            <a:extLst>
              <a:ext uri="{BEBA8EAE-BF5A-486C-A8C5-ECC9F3942E4B}">
                <a14:imgProps xmlns:a14="http://schemas.microsoft.com/office/drawing/2010/main">
                  <a14:imgLayer r:embed="rId25">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8456121" y="3594226"/>
            <a:ext cx="1564355" cy="156435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0">
            <a:hlinkClick r:id="rId32" action="ppaction://hlinksldjump"/>
            <a:extLst>
              <a:ext uri="{FF2B5EF4-FFF2-40B4-BE49-F238E27FC236}">
                <a16:creationId xmlns:a16="http://schemas.microsoft.com/office/drawing/2014/main" id="{708835D4-5AFB-D913-D45C-4A1501099C3E}"/>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p:blipFill>
        <p:spPr bwMode="auto">
          <a:xfrm>
            <a:off x="8293396" y="829298"/>
            <a:ext cx="1879625" cy="187962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F31394BE-CB89-6F05-8243-A3889D484A76}"/>
              </a:ext>
            </a:extLst>
          </p:cNvPr>
          <p:cNvPicPr>
            <a:picLocks noChangeAspect="1"/>
          </p:cNvPicPr>
          <p:nvPr/>
        </p:nvPicPr>
        <p:blipFill>
          <a:blip r:embed="rId34"/>
          <a:stretch>
            <a:fillRect/>
          </a:stretch>
        </p:blipFill>
        <p:spPr>
          <a:xfrm>
            <a:off x="1942747" y="306511"/>
            <a:ext cx="8858256" cy="676715"/>
          </a:xfrm>
          <a:prstGeom prst="rect">
            <a:avLst/>
          </a:prstGeom>
        </p:spPr>
      </p:pic>
      <p:sp>
        <p:nvSpPr>
          <p:cNvPr id="35" name="Rectangle: Rounded Corners 34">
            <a:hlinkClick r:id="rId35" action="ppaction://hlinksldjump"/>
            <a:extLst>
              <a:ext uri="{FF2B5EF4-FFF2-40B4-BE49-F238E27FC236}">
                <a16:creationId xmlns:a16="http://schemas.microsoft.com/office/drawing/2014/main" id="{4A330F54-B26C-3AB8-30FA-1A90B43D3258}"/>
              </a:ext>
            </a:extLst>
          </p:cNvPr>
          <p:cNvSpPr/>
          <p:nvPr/>
        </p:nvSpPr>
        <p:spPr>
          <a:xfrm>
            <a:off x="10621926" y="414670"/>
            <a:ext cx="1329070" cy="489098"/>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Học</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tiếp</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66EA81FB-AB09-C909-C133-F32F0E7CD109}"/>
              </a:ext>
            </a:extLst>
          </p:cNvPr>
          <p:cNvSpPr/>
          <p:nvPr/>
        </p:nvSpPr>
        <p:spPr>
          <a:xfrm>
            <a:off x="1348740" y="2800350"/>
            <a:ext cx="9178290" cy="69723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Bấm</a:t>
            </a:r>
            <a:r>
              <a:rPr lang="en-US" dirty="0">
                <a:solidFill>
                  <a:srgbClr val="002060"/>
                </a:solidFill>
              </a:rPr>
              <a:t> </a:t>
            </a:r>
            <a:r>
              <a:rPr lang="en-US" dirty="0" err="1">
                <a:solidFill>
                  <a:srgbClr val="002060"/>
                </a:solidFill>
              </a:rPr>
              <a:t>vào</a:t>
            </a:r>
            <a:r>
              <a:rPr lang="en-US" dirty="0">
                <a:solidFill>
                  <a:srgbClr val="002060"/>
                </a:solidFill>
              </a:rPr>
              <a:t> </a:t>
            </a:r>
            <a:r>
              <a:rPr lang="en-US" dirty="0" err="1">
                <a:solidFill>
                  <a:srgbClr val="002060"/>
                </a:solidFill>
              </a:rPr>
              <a:t>hạt</a:t>
            </a:r>
            <a:r>
              <a:rPr lang="en-US" dirty="0">
                <a:solidFill>
                  <a:srgbClr val="002060"/>
                </a:solidFill>
              </a:rPr>
              <a:t> </a:t>
            </a:r>
            <a:r>
              <a:rPr lang="en-US" dirty="0" err="1">
                <a:solidFill>
                  <a:srgbClr val="002060"/>
                </a:solidFill>
              </a:rPr>
              <a:t>giống</a:t>
            </a:r>
            <a:r>
              <a:rPr lang="en-US" dirty="0">
                <a:solidFill>
                  <a:srgbClr val="002060"/>
                </a:solidFill>
              </a:rPr>
              <a:t> </a:t>
            </a:r>
            <a:r>
              <a:rPr lang="en-US" dirty="0" err="1">
                <a:solidFill>
                  <a:srgbClr val="002060"/>
                </a:solidFill>
              </a:rPr>
              <a:t>để</a:t>
            </a:r>
            <a:r>
              <a:rPr lang="en-US" dirty="0">
                <a:solidFill>
                  <a:srgbClr val="002060"/>
                </a:solidFill>
              </a:rPr>
              <a:t> </a:t>
            </a:r>
            <a:r>
              <a:rPr lang="en-US" dirty="0" err="1">
                <a:solidFill>
                  <a:srgbClr val="002060"/>
                </a:solidFill>
              </a:rPr>
              <a:t>ra</a:t>
            </a:r>
            <a:r>
              <a:rPr lang="en-US" dirty="0">
                <a:solidFill>
                  <a:srgbClr val="002060"/>
                </a:solidFill>
              </a:rPr>
              <a:t> </a:t>
            </a:r>
            <a:r>
              <a:rPr lang="en-US" dirty="0" err="1">
                <a:solidFill>
                  <a:srgbClr val="002060"/>
                </a:solidFill>
              </a:rPr>
              <a:t>câu</a:t>
            </a:r>
            <a:r>
              <a:rPr lang="en-US" dirty="0">
                <a:solidFill>
                  <a:srgbClr val="002060"/>
                </a:solidFill>
              </a:rPr>
              <a:t> </a:t>
            </a:r>
            <a:r>
              <a:rPr lang="en-US" dirty="0" err="1">
                <a:solidFill>
                  <a:srgbClr val="002060"/>
                </a:solidFill>
              </a:rPr>
              <a:t>hỏi</a:t>
            </a:r>
            <a:r>
              <a:rPr lang="en-US" dirty="0">
                <a:solidFill>
                  <a:srgbClr val="002060"/>
                </a:solidFill>
              </a:rPr>
              <a:t>. </a:t>
            </a:r>
            <a:r>
              <a:rPr lang="en-US" dirty="0" err="1">
                <a:solidFill>
                  <a:srgbClr val="002060"/>
                </a:solidFill>
              </a:rPr>
              <a:t>Trả</a:t>
            </a:r>
            <a:r>
              <a:rPr lang="en-US" dirty="0">
                <a:solidFill>
                  <a:srgbClr val="002060"/>
                </a:solidFill>
              </a:rPr>
              <a:t> </a:t>
            </a:r>
            <a:r>
              <a:rPr lang="en-US" dirty="0" err="1">
                <a:solidFill>
                  <a:srgbClr val="002060"/>
                </a:solidFill>
              </a:rPr>
              <a:t>lời</a:t>
            </a:r>
            <a:r>
              <a:rPr lang="en-US" dirty="0">
                <a:solidFill>
                  <a:srgbClr val="002060"/>
                </a:solidFill>
              </a:rPr>
              <a:t> </a:t>
            </a:r>
            <a:r>
              <a:rPr lang="en-US" dirty="0" err="1">
                <a:solidFill>
                  <a:srgbClr val="002060"/>
                </a:solidFill>
              </a:rPr>
              <a:t>xong</a:t>
            </a:r>
            <a:r>
              <a:rPr lang="en-US" dirty="0">
                <a:solidFill>
                  <a:srgbClr val="002060"/>
                </a:solidFill>
              </a:rPr>
              <a:t> </a:t>
            </a:r>
            <a:r>
              <a:rPr lang="en-US" dirty="0" err="1">
                <a:solidFill>
                  <a:srgbClr val="002060"/>
                </a:solidFill>
              </a:rPr>
              <a:t>bấm</a:t>
            </a:r>
            <a:r>
              <a:rPr lang="en-US" dirty="0">
                <a:solidFill>
                  <a:srgbClr val="002060"/>
                </a:solidFill>
              </a:rPr>
              <a:t> </a:t>
            </a:r>
            <a:r>
              <a:rPr lang="en-US" dirty="0" err="1">
                <a:solidFill>
                  <a:srgbClr val="002060"/>
                </a:solidFill>
              </a:rPr>
              <a:t>hạt</a:t>
            </a:r>
            <a:r>
              <a:rPr lang="en-US" dirty="0">
                <a:solidFill>
                  <a:srgbClr val="002060"/>
                </a:solidFill>
              </a:rPr>
              <a:t> </a:t>
            </a:r>
            <a:r>
              <a:rPr lang="en-US" dirty="0" err="1">
                <a:solidFill>
                  <a:srgbClr val="002060"/>
                </a:solidFill>
              </a:rPr>
              <a:t>mầm</a:t>
            </a:r>
            <a:r>
              <a:rPr lang="en-US" dirty="0">
                <a:solidFill>
                  <a:srgbClr val="002060"/>
                </a:solidFill>
              </a:rPr>
              <a:t> </a:t>
            </a:r>
            <a:r>
              <a:rPr lang="en-US" dirty="0" err="1">
                <a:solidFill>
                  <a:srgbClr val="002060"/>
                </a:solidFill>
              </a:rPr>
              <a:t>để</a:t>
            </a:r>
            <a:r>
              <a:rPr lang="en-US" dirty="0">
                <a:solidFill>
                  <a:srgbClr val="002060"/>
                </a:solidFill>
              </a:rPr>
              <a:t> quay </a:t>
            </a:r>
            <a:r>
              <a:rPr lang="en-US" dirty="0" err="1">
                <a:solidFill>
                  <a:srgbClr val="002060"/>
                </a:solidFill>
              </a:rPr>
              <a:t>về</a:t>
            </a:r>
            <a:r>
              <a:rPr lang="en-US" dirty="0">
                <a:solidFill>
                  <a:srgbClr val="002060"/>
                </a:solidFill>
              </a:rPr>
              <a:t>. </a:t>
            </a:r>
            <a:r>
              <a:rPr lang="en-US" dirty="0" err="1">
                <a:solidFill>
                  <a:srgbClr val="002060"/>
                </a:solidFill>
              </a:rPr>
              <a:t>Bấm</a:t>
            </a:r>
            <a:r>
              <a:rPr lang="en-US" dirty="0">
                <a:solidFill>
                  <a:srgbClr val="002060"/>
                </a:solidFill>
              </a:rPr>
              <a:t> </a:t>
            </a:r>
            <a:r>
              <a:rPr lang="en-US" dirty="0" err="1">
                <a:solidFill>
                  <a:srgbClr val="002060"/>
                </a:solidFill>
              </a:rPr>
              <a:t>vào</a:t>
            </a:r>
            <a:r>
              <a:rPr lang="en-US" dirty="0">
                <a:solidFill>
                  <a:srgbClr val="002060"/>
                </a:solidFill>
              </a:rPr>
              <a:t> </a:t>
            </a:r>
            <a:r>
              <a:rPr lang="en-US" dirty="0" err="1">
                <a:solidFill>
                  <a:srgbClr val="002060"/>
                </a:solidFill>
              </a:rPr>
              <a:t>chậu</a:t>
            </a:r>
            <a:r>
              <a:rPr lang="en-US" dirty="0">
                <a:solidFill>
                  <a:srgbClr val="002060"/>
                </a:solidFill>
              </a:rPr>
              <a:t> </a:t>
            </a:r>
            <a:r>
              <a:rPr lang="en-US" dirty="0" err="1">
                <a:solidFill>
                  <a:srgbClr val="002060"/>
                </a:solidFill>
              </a:rPr>
              <a:t>tương</a:t>
            </a:r>
            <a:r>
              <a:rPr lang="en-US" dirty="0">
                <a:solidFill>
                  <a:srgbClr val="002060"/>
                </a:solidFill>
              </a:rPr>
              <a:t> </a:t>
            </a:r>
            <a:r>
              <a:rPr lang="en-US" dirty="0" err="1">
                <a:solidFill>
                  <a:srgbClr val="002060"/>
                </a:solidFill>
              </a:rPr>
              <a:t>ứng</a:t>
            </a:r>
            <a:r>
              <a:rPr lang="en-US" dirty="0">
                <a:solidFill>
                  <a:srgbClr val="002060"/>
                </a:solidFill>
              </a:rPr>
              <a:t> </a:t>
            </a:r>
            <a:r>
              <a:rPr lang="en-US" dirty="0" err="1">
                <a:solidFill>
                  <a:srgbClr val="002060"/>
                </a:solidFill>
              </a:rPr>
              <a:t>để</a:t>
            </a:r>
            <a:r>
              <a:rPr lang="en-US" dirty="0">
                <a:solidFill>
                  <a:srgbClr val="002060"/>
                </a:solidFill>
              </a:rPr>
              <a:t> </a:t>
            </a:r>
            <a:r>
              <a:rPr lang="en-US" dirty="0" err="1">
                <a:solidFill>
                  <a:srgbClr val="002060"/>
                </a:solidFill>
              </a:rPr>
              <a:t>mọc</a:t>
            </a:r>
            <a:r>
              <a:rPr lang="en-US" dirty="0">
                <a:solidFill>
                  <a:srgbClr val="002060"/>
                </a:solidFill>
              </a:rPr>
              <a:t> </a:t>
            </a:r>
            <a:r>
              <a:rPr lang="en-US" dirty="0" err="1">
                <a:solidFill>
                  <a:srgbClr val="002060"/>
                </a:solidFill>
              </a:rPr>
              <a:t>lên</a:t>
            </a:r>
            <a:r>
              <a:rPr lang="en-US" dirty="0">
                <a:solidFill>
                  <a:srgbClr val="002060"/>
                </a:solidFill>
              </a:rPr>
              <a:t> </a:t>
            </a:r>
            <a:r>
              <a:rPr lang="en-US" dirty="0" err="1">
                <a:solidFill>
                  <a:srgbClr val="002060"/>
                </a:solidFill>
              </a:rPr>
              <a:t>cây</a:t>
            </a:r>
            <a:r>
              <a:rPr lang="en-US" dirty="0">
                <a:solidFill>
                  <a:srgbClr val="002060"/>
                </a:solidFill>
              </a:rPr>
              <a:t>. </a:t>
            </a:r>
            <a:r>
              <a:rPr lang="en-US" dirty="0" err="1">
                <a:solidFill>
                  <a:srgbClr val="002060"/>
                </a:solidFill>
              </a:rPr>
              <a:t>Đọc</a:t>
            </a:r>
            <a:r>
              <a:rPr lang="en-US" dirty="0">
                <a:solidFill>
                  <a:srgbClr val="002060"/>
                </a:solidFill>
              </a:rPr>
              <a:t> </a:t>
            </a:r>
            <a:r>
              <a:rPr lang="en-US" dirty="0" err="1">
                <a:solidFill>
                  <a:srgbClr val="002060"/>
                </a:solidFill>
              </a:rPr>
              <a:t>xong</a:t>
            </a:r>
            <a:r>
              <a:rPr lang="en-US" dirty="0">
                <a:solidFill>
                  <a:srgbClr val="002060"/>
                </a:solidFill>
              </a:rPr>
              <a:t> </a:t>
            </a:r>
            <a:r>
              <a:rPr lang="en-US" dirty="0" err="1">
                <a:solidFill>
                  <a:srgbClr val="002060"/>
                </a:solidFill>
              </a:rPr>
              <a:t>thì</a:t>
            </a:r>
            <a:r>
              <a:rPr lang="en-US" dirty="0">
                <a:solidFill>
                  <a:srgbClr val="002060"/>
                </a:solidFill>
              </a:rPr>
              <a:t> </a:t>
            </a:r>
            <a:r>
              <a:rPr lang="en-US" dirty="0" err="1">
                <a:solidFill>
                  <a:srgbClr val="002060"/>
                </a:solidFill>
              </a:rPr>
              <a:t>xoá</a:t>
            </a:r>
            <a:endParaRPr lang="en-US" dirty="0">
              <a:solidFill>
                <a:srgbClr val="002060"/>
              </a:solidFill>
            </a:endParaRPr>
          </a:p>
        </p:txBody>
      </p:sp>
    </p:spTree>
    <p:extLst>
      <p:ext uri="{BB962C8B-B14F-4D97-AF65-F5344CB8AC3E}">
        <p14:creationId xmlns:p14="http://schemas.microsoft.com/office/powerpoint/2010/main" val="38021434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8" presetClass="emph" presetSubtype="0" fill="hold" nodeType="withEffect">
                                  <p:stCondLst>
                                    <p:cond delay="0"/>
                                  </p:stCondLst>
                                  <p:childTnLst>
                                    <p:animRot by="21600000">
                                      <p:cBhvr>
                                        <p:cTn id="11" dur="2000" fill="hold"/>
                                        <p:tgtEl>
                                          <p:spTgt spid="30"/>
                                        </p:tgtEl>
                                        <p:attrNameLst>
                                          <p:attrName>r</p:attrName>
                                        </p:attrNameLst>
                                      </p:cBhvr>
                                    </p:animRot>
                                  </p:childTnLst>
                                </p:cTn>
                              </p:par>
                            </p:childTnLst>
                          </p:cTn>
                        </p:par>
                        <p:par>
                          <p:cTn id="12" fill="hold">
                            <p:stCondLst>
                              <p:cond delay="2000"/>
                            </p:stCondLst>
                            <p:childTnLst>
                              <p:par>
                                <p:cTn id="13" presetID="53" presetClass="entr" presetSubtype="16"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750" fill="hold"/>
                                        <p:tgtEl>
                                          <p:spTgt spid="9"/>
                                        </p:tgtEl>
                                        <p:attrNameLst>
                                          <p:attrName>ppt_w</p:attrName>
                                        </p:attrNameLst>
                                      </p:cBhvr>
                                      <p:tavLst>
                                        <p:tav tm="0">
                                          <p:val>
                                            <p:fltVal val="0"/>
                                          </p:val>
                                        </p:tav>
                                        <p:tav tm="100000">
                                          <p:val>
                                            <p:strVal val="#ppt_w"/>
                                          </p:val>
                                        </p:tav>
                                      </p:tavLst>
                                    </p:anim>
                                    <p:anim calcmode="lin" valueType="num">
                                      <p:cBhvr>
                                        <p:cTn id="16" dur="750" fill="hold"/>
                                        <p:tgtEl>
                                          <p:spTgt spid="9"/>
                                        </p:tgtEl>
                                        <p:attrNameLst>
                                          <p:attrName>ppt_h</p:attrName>
                                        </p:attrNameLst>
                                      </p:cBhvr>
                                      <p:tavLst>
                                        <p:tav tm="0">
                                          <p:val>
                                            <p:fltVal val="0"/>
                                          </p:val>
                                        </p:tav>
                                        <p:tav tm="100000">
                                          <p:val>
                                            <p:strVal val="#ppt_h"/>
                                          </p:val>
                                        </p:tav>
                                      </p:tavLst>
                                    </p:anim>
                                    <p:animEffect transition="in" filter="fade">
                                      <p:cBhvr>
                                        <p:cTn id="17" dur="75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3" name="arrow.wav"/>
                                        </p:tgtEl>
                                      </p:cMediaNode>
                                    </p:audio>
                                  </p:subTnLst>
                                </p:cTn>
                              </p:par>
                            </p:childTnLst>
                          </p:cTn>
                        </p:par>
                        <p:par>
                          <p:cTn id="18" fill="hold">
                            <p:stCondLst>
                              <p:cond delay="2750"/>
                            </p:stCondLst>
                            <p:childTnLst>
                              <p:par>
                                <p:cTn id="19" presetID="53" presetClass="entr" presetSubtype="16"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750" fill="hold"/>
                                        <p:tgtEl>
                                          <p:spTgt spid="10"/>
                                        </p:tgtEl>
                                        <p:attrNameLst>
                                          <p:attrName>ppt_w</p:attrName>
                                        </p:attrNameLst>
                                      </p:cBhvr>
                                      <p:tavLst>
                                        <p:tav tm="0">
                                          <p:val>
                                            <p:fltVal val="0"/>
                                          </p:val>
                                        </p:tav>
                                        <p:tav tm="100000">
                                          <p:val>
                                            <p:strVal val="#ppt_w"/>
                                          </p:val>
                                        </p:tav>
                                      </p:tavLst>
                                    </p:anim>
                                    <p:anim calcmode="lin" valueType="num">
                                      <p:cBhvr>
                                        <p:cTn id="22" dur="750" fill="hold"/>
                                        <p:tgtEl>
                                          <p:spTgt spid="10"/>
                                        </p:tgtEl>
                                        <p:attrNameLst>
                                          <p:attrName>ppt_h</p:attrName>
                                        </p:attrNameLst>
                                      </p:cBhvr>
                                      <p:tavLst>
                                        <p:tav tm="0">
                                          <p:val>
                                            <p:fltVal val="0"/>
                                          </p:val>
                                        </p:tav>
                                        <p:tav tm="100000">
                                          <p:val>
                                            <p:strVal val="#ppt_h"/>
                                          </p:val>
                                        </p:tav>
                                      </p:tavLst>
                                    </p:anim>
                                    <p:animEffect transition="in" filter="fade">
                                      <p:cBhvr>
                                        <p:cTn id="23" dur="750"/>
                                        <p:tgtEl>
                                          <p:spTgt spid="10"/>
                                        </p:tgtEl>
                                      </p:cBhvr>
                                    </p:animEffect>
                                  </p:childTnLst>
                                  <p:subTnLst>
                                    <p:audio>
                                      <p:cMediaNode>
                                        <p:cTn display="0" masterRel="sameClick">
                                          <p:stCondLst>
                                            <p:cond evt="begin" delay="0">
                                              <p:tn val="19"/>
                                            </p:cond>
                                          </p:stCondLst>
                                          <p:endCondLst>
                                            <p:cond evt="onStopAudio" delay="0">
                                              <p:tgtEl>
                                                <p:sldTgt/>
                                              </p:tgtEl>
                                            </p:cond>
                                          </p:endCondLst>
                                        </p:cTn>
                                        <p:tgtEl>
                                          <p:sndTgt r:embed="rId4" name="click.wav"/>
                                        </p:tgtEl>
                                      </p:cMediaNode>
                                    </p:audio>
                                  </p:subTnLst>
                                </p:cTn>
                              </p:par>
                            </p:childTnLst>
                          </p:cTn>
                        </p:par>
                        <p:par>
                          <p:cTn id="24" fill="hold">
                            <p:stCondLst>
                              <p:cond delay="3500"/>
                            </p:stCondLst>
                            <p:childTnLst>
                              <p:par>
                                <p:cTn id="25" presetID="53" presetClass="entr" presetSubtype="16"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750" fill="hold"/>
                                        <p:tgtEl>
                                          <p:spTgt spid="11"/>
                                        </p:tgtEl>
                                        <p:attrNameLst>
                                          <p:attrName>ppt_w</p:attrName>
                                        </p:attrNameLst>
                                      </p:cBhvr>
                                      <p:tavLst>
                                        <p:tav tm="0">
                                          <p:val>
                                            <p:fltVal val="0"/>
                                          </p:val>
                                        </p:tav>
                                        <p:tav tm="100000">
                                          <p:val>
                                            <p:strVal val="#ppt_w"/>
                                          </p:val>
                                        </p:tav>
                                      </p:tavLst>
                                    </p:anim>
                                    <p:anim calcmode="lin" valueType="num">
                                      <p:cBhvr>
                                        <p:cTn id="28" dur="750" fill="hold"/>
                                        <p:tgtEl>
                                          <p:spTgt spid="11"/>
                                        </p:tgtEl>
                                        <p:attrNameLst>
                                          <p:attrName>ppt_h</p:attrName>
                                        </p:attrNameLst>
                                      </p:cBhvr>
                                      <p:tavLst>
                                        <p:tav tm="0">
                                          <p:val>
                                            <p:fltVal val="0"/>
                                          </p:val>
                                        </p:tav>
                                        <p:tav tm="100000">
                                          <p:val>
                                            <p:strVal val="#ppt_h"/>
                                          </p:val>
                                        </p:tav>
                                      </p:tavLst>
                                    </p:anim>
                                    <p:animEffect transition="in" filter="fade">
                                      <p:cBhvr>
                                        <p:cTn id="29" dur="750"/>
                                        <p:tgtEl>
                                          <p:spTgt spid="11"/>
                                        </p:tgtEl>
                                      </p:cBhvr>
                                    </p:animEffect>
                                  </p:childTnLst>
                                  <p:subTnLst>
                                    <p:audio>
                                      <p:cMediaNode>
                                        <p:cTn display="0" masterRel="sameClick">
                                          <p:stCondLst>
                                            <p:cond evt="begin" delay="0">
                                              <p:tn val="25"/>
                                            </p:cond>
                                          </p:stCondLst>
                                          <p:endCondLst>
                                            <p:cond evt="onStopAudio" delay="0">
                                              <p:tgtEl>
                                                <p:sldTgt/>
                                              </p:tgtEl>
                                            </p:cond>
                                          </p:endCondLst>
                                        </p:cTn>
                                        <p:tgtEl>
                                          <p:sndTgt r:embed="rId5" name="coin.wav"/>
                                        </p:tgtEl>
                                      </p:cMediaNode>
                                    </p:audio>
                                  </p:subTnLst>
                                </p:cTn>
                              </p:par>
                            </p:childTnLst>
                          </p:cTn>
                        </p:par>
                        <p:par>
                          <p:cTn id="30" fill="hold">
                            <p:stCondLst>
                              <p:cond delay="4250"/>
                            </p:stCondLst>
                            <p:childTnLst>
                              <p:par>
                                <p:cTn id="31" presetID="53" presetClass="entr" presetSubtype="16"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750" fill="hold"/>
                                        <p:tgtEl>
                                          <p:spTgt spid="12"/>
                                        </p:tgtEl>
                                        <p:attrNameLst>
                                          <p:attrName>ppt_w</p:attrName>
                                        </p:attrNameLst>
                                      </p:cBhvr>
                                      <p:tavLst>
                                        <p:tav tm="0">
                                          <p:val>
                                            <p:fltVal val="0"/>
                                          </p:val>
                                        </p:tav>
                                        <p:tav tm="100000">
                                          <p:val>
                                            <p:strVal val="#ppt_w"/>
                                          </p:val>
                                        </p:tav>
                                      </p:tavLst>
                                    </p:anim>
                                    <p:anim calcmode="lin" valueType="num">
                                      <p:cBhvr>
                                        <p:cTn id="34" dur="750" fill="hold"/>
                                        <p:tgtEl>
                                          <p:spTgt spid="12"/>
                                        </p:tgtEl>
                                        <p:attrNameLst>
                                          <p:attrName>ppt_h</p:attrName>
                                        </p:attrNameLst>
                                      </p:cBhvr>
                                      <p:tavLst>
                                        <p:tav tm="0">
                                          <p:val>
                                            <p:fltVal val="0"/>
                                          </p:val>
                                        </p:tav>
                                        <p:tav tm="100000">
                                          <p:val>
                                            <p:strVal val="#ppt_h"/>
                                          </p:val>
                                        </p:tav>
                                      </p:tavLst>
                                    </p:anim>
                                    <p:animEffect transition="in" filter="fade">
                                      <p:cBhvr>
                                        <p:cTn id="35" dur="750"/>
                                        <p:tgtEl>
                                          <p:spTgt spid="12"/>
                                        </p:tgtEl>
                                      </p:cBhvr>
                                    </p:animEffect>
                                  </p:childTnLst>
                                  <p:subTnLst>
                                    <p:audio>
                                      <p:cMediaNode>
                                        <p:cTn display="0" masterRel="sameClick">
                                          <p:stCondLst>
                                            <p:cond evt="begin" delay="0">
                                              <p:tn val="31"/>
                                            </p:cond>
                                          </p:stCondLst>
                                          <p:endCondLst>
                                            <p:cond evt="onStopAudio" delay="0">
                                              <p:tgtEl>
                                                <p:sldTgt/>
                                              </p:tgtEl>
                                            </p:cond>
                                          </p:endCondLst>
                                        </p:cTn>
                                        <p:tgtEl>
                                          <p:sndTgt r:embed="rId4" name="click.wav"/>
                                        </p:tgtEl>
                                      </p:cMediaNode>
                                    </p:audio>
                                  </p:subTnLst>
                                </p:cTn>
                              </p:par>
                            </p:childTnLst>
                          </p:cTn>
                        </p:par>
                        <p:par>
                          <p:cTn id="36" fill="hold">
                            <p:stCondLst>
                              <p:cond delay="5000"/>
                            </p:stCondLst>
                            <p:childTnLst>
                              <p:par>
                                <p:cTn id="37" presetID="42" presetClass="entr" presetSubtype="0"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1000"/>
                                        <p:tgtEl>
                                          <p:spTgt spid="20"/>
                                        </p:tgtEl>
                                      </p:cBhvr>
                                    </p:animEffect>
                                    <p:anim calcmode="lin" valueType="num">
                                      <p:cBhvr>
                                        <p:cTn id="50" dur="1000" fill="hold"/>
                                        <p:tgtEl>
                                          <p:spTgt spid="20"/>
                                        </p:tgtEl>
                                        <p:attrNameLst>
                                          <p:attrName>ppt_x</p:attrName>
                                        </p:attrNameLst>
                                      </p:cBhvr>
                                      <p:tavLst>
                                        <p:tav tm="0">
                                          <p:val>
                                            <p:strVal val="#ppt_x"/>
                                          </p:val>
                                        </p:tav>
                                        <p:tav tm="100000">
                                          <p:val>
                                            <p:strVal val="#ppt_x"/>
                                          </p:val>
                                        </p:tav>
                                      </p:tavLst>
                                    </p:anim>
                                    <p:anim calcmode="lin" valueType="num">
                                      <p:cBhvr>
                                        <p:cTn id="51" dur="1000" fill="hold"/>
                                        <p:tgtEl>
                                          <p:spTgt spid="20"/>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000"/>
                                        <p:tgtEl>
                                          <p:spTgt spid="23"/>
                                        </p:tgtEl>
                                      </p:cBhvr>
                                    </p:animEffect>
                                    <p:anim calcmode="lin" valueType="num">
                                      <p:cBhvr>
                                        <p:cTn id="55" dur="1000" fill="hold"/>
                                        <p:tgtEl>
                                          <p:spTgt spid="23"/>
                                        </p:tgtEl>
                                        <p:attrNameLst>
                                          <p:attrName>ppt_x</p:attrName>
                                        </p:attrNameLst>
                                      </p:cBhvr>
                                      <p:tavLst>
                                        <p:tav tm="0">
                                          <p:val>
                                            <p:strVal val="#ppt_x"/>
                                          </p:val>
                                        </p:tav>
                                        <p:tav tm="100000">
                                          <p:val>
                                            <p:strVal val="#ppt_x"/>
                                          </p:val>
                                        </p:tav>
                                      </p:tavLst>
                                    </p:anim>
                                    <p:anim calcmode="lin" valueType="num">
                                      <p:cBhvr>
                                        <p:cTn id="56" dur="1000" fill="hold"/>
                                        <p:tgtEl>
                                          <p:spTgt spid="23"/>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fade">
                                      <p:cBhvr>
                                        <p:cTn id="59" dur="1000"/>
                                        <p:tgtEl>
                                          <p:spTgt spid="3"/>
                                        </p:tgtEl>
                                      </p:cBhvr>
                                    </p:animEffect>
                                    <p:anim calcmode="lin" valueType="num">
                                      <p:cBhvr>
                                        <p:cTn id="60" dur="1000" fill="hold"/>
                                        <p:tgtEl>
                                          <p:spTgt spid="3"/>
                                        </p:tgtEl>
                                        <p:attrNameLst>
                                          <p:attrName>ppt_x</p:attrName>
                                        </p:attrNameLst>
                                      </p:cBhvr>
                                      <p:tavLst>
                                        <p:tav tm="0">
                                          <p:val>
                                            <p:strVal val="#ppt_x"/>
                                          </p:val>
                                        </p:tav>
                                        <p:tav tm="100000">
                                          <p:val>
                                            <p:strVal val="#ppt_x"/>
                                          </p:val>
                                        </p:tav>
                                      </p:tavLst>
                                    </p:anim>
                                    <p:anim calcmode="lin" valueType="num">
                                      <p:cBhvr>
                                        <p:cTn id="61" dur="1000" fill="hold"/>
                                        <p:tgtEl>
                                          <p:spTgt spid="3"/>
                                        </p:tgtEl>
                                        <p:attrNameLst>
                                          <p:attrName>ppt_y</p:attrName>
                                        </p:attrNameLst>
                                      </p:cBhvr>
                                      <p:tavLst>
                                        <p:tav tm="0">
                                          <p:val>
                                            <p:strVal val="#ppt_y+.1"/>
                                          </p:val>
                                        </p:tav>
                                        <p:tav tm="100000">
                                          <p:val>
                                            <p:strVal val="#ppt_y"/>
                                          </p:val>
                                        </p:tav>
                                      </p:tavLst>
                                    </p:anim>
                                  </p:childTnLst>
                                </p:cTn>
                              </p:par>
                            </p:childTnLst>
                          </p:cTn>
                        </p:par>
                        <p:par>
                          <p:cTn id="62" fill="hold">
                            <p:stCondLst>
                              <p:cond delay="6000"/>
                            </p:stCondLst>
                            <p:childTnLst>
                              <p:par>
                                <p:cTn id="63" presetID="53" presetClass="entr" presetSubtype="16" fill="hold" nodeType="afterEffect">
                                  <p:stCondLst>
                                    <p:cond delay="0"/>
                                  </p:stCondLst>
                                  <p:childTnLst>
                                    <p:set>
                                      <p:cBhvr>
                                        <p:cTn id="64" dur="1" fill="hold">
                                          <p:stCondLst>
                                            <p:cond delay="0"/>
                                          </p:stCondLst>
                                        </p:cTn>
                                        <p:tgtEl>
                                          <p:spTgt spid="7"/>
                                        </p:tgtEl>
                                        <p:attrNameLst>
                                          <p:attrName>style.visibility</p:attrName>
                                        </p:attrNameLst>
                                      </p:cBhvr>
                                      <p:to>
                                        <p:strVal val="visible"/>
                                      </p:to>
                                    </p:set>
                                    <p:anim calcmode="lin" valueType="num">
                                      <p:cBhvr>
                                        <p:cTn id="65" dur="750" fill="hold"/>
                                        <p:tgtEl>
                                          <p:spTgt spid="7"/>
                                        </p:tgtEl>
                                        <p:attrNameLst>
                                          <p:attrName>ppt_w</p:attrName>
                                        </p:attrNameLst>
                                      </p:cBhvr>
                                      <p:tavLst>
                                        <p:tav tm="0">
                                          <p:val>
                                            <p:fltVal val="0"/>
                                          </p:val>
                                        </p:tav>
                                        <p:tav tm="100000">
                                          <p:val>
                                            <p:strVal val="#ppt_w"/>
                                          </p:val>
                                        </p:tav>
                                      </p:tavLst>
                                    </p:anim>
                                    <p:anim calcmode="lin" valueType="num">
                                      <p:cBhvr>
                                        <p:cTn id="66" dur="750" fill="hold"/>
                                        <p:tgtEl>
                                          <p:spTgt spid="7"/>
                                        </p:tgtEl>
                                        <p:attrNameLst>
                                          <p:attrName>ppt_h</p:attrName>
                                        </p:attrNameLst>
                                      </p:cBhvr>
                                      <p:tavLst>
                                        <p:tav tm="0">
                                          <p:val>
                                            <p:fltVal val="0"/>
                                          </p:val>
                                        </p:tav>
                                        <p:tav tm="100000">
                                          <p:val>
                                            <p:strVal val="#ppt_h"/>
                                          </p:val>
                                        </p:tav>
                                      </p:tavLst>
                                    </p:anim>
                                    <p:animEffect transition="in" filter="fade">
                                      <p:cBhvr>
                                        <p:cTn id="67" dur="750"/>
                                        <p:tgtEl>
                                          <p:spTgt spid="7"/>
                                        </p:tgtEl>
                                      </p:cBhvr>
                                    </p:animEffect>
                                  </p:childTnLst>
                                  <p:subTnLst>
                                    <p:audio>
                                      <p:cMediaNode>
                                        <p:cTn display="0" masterRel="sameClick">
                                          <p:stCondLst>
                                            <p:cond evt="begin" delay="0">
                                              <p:tn val="63"/>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8" restart="whenNotActive" fill="hold" evtFilter="cancelBubble" nodeType="interactiveSeq">
                <p:stCondLst>
                  <p:cond evt="onClick" delay="0">
                    <p:tgtEl>
                      <p:spTgt spid="14"/>
                    </p:tgtEl>
                  </p:cond>
                </p:stCondLst>
                <p:endSync evt="end" delay="0">
                  <p:rtn val="all"/>
                </p:endSync>
                <p:childTnLst>
                  <p:par>
                    <p:cTn id="69" fill="hold">
                      <p:stCondLst>
                        <p:cond delay="0"/>
                      </p:stCondLst>
                      <p:childTnLst>
                        <p:par>
                          <p:cTn id="70" fill="hold">
                            <p:stCondLst>
                              <p:cond delay="0"/>
                            </p:stCondLst>
                            <p:childTnLst>
                              <p:par>
                                <p:cTn id="71" presetID="42" presetClass="path" presetSubtype="0" accel="50000" decel="50000" fill="hold" nodeType="clickEffect">
                                  <p:stCondLst>
                                    <p:cond delay="0"/>
                                  </p:stCondLst>
                                  <p:childTnLst>
                                    <p:animMotion origin="layout" path="M 0.00377 -0.0044 L 0.00026 0.45277 " pathEditMode="relative" rAng="0" ptsTypes="AA">
                                      <p:cBhvr>
                                        <p:cTn id="72" dur="2000" fill="hold"/>
                                        <p:tgtEl>
                                          <p:spTgt spid="9"/>
                                        </p:tgtEl>
                                        <p:attrNameLst>
                                          <p:attrName>ppt_x</p:attrName>
                                          <p:attrName>ppt_y</p:attrName>
                                        </p:attrNameLst>
                                      </p:cBhvr>
                                      <p:rCtr x="-182" y="22847"/>
                                    </p:animMotion>
                                  </p:childTnLst>
                                  <p:subTnLst>
                                    <p:audio>
                                      <p:cMediaNode>
                                        <p:cTn display="0" masterRel="sameClick">
                                          <p:stCondLst>
                                            <p:cond evt="begin" delay="0">
                                              <p:tn val="71"/>
                                            </p:cond>
                                          </p:stCondLst>
                                          <p:endCondLst>
                                            <p:cond evt="onStopAudio" delay="0">
                                              <p:tgtEl>
                                                <p:sldTgt/>
                                              </p:tgtEl>
                                            </p:cond>
                                          </p:endCondLst>
                                        </p:cTn>
                                        <p:tgtEl>
                                          <p:sndTgt r:embed="rId6" name="wind.wav"/>
                                        </p:tgtEl>
                                      </p:cMediaNode>
                                    </p:audio>
                                  </p:subTnLst>
                                </p:cTn>
                              </p:par>
                            </p:childTnLst>
                          </p:cTn>
                        </p:par>
                        <p:par>
                          <p:cTn id="73" fill="hold">
                            <p:stCondLst>
                              <p:cond delay="2000"/>
                            </p:stCondLst>
                            <p:childTnLst>
                              <p:par>
                                <p:cTn id="74" presetID="42" presetClass="entr" presetSubtype="0" fill="hold" nodeType="after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fade">
                                      <p:cBhvr>
                                        <p:cTn id="76" dur="1000"/>
                                        <p:tgtEl>
                                          <p:spTgt spid="26"/>
                                        </p:tgtEl>
                                      </p:cBhvr>
                                    </p:animEffect>
                                    <p:anim calcmode="lin" valueType="num">
                                      <p:cBhvr>
                                        <p:cTn id="77" dur="1000" fill="hold"/>
                                        <p:tgtEl>
                                          <p:spTgt spid="26"/>
                                        </p:tgtEl>
                                        <p:attrNameLst>
                                          <p:attrName>ppt_x</p:attrName>
                                        </p:attrNameLst>
                                      </p:cBhvr>
                                      <p:tavLst>
                                        <p:tav tm="0">
                                          <p:val>
                                            <p:strVal val="#ppt_x"/>
                                          </p:val>
                                        </p:tav>
                                        <p:tav tm="100000">
                                          <p:val>
                                            <p:strVal val="#ppt_x"/>
                                          </p:val>
                                        </p:tav>
                                      </p:tavLst>
                                    </p:anim>
                                    <p:anim calcmode="lin" valueType="num">
                                      <p:cBhvr>
                                        <p:cTn id="78" dur="1000" fill="hold"/>
                                        <p:tgtEl>
                                          <p:spTgt spid="26"/>
                                        </p:tgtEl>
                                        <p:attrNameLst>
                                          <p:attrName>ppt_y</p:attrName>
                                        </p:attrNameLst>
                                      </p:cBhvr>
                                      <p:tavLst>
                                        <p:tav tm="0">
                                          <p:val>
                                            <p:strVal val="#ppt_y+.1"/>
                                          </p:val>
                                        </p:tav>
                                        <p:tav tm="100000">
                                          <p:val>
                                            <p:strVal val="#ppt_y"/>
                                          </p:val>
                                        </p:tav>
                                      </p:tavLst>
                                    </p:anim>
                                  </p:childTnLst>
                                </p:cTn>
                              </p:par>
                              <p:par>
                                <p:cTn id="79" presetID="32" presetClass="emph" presetSubtype="0" repeatCount="indefinite" fill="hold" nodeType="withEffect">
                                  <p:stCondLst>
                                    <p:cond delay="0"/>
                                  </p:stCondLst>
                                  <p:childTnLst>
                                    <p:animRot by="120000">
                                      <p:cBhvr>
                                        <p:cTn id="80" dur="100" fill="hold">
                                          <p:stCondLst>
                                            <p:cond delay="0"/>
                                          </p:stCondLst>
                                        </p:cTn>
                                        <p:tgtEl>
                                          <p:spTgt spid="26"/>
                                        </p:tgtEl>
                                        <p:attrNameLst>
                                          <p:attrName>r</p:attrName>
                                        </p:attrNameLst>
                                      </p:cBhvr>
                                    </p:animRot>
                                    <p:animRot by="-240000">
                                      <p:cBhvr>
                                        <p:cTn id="81" dur="200" fill="hold">
                                          <p:stCondLst>
                                            <p:cond delay="200"/>
                                          </p:stCondLst>
                                        </p:cTn>
                                        <p:tgtEl>
                                          <p:spTgt spid="26"/>
                                        </p:tgtEl>
                                        <p:attrNameLst>
                                          <p:attrName>r</p:attrName>
                                        </p:attrNameLst>
                                      </p:cBhvr>
                                    </p:animRot>
                                    <p:animRot by="240000">
                                      <p:cBhvr>
                                        <p:cTn id="82" dur="200" fill="hold">
                                          <p:stCondLst>
                                            <p:cond delay="400"/>
                                          </p:stCondLst>
                                        </p:cTn>
                                        <p:tgtEl>
                                          <p:spTgt spid="26"/>
                                        </p:tgtEl>
                                        <p:attrNameLst>
                                          <p:attrName>r</p:attrName>
                                        </p:attrNameLst>
                                      </p:cBhvr>
                                    </p:animRot>
                                    <p:animRot by="-240000">
                                      <p:cBhvr>
                                        <p:cTn id="83" dur="200" fill="hold">
                                          <p:stCondLst>
                                            <p:cond delay="600"/>
                                          </p:stCondLst>
                                        </p:cTn>
                                        <p:tgtEl>
                                          <p:spTgt spid="26"/>
                                        </p:tgtEl>
                                        <p:attrNameLst>
                                          <p:attrName>r</p:attrName>
                                        </p:attrNameLst>
                                      </p:cBhvr>
                                    </p:animRot>
                                    <p:animRot by="120000">
                                      <p:cBhvr>
                                        <p:cTn id="84" dur="200" fill="hold">
                                          <p:stCondLst>
                                            <p:cond delay="800"/>
                                          </p:stCondLst>
                                        </p:cTn>
                                        <p:tgtEl>
                                          <p:spTgt spid="26"/>
                                        </p:tgtEl>
                                        <p:attrNameLst>
                                          <p:attrName>r</p:attrName>
                                        </p:attrNameLst>
                                      </p:cBhvr>
                                    </p:animRot>
                                  </p:childTnLst>
                                  <p:subTnLst>
                                    <p:audio>
                                      <p:cMediaNode>
                                        <p:cTn display="0" masterRel="sameClick">
                                          <p:stCondLst>
                                            <p:cond evt="begin" delay="0">
                                              <p:tn val="79"/>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14"/>
                  </p:tgtEl>
                </p:cond>
              </p:nextCondLst>
            </p:seq>
            <p:seq concurrent="1" nextAc="seek">
              <p:cTn id="85" restart="whenNotActive" fill="hold" evtFilter="cancelBubble" nodeType="interactiveSeq">
                <p:stCondLst>
                  <p:cond evt="onClick" delay="0">
                    <p:tgtEl>
                      <p:spTgt spid="17"/>
                    </p:tgtEl>
                  </p:cond>
                </p:stCondLst>
                <p:endSync evt="end" delay="0">
                  <p:rtn val="all"/>
                </p:endSync>
                <p:childTnLst>
                  <p:par>
                    <p:cTn id="86" fill="hold">
                      <p:stCondLst>
                        <p:cond delay="0"/>
                      </p:stCondLst>
                      <p:childTnLst>
                        <p:par>
                          <p:cTn id="87" fill="hold">
                            <p:stCondLst>
                              <p:cond delay="0"/>
                            </p:stCondLst>
                            <p:childTnLst>
                              <p:par>
                                <p:cTn id="88" presetID="42" presetClass="path" presetSubtype="0" accel="50000" decel="50000" fill="hold" nodeType="clickEffect">
                                  <p:stCondLst>
                                    <p:cond delay="0"/>
                                  </p:stCondLst>
                                  <p:childTnLst>
                                    <p:animMotion origin="layout" path="M 4.375E-6 -1.48148E-6 L 0.00065 0.44421 " pathEditMode="relative" rAng="0" ptsTypes="AA">
                                      <p:cBhvr>
                                        <p:cTn id="89" dur="2000" fill="hold"/>
                                        <p:tgtEl>
                                          <p:spTgt spid="10"/>
                                        </p:tgtEl>
                                        <p:attrNameLst>
                                          <p:attrName>ppt_x</p:attrName>
                                          <p:attrName>ppt_y</p:attrName>
                                        </p:attrNameLst>
                                      </p:cBhvr>
                                      <p:rCtr x="26" y="22199"/>
                                    </p:animMotion>
                                  </p:childTnLst>
                                  <p:subTnLst>
                                    <p:audio>
                                      <p:cMediaNode>
                                        <p:cTn display="0" masterRel="sameClick">
                                          <p:stCondLst>
                                            <p:cond evt="begin" delay="0">
                                              <p:tn val="88"/>
                                            </p:cond>
                                          </p:stCondLst>
                                          <p:endCondLst>
                                            <p:cond evt="onStopAudio" delay="0">
                                              <p:tgtEl>
                                                <p:sldTgt/>
                                              </p:tgtEl>
                                            </p:cond>
                                          </p:endCondLst>
                                        </p:cTn>
                                        <p:tgtEl>
                                          <p:sndTgt r:embed="rId6" name="wind.wav"/>
                                        </p:tgtEl>
                                      </p:cMediaNode>
                                    </p:audio>
                                  </p:subTnLst>
                                </p:cTn>
                              </p:par>
                            </p:childTnLst>
                          </p:cTn>
                        </p:par>
                        <p:par>
                          <p:cTn id="90" fill="hold">
                            <p:stCondLst>
                              <p:cond delay="2000"/>
                            </p:stCondLst>
                            <p:childTnLst>
                              <p:par>
                                <p:cTn id="91" presetID="42" presetClass="entr" presetSubtype="0" fill="hold" nodeType="afterEffect">
                                  <p:stCondLst>
                                    <p:cond delay="0"/>
                                  </p:stCondLst>
                                  <p:childTnLst>
                                    <p:set>
                                      <p:cBhvr>
                                        <p:cTn id="92" dur="1" fill="hold">
                                          <p:stCondLst>
                                            <p:cond delay="0"/>
                                          </p:stCondLst>
                                        </p:cTn>
                                        <p:tgtEl>
                                          <p:spTgt spid="27"/>
                                        </p:tgtEl>
                                        <p:attrNameLst>
                                          <p:attrName>style.visibility</p:attrName>
                                        </p:attrNameLst>
                                      </p:cBhvr>
                                      <p:to>
                                        <p:strVal val="visible"/>
                                      </p:to>
                                    </p:set>
                                    <p:animEffect transition="in" filter="fade">
                                      <p:cBhvr>
                                        <p:cTn id="93" dur="1000"/>
                                        <p:tgtEl>
                                          <p:spTgt spid="27"/>
                                        </p:tgtEl>
                                      </p:cBhvr>
                                    </p:animEffect>
                                    <p:anim calcmode="lin" valueType="num">
                                      <p:cBhvr>
                                        <p:cTn id="94" dur="1000" fill="hold"/>
                                        <p:tgtEl>
                                          <p:spTgt spid="27"/>
                                        </p:tgtEl>
                                        <p:attrNameLst>
                                          <p:attrName>ppt_x</p:attrName>
                                        </p:attrNameLst>
                                      </p:cBhvr>
                                      <p:tavLst>
                                        <p:tav tm="0">
                                          <p:val>
                                            <p:strVal val="#ppt_x"/>
                                          </p:val>
                                        </p:tav>
                                        <p:tav tm="100000">
                                          <p:val>
                                            <p:strVal val="#ppt_x"/>
                                          </p:val>
                                        </p:tav>
                                      </p:tavLst>
                                    </p:anim>
                                    <p:anim calcmode="lin" valueType="num">
                                      <p:cBhvr>
                                        <p:cTn id="95" dur="1000" fill="hold"/>
                                        <p:tgtEl>
                                          <p:spTgt spid="27"/>
                                        </p:tgtEl>
                                        <p:attrNameLst>
                                          <p:attrName>ppt_y</p:attrName>
                                        </p:attrNameLst>
                                      </p:cBhvr>
                                      <p:tavLst>
                                        <p:tav tm="0">
                                          <p:val>
                                            <p:strVal val="#ppt_y+.1"/>
                                          </p:val>
                                        </p:tav>
                                        <p:tav tm="100000">
                                          <p:val>
                                            <p:strVal val="#ppt_y"/>
                                          </p:val>
                                        </p:tav>
                                      </p:tavLst>
                                    </p:anim>
                                  </p:childTnLst>
                                </p:cTn>
                              </p:par>
                              <p:par>
                                <p:cTn id="96" presetID="32" presetClass="emph" presetSubtype="0" repeatCount="indefinite" fill="hold" nodeType="withEffect">
                                  <p:stCondLst>
                                    <p:cond delay="0"/>
                                  </p:stCondLst>
                                  <p:childTnLst>
                                    <p:animRot by="120000">
                                      <p:cBhvr>
                                        <p:cTn id="97" dur="100" fill="hold">
                                          <p:stCondLst>
                                            <p:cond delay="0"/>
                                          </p:stCondLst>
                                        </p:cTn>
                                        <p:tgtEl>
                                          <p:spTgt spid="27"/>
                                        </p:tgtEl>
                                        <p:attrNameLst>
                                          <p:attrName>r</p:attrName>
                                        </p:attrNameLst>
                                      </p:cBhvr>
                                    </p:animRot>
                                    <p:animRot by="-240000">
                                      <p:cBhvr>
                                        <p:cTn id="98" dur="200" fill="hold">
                                          <p:stCondLst>
                                            <p:cond delay="200"/>
                                          </p:stCondLst>
                                        </p:cTn>
                                        <p:tgtEl>
                                          <p:spTgt spid="27"/>
                                        </p:tgtEl>
                                        <p:attrNameLst>
                                          <p:attrName>r</p:attrName>
                                        </p:attrNameLst>
                                      </p:cBhvr>
                                    </p:animRot>
                                    <p:animRot by="240000">
                                      <p:cBhvr>
                                        <p:cTn id="99" dur="200" fill="hold">
                                          <p:stCondLst>
                                            <p:cond delay="400"/>
                                          </p:stCondLst>
                                        </p:cTn>
                                        <p:tgtEl>
                                          <p:spTgt spid="27"/>
                                        </p:tgtEl>
                                        <p:attrNameLst>
                                          <p:attrName>r</p:attrName>
                                        </p:attrNameLst>
                                      </p:cBhvr>
                                    </p:animRot>
                                    <p:animRot by="-240000">
                                      <p:cBhvr>
                                        <p:cTn id="100" dur="200" fill="hold">
                                          <p:stCondLst>
                                            <p:cond delay="600"/>
                                          </p:stCondLst>
                                        </p:cTn>
                                        <p:tgtEl>
                                          <p:spTgt spid="27"/>
                                        </p:tgtEl>
                                        <p:attrNameLst>
                                          <p:attrName>r</p:attrName>
                                        </p:attrNameLst>
                                      </p:cBhvr>
                                    </p:animRot>
                                    <p:animRot by="120000">
                                      <p:cBhvr>
                                        <p:cTn id="101" dur="200" fill="hold">
                                          <p:stCondLst>
                                            <p:cond delay="800"/>
                                          </p:stCondLst>
                                        </p:cTn>
                                        <p:tgtEl>
                                          <p:spTgt spid="27"/>
                                        </p:tgtEl>
                                        <p:attrNameLst>
                                          <p:attrName>r</p:attrName>
                                        </p:attrNameLst>
                                      </p:cBhvr>
                                    </p:animRot>
                                  </p:childTnLst>
                                  <p:subTnLst>
                                    <p:audio>
                                      <p:cMediaNode>
                                        <p:cTn display="0" masterRel="sameClick">
                                          <p:stCondLst>
                                            <p:cond evt="begin" delay="0">
                                              <p:tn val="96"/>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17"/>
                  </p:tgtEl>
                </p:cond>
              </p:nextCondLst>
            </p:seq>
            <p:seq concurrent="1" nextAc="seek">
              <p:cTn id="102" restart="whenNotActive" fill="hold" evtFilter="cancelBubble" nodeType="interactiveSeq">
                <p:stCondLst>
                  <p:cond evt="onClick" delay="0">
                    <p:tgtEl>
                      <p:spTgt spid="20"/>
                    </p:tgtEl>
                  </p:cond>
                </p:stCondLst>
                <p:endSync evt="end" delay="0">
                  <p:rtn val="all"/>
                </p:endSync>
                <p:childTnLst>
                  <p:par>
                    <p:cTn id="103" fill="hold">
                      <p:stCondLst>
                        <p:cond delay="0"/>
                      </p:stCondLst>
                      <p:childTnLst>
                        <p:par>
                          <p:cTn id="104" fill="hold">
                            <p:stCondLst>
                              <p:cond delay="0"/>
                            </p:stCondLst>
                            <p:childTnLst>
                              <p:par>
                                <p:cTn id="105" presetID="42" presetClass="path" presetSubtype="0" accel="50000" decel="50000" fill="hold" nodeType="clickEffect">
                                  <p:stCondLst>
                                    <p:cond delay="0"/>
                                  </p:stCondLst>
                                  <p:childTnLst>
                                    <p:animMotion origin="layout" path="M 3.54167E-6 2.22222E-6 L 0.00481 0.45416 " pathEditMode="relative" rAng="0" ptsTypes="AA">
                                      <p:cBhvr>
                                        <p:cTn id="106" dur="2000" fill="hold"/>
                                        <p:tgtEl>
                                          <p:spTgt spid="11"/>
                                        </p:tgtEl>
                                        <p:attrNameLst>
                                          <p:attrName>ppt_x</p:attrName>
                                          <p:attrName>ppt_y</p:attrName>
                                        </p:attrNameLst>
                                      </p:cBhvr>
                                      <p:rCtr x="234" y="22708"/>
                                    </p:animMotion>
                                  </p:childTnLst>
                                  <p:subTnLst>
                                    <p:audio>
                                      <p:cMediaNode>
                                        <p:cTn display="0" masterRel="sameClick">
                                          <p:stCondLst>
                                            <p:cond evt="begin" delay="0">
                                              <p:tn val="105"/>
                                            </p:cond>
                                          </p:stCondLst>
                                          <p:endCondLst>
                                            <p:cond evt="onStopAudio" delay="0">
                                              <p:tgtEl>
                                                <p:sldTgt/>
                                              </p:tgtEl>
                                            </p:cond>
                                          </p:endCondLst>
                                        </p:cTn>
                                        <p:tgtEl>
                                          <p:sndTgt r:embed="rId6" name="wind.wav"/>
                                        </p:tgtEl>
                                      </p:cMediaNode>
                                    </p:audio>
                                  </p:subTnLst>
                                </p:cTn>
                              </p:par>
                            </p:childTnLst>
                          </p:cTn>
                        </p:par>
                        <p:par>
                          <p:cTn id="107" fill="hold">
                            <p:stCondLst>
                              <p:cond delay="2000"/>
                            </p:stCondLst>
                            <p:childTnLst>
                              <p:par>
                                <p:cTn id="108" presetID="42" presetClass="entr" presetSubtype="0" fill="hold" nodeType="afterEffect">
                                  <p:stCondLst>
                                    <p:cond delay="0"/>
                                  </p:stCondLst>
                                  <p:childTnLst>
                                    <p:set>
                                      <p:cBhvr>
                                        <p:cTn id="109" dur="1" fill="hold">
                                          <p:stCondLst>
                                            <p:cond delay="0"/>
                                          </p:stCondLst>
                                        </p:cTn>
                                        <p:tgtEl>
                                          <p:spTgt spid="28"/>
                                        </p:tgtEl>
                                        <p:attrNameLst>
                                          <p:attrName>style.visibility</p:attrName>
                                        </p:attrNameLst>
                                      </p:cBhvr>
                                      <p:to>
                                        <p:strVal val="visible"/>
                                      </p:to>
                                    </p:set>
                                    <p:animEffect transition="in" filter="fade">
                                      <p:cBhvr>
                                        <p:cTn id="110" dur="1000"/>
                                        <p:tgtEl>
                                          <p:spTgt spid="28"/>
                                        </p:tgtEl>
                                      </p:cBhvr>
                                    </p:animEffect>
                                    <p:anim calcmode="lin" valueType="num">
                                      <p:cBhvr>
                                        <p:cTn id="111" dur="1000" fill="hold"/>
                                        <p:tgtEl>
                                          <p:spTgt spid="28"/>
                                        </p:tgtEl>
                                        <p:attrNameLst>
                                          <p:attrName>ppt_x</p:attrName>
                                        </p:attrNameLst>
                                      </p:cBhvr>
                                      <p:tavLst>
                                        <p:tav tm="0">
                                          <p:val>
                                            <p:strVal val="#ppt_x"/>
                                          </p:val>
                                        </p:tav>
                                        <p:tav tm="100000">
                                          <p:val>
                                            <p:strVal val="#ppt_x"/>
                                          </p:val>
                                        </p:tav>
                                      </p:tavLst>
                                    </p:anim>
                                    <p:anim calcmode="lin" valueType="num">
                                      <p:cBhvr>
                                        <p:cTn id="112" dur="1000" fill="hold"/>
                                        <p:tgtEl>
                                          <p:spTgt spid="28"/>
                                        </p:tgtEl>
                                        <p:attrNameLst>
                                          <p:attrName>ppt_y</p:attrName>
                                        </p:attrNameLst>
                                      </p:cBhvr>
                                      <p:tavLst>
                                        <p:tav tm="0">
                                          <p:val>
                                            <p:strVal val="#ppt_y+.1"/>
                                          </p:val>
                                        </p:tav>
                                        <p:tav tm="100000">
                                          <p:val>
                                            <p:strVal val="#ppt_y"/>
                                          </p:val>
                                        </p:tav>
                                      </p:tavLst>
                                    </p:anim>
                                  </p:childTnLst>
                                </p:cTn>
                              </p:par>
                              <p:par>
                                <p:cTn id="113" presetID="32" presetClass="emph" presetSubtype="0" repeatCount="indefinite" fill="hold" nodeType="withEffect">
                                  <p:stCondLst>
                                    <p:cond delay="0"/>
                                  </p:stCondLst>
                                  <p:childTnLst>
                                    <p:animRot by="120000">
                                      <p:cBhvr>
                                        <p:cTn id="114" dur="100" fill="hold">
                                          <p:stCondLst>
                                            <p:cond delay="0"/>
                                          </p:stCondLst>
                                        </p:cTn>
                                        <p:tgtEl>
                                          <p:spTgt spid="28"/>
                                        </p:tgtEl>
                                        <p:attrNameLst>
                                          <p:attrName>r</p:attrName>
                                        </p:attrNameLst>
                                      </p:cBhvr>
                                    </p:animRot>
                                    <p:animRot by="-240000">
                                      <p:cBhvr>
                                        <p:cTn id="115" dur="200" fill="hold">
                                          <p:stCondLst>
                                            <p:cond delay="200"/>
                                          </p:stCondLst>
                                        </p:cTn>
                                        <p:tgtEl>
                                          <p:spTgt spid="28"/>
                                        </p:tgtEl>
                                        <p:attrNameLst>
                                          <p:attrName>r</p:attrName>
                                        </p:attrNameLst>
                                      </p:cBhvr>
                                    </p:animRot>
                                    <p:animRot by="240000">
                                      <p:cBhvr>
                                        <p:cTn id="116" dur="200" fill="hold">
                                          <p:stCondLst>
                                            <p:cond delay="400"/>
                                          </p:stCondLst>
                                        </p:cTn>
                                        <p:tgtEl>
                                          <p:spTgt spid="28"/>
                                        </p:tgtEl>
                                        <p:attrNameLst>
                                          <p:attrName>r</p:attrName>
                                        </p:attrNameLst>
                                      </p:cBhvr>
                                    </p:animRot>
                                    <p:animRot by="-240000">
                                      <p:cBhvr>
                                        <p:cTn id="117" dur="200" fill="hold">
                                          <p:stCondLst>
                                            <p:cond delay="600"/>
                                          </p:stCondLst>
                                        </p:cTn>
                                        <p:tgtEl>
                                          <p:spTgt spid="28"/>
                                        </p:tgtEl>
                                        <p:attrNameLst>
                                          <p:attrName>r</p:attrName>
                                        </p:attrNameLst>
                                      </p:cBhvr>
                                    </p:animRot>
                                    <p:animRot by="120000">
                                      <p:cBhvr>
                                        <p:cTn id="118" dur="200" fill="hold">
                                          <p:stCondLst>
                                            <p:cond delay="800"/>
                                          </p:stCondLst>
                                        </p:cTn>
                                        <p:tgtEl>
                                          <p:spTgt spid="28"/>
                                        </p:tgtEl>
                                        <p:attrNameLst>
                                          <p:attrName>r</p:attrName>
                                        </p:attrNameLst>
                                      </p:cBhvr>
                                    </p:animRot>
                                  </p:childTnLst>
                                  <p:subTnLst>
                                    <p:audio>
                                      <p:cMediaNode>
                                        <p:cTn display="0" masterRel="sameClick">
                                          <p:stCondLst>
                                            <p:cond evt="begin" delay="0">
                                              <p:tn val="113"/>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20"/>
                  </p:tgtEl>
                </p:cond>
              </p:nextCondLst>
            </p:seq>
            <p:seq concurrent="1" nextAc="seek">
              <p:cTn id="119" restart="whenNotActive" fill="hold" evtFilter="cancelBubble" nodeType="interactiveSeq">
                <p:stCondLst>
                  <p:cond evt="onClick" delay="0">
                    <p:tgtEl>
                      <p:spTgt spid="23"/>
                    </p:tgtEl>
                  </p:cond>
                </p:stCondLst>
                <p:endSync evt="end" delay="0">
                  <p:rtn val="all"/>
                </p:endSync>
                <p:childTnLst>
                  <p:par>
                    <p:cTn id="120" fill="hold">
                      <p:stCondLst>
                        <p:cond delay="0"/>
                      </p:stCondLst>
                      <p:childTnLst>
                        <p:par>
                          <p:cTn id="121" fill="hold">
                            <p:stCondLst>
                              <p:cond delay="0"/>
                            </p:stCondLst>
                            <p:childTnLst>
                              <p:par>
                                <p:cTn id="122" presetID="42" presetClass="path" presetSubtype="0" accel="50000" decel="50000" fill="hold" nodeType="clickEffect">
                                  <p:stCondLst>
                                    <p:cond delay="0"/>
                                  </p:stCondLst>
                                  <p:childTnLst>
                                    <p:animMotion origin="layout" path="M 2.29167E-6 -2.22222E-6 L 0.02174 0.49167 " pathEditMode="relative" rAng="0" ptsTypes="AA">
                                      <p:cBhvr>
                                        <p:cTn id="123" dur="2000" fill="hold"/>
                                        <p:tgtEl>
                                          <p:spTgt spid="12"/>
                                        </p:tgtEl>
                                        <p:attrNameLst>
                                          <p:attrName>ppt_x</p:attrName>
                                          <p:attrName>ppt_y</p:attrName>
                                        </p:attrNameLst>
                                      </p:cBhvr>
                                      <p:rCtr x="1081" y="24583"/>
                                    </p:animMotion>
                                  </p:childTnLst>
                                  <p:subTnLst>
                                    <p:audio>
                                      <p:cMediaNode>
                                        <p:cTn display="0" masterRel="sameClick">
                                          <p:stCondLst>
                                            <p:cond evt="begin" delay="0">
                                              <p:tn val="122"/>
                                            </p:cond>
                                          </p:stCondLst>
                                          <p:endCondLst>
                                            <p:cond evt="onStopAudio" delay="0">
                                              <p:tgtEl>
                                                <p:sldTgt/>
                                              </p:tgtEl>
                                            </p:cond>
                                          </p:endCondLst>
                                        </p:cTn>
                                        <p:tgtEl>
                                          <p:sndTgt r:embed="rId6" name="wind.wav"/>
                                        </p:tgtEl>
                                      </p:cMediaNode>
                                    </p:audio>
                                  </p:subTnLst>
                                </p:cTn>
                              </p:par>
                            </p:childTnLst>
                          </p:cTn>
                        </p:par>
                        <p:par>
                          <p:cTn id="124" fill="hold">
                            <p:stCondLst>
                              <p:cond delay="2000"/>
                            </p:stCondLst>
                            <p:childTnLst>
                              <p:par>
                                <p:cTn id="125" presetID="42" presetClass="entr" presetSubtype="0" fill="hold" nodeType="afterEffect">
                                  <p:stCondLst>
                                    <p:cond delay="0"/>
                                  </p:stCondLst>
                                  <p:childTnLst>
                                    <p:set>
                                      <p:cBhvr>
                                        <p:cTn id="126" dur="1" fill="hold">
                                          <p:stCondLst>
                                            <p:cond delay="0"/>
                                          </p:stCondLst>
                                        </p:cTn>
                                        <p:tgtEl>
                                          <p:spTgt spid="29"/>
                                        </p:tgtEl>
                                        <p:attrNameLst>
                                          <p:attrName>style.visibility</p:attrName>
                                        </p:attrNameLst>
                                      </p:cBhvr>
                                      <p:to>
                                        <p:strVal val="visible"/>
                                      </p:to>
                                    </p:set>
                                    <p:animEffect transition="in" filter="fade">
                                      <p:cBhvr>
                                        <p:cTn id="127" dur="1000"/>
                                        <p:tgtEl>
                                          <p:spTgt spid="29"/>
                                        </p:tgtEl>
                                      </p:cBhvr>
                                    </p:animEffect>
                                    <p:anim calcmode="lin" valueType="num">
                                      <p:cBhvr>
                                        <p:cTn id="128" dur="1000" fill="hold"/>
                                        <p:tgtEl>
                                          <p:spTgt spid="29"/>
                                        </p:tgtEl>
                                        <p:attrNameLst>
                                          <p:attrName>ppt_x</p:attrName>
                                        </p:attrNameLst>
                                      </p:cBhvr>
                                      <p:tavLst>
                                        <p:tav tm="0">
                                          <p:val>
                                            <p:strVal val="#ppt_x"/>
                                          </p:val>
                                        </p:tav>
                                        <p:tav tm="100000">
                                          <p:val>
                                            <p:strVal val="#ppt_x"/>
                                          </p:val>
                                        </p:tav>
                                      </p:tavLst>
                                    </p:anim>
                                    <p:anim calcmode="lin" valueType="num">
                                      <p:cBhvr>
                                        <p:cTn id="129" dur="1000" fill="hold"/>
                                        <p:tgtEl>
                                          <p:spTgt spid="2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5"/>
                                            </p:cond>
                                          </p:stCondLst>
                                          <p:endCondLst>
                                            <p:cond evt="onStopAudio" delay="0">
                                              <p:tgtEl>
                                                <p:sldTgt/>
                                              </p:tgtEl>
                                            </p:cond>
                                          </p:endCondLst>
                                        </p:cTn>
                                        <p:tgtEl>
                                          <p:sndTgt r:embed="rId7" name="chimes.wav"/>
                                        </p:tgtEl>
                                      </p:cMediaNode>
                                    </p:audio>
                                  </p:subTnLst>
                                </p:cTn>
                              </p:par>
                              <p:par>
                                <p:cTn id="130" presetID="32" presetClass="emph" presetSubtype="0" repeatCount="indefinite" fill="hold" nodeType="withEffect">
                                  <p:stCondLst>
                                    <p:cond delay="0"/>
                                  </p:stCondLst>
                                  <p:childTnLst>
                                    <p:animRot by="120000">
                                      <p:cBhvr>
                                        <p:cTn id="131" dur="100" fill="hold">
                                          <p:stCondLst>
                                            <p:cond delay="0"/>
                                          </p:stCondLst>
                                        </p:cTn>
                                        <p:tgtEl>
                                          <p:spTgt spid="29"/>
                                        </p:tgtEl>
                                        <p:attrNameLst>
                                          <p:attrName>r</p:attrName>
                                        </p:attrNameLst>
                                      </p:cBhvr>
                                    </p:animRot>
                                    <p:animRot by="-240000">
                                      <p:cBhvr>
                                        <p:cTn id="132" dur="200" fill="hold">
                                          <p:stCondLst>
                                            <p:cond delay="200"/>
                                          </p:stCondLst>
                                        </p:cTn>
                                        <p:tgtEl>
                                          <p:spTgt spid="29"/>
                                        </p:tgtEl>
                                        <p:attrNameLst>
                                          <p:attrName>r</p:attrName>
                                        </p:attrNameLst>
                                      </p:cBhvr>
                                    </p:animRot>
                                    <p:animRot by="240000">
                                      <p:cBhvr>
                                        <p:cTn id="133" dur="200" fill="hold">
                                          <p:stCondLst>
                                            <p:cond delay="400"/>
                                          </p:stCondLst>
                                        </p:cTn>
                                        <p:tgtEl>
                                          <p:spTgt spid="29"/>
                                        </p:tgtEl>
                                        <p:attrNameLst>
                                          <p:attrName>r</p:attrName>
                                        </p:attrNameLst>
                                      </p:cBhvr>
                                    </p:animRot>
                                    <p:animRot by="-240000">
                                      <p:cBhvr>
                                        <p:cTn id="134" dur="200" fill="hold">
                                          <p:stCondLst>
                                            <p:cond delay="600"/>
                                          </p:stCondLst>
                                        </p:cTn>
                                        <p:tgtEl>
                                          <p:spTgt spid="29"/>
                                        </p:tgtEl>
                                        <p:attrNameLst>
                                          <p:attrName>r</p:attrName>
                                        </p:attrNameLst>
                                      </p:cBhvr>
                                    </p:animRot>
                                    <p:animRot by="120000">
                                      <p:cBhvr>
                                        <p:cTn id="135" dur="200" fill="hold">
                                          <p:stCondLst>
                                            <p:cond delay="800"/>
                                          </p:stCondLst>
                                        </p:cTn>
                                        <p:tgtEl>
                                          <p:spTgt spid="29"/>
                                        </p:tgtEl>
                                        <p:attrNameLst>
                                          <p:attrName>r</p:attrName>
                                        </p:attrNameLst>
                                      </p:cBhvr>
                                    </p:animRot>
                                  </p:childTnLst>
                                </p:cTn>
                              </p:par>
                            </p:childTnLst>
                          </p:cTn>
                        </p:par>
                      </p:childTnLst>
                    </p:cTn>
                  </p:par>
                </p:childTnLst>
              </p:cTn>
              <p:nextCondLst>
                <p:cond evt="onClick" delay="0">
                  <p:tgtEl>
                    <p:spTgt spid="23"/>
                  </p:tgtEl>
                </p:cond>
              </p:nextCondLst>
            </p:seq>
            <p:seq concurrent="1" nextAc="seek">
              <p:cTn id="136" restart="whenNotActive" fill="hold" evtFilter="cancelBubble" nodeType="interactiveSeq">
                <p:stCondLst>
                  <p:cond evt="onClick" delay="0">
                    <p:tgtEl>
                      <p:spTgt spid="3"/>
                    </p:tgtEl>
                  </p:cond>
                </p:stCondLst>
                <p:endSync evt="end" delay="0">
                  <p:rtn val="all"/>
                </p:endSync>
                <p:childTnLst>
                  <p:par>
                    <p:cTn id="137" fill="hold">
                      <p:stCondLst>
                        <p:cond delay="0"/>
                      </p:stCondLst>
                      <p:childTnLst>
                        <p:par>
                          <p:cTn id="138" fill="hold">
                            <p:stCondLst>
                              <p:cond delay="0"/>
                            </p:stCondLst>
                            <p:childTnLst>
                              <p:par>
                                <p:cTn id="139" presetID="42" presetClass="path" presetSubtype="0" accel="50000" decel="50000" fill="hold" nodeType="clickEffect">
                                  <p:stCondLst>
                                    <p:cond delay="0"/>
                                  </p:stCondLst>
                                  <p:childTnLst>
                                    <p:animMotion origin="layout" path="M -1.66667E-6 -3.7037E-7 L -0.00208 0.48009 " pathEditMode="relative" rAng="0" ptsTypes="AA">
                                      <p:cBhvr>
                                        <p:cTn id="140" dur="2000" fill="hold"/>
                                        <p:tgtEl>
                                          <p:spTgt spid="7"/>
                                        </p:tgtEl>
                                        <p:attrNameLst>
                                          <p:attrName>ppt_x</p:attrName>
                                          <p:attrName>ppt_y</p:attrName>
                                        </p:attrNameLst>
                                      </p:cBhvr>
                                      <p:rCtr x="-104" y="24005"/>
                                    </p:animMotion>
                                  </p:childTnLst>
                                  <p:subTnLst>
                                    <p:audio>
                                      <p:cMediaNode>
                                        <p:cTn display="0" masterRel="sameClick">
                                          <p:stCondLst>
                                            <p:cond evt="begin" delay="0">
                                              <p:tn val="139"/>
                                            </p:cond>
                                          </p:stCondLst>
                                          <p:endCondLst>
                                            <p:cond evt="onStopAudio" delay="0">
                                              <p:tgtEl>
                                                <p:sldTgt/>
                                              </p:tgtEl>
                                            </p:cond>
                                          </p:endCondLst>
                                        </p:cTn>
                                        <p:tgtEl>
                                          <p:sndTgt r:embed="rId6" name="wind.wav"/>
                                        </p:tgtEl>
                                      </p:cMediaNode>
                                    </p:audio>
                                  </p:subTnLst>
                                </p:cTn>
                              </p:par>
                            </p:childTnLst>
                          </p:cTn>
                        </p:par>
                        <p:par>
                          <p:cTn id="141" fill="hold">
                            <p:stCondLst>
                              <p:cond delay="2000"/>
                            </p:stCondLst>
                            <p:childTnLst>
                              <p:par>
                                <p:cTn id="142" presetID="42" presetClass="entr" presetSubtype="0" fill="hold" nodeType="afterEffect">
                                  <p:stCondLst>
                                    <p:cond delay="0"/>
                                  </p:stCondLst>
                                  <p:childTnLst>
                                    <p:set>
                                      <p:cBhvr>
                                        <p:cTn id="143" dur="1" fill="hold">
                                          <p:stCondLst>
                                            <p:cond delay="0"/>
                                          </p:stCondLst>
                                        </p:cTn>
                                        <p:tgtEl>
                                          <p:spTgt spid="6"/>
                                        </p:tgtEl>
                                        <p:attrNameLst>
                                          <p:attrName>style.visibility</p:attrName>
                                        </p:attrNameLst>
                                      </p:cBhvr>
                                      <p:to>
                                        <p:strVal val="visible"/>
                                      </p:to>
                                    </p:set>
                                    <p:animEffect transition="in" filter="fade">
                                      <p:cBhvr>
                                        <p:cTn id="144" dur="1000"/>
                                        <p:tgtEl>
                                          <p:spTgt spid="6"/>
                                        </p:tgtEl>
                                      </p:cBhvr>
                                    </p:animEffect>
                                    <p:anim calcmode="lin" valueType="num">
                                      <p:cBhvr>
                                        <p:cTn id="145" dur="1000" fill="hold"/>
                                        <p:tgtEl>
                                          <p:spTgt spid="6"/>
                                        </p:tgtEl>
                                        <p:attrNameLst>
                                          <p:attrName>ppt_x</p:attrName>
                                        </p:attrNameLst>
                                      </p:cBhvr>
                                      <p:tavLst>
                                        <p:tav tm="0">
                                          <p:val>
                                            <p:strVal val="#ppt_x"/>
                                          </p:val>
                                        </p:tav>
                                        <p:tav tm="100000">
                                          <p:val>
                                            <p:strVal val="#ppt_x"/>
                                          </p:val>
                                        </p:tav>
                                      </p:tavLst>
                                    </p:anim>
                                    <p:anim calcmode="lin" valueType="num">
                                      <p:cBhvr>
                                        <p:cTn id="146" dur="1000" fill="hold"/>
                                        <p:tgtEl>
                                          <p:spTgt spid="6"/>
                                        </p:tgtEl>
                                        <p:attrNameLst>
                                          <p:attrName>ppt_y</p:attrName>
                                        </p:attrNameLst>
                                      </p:cBhvr>
                                      <p:tavLst>
                                        <p:tav tm="0">
                                          <p:val>
                                            <p:strVal val="#ppt_y+.1"/>
                                          </p:val>
                                        </p:tav>
                                        <p:tav tm="100000">
                                          <p:val>
                                            <p:strVal val="#ppt_y"/>
                                          </p:val>
                                        </p:tav>
                                      </p:tavLst>
                                    </p:anim>
                                  </p:childTnLst>
                                </p:cTn>
                              </p:par>
                              <p:par>
                                <p:cTn id="147" presetID="32" presetClass="emph" presetSubtype="0" repeatCount="indefinite" fill="hold" nodeType="withEffect">
                                  <p:stCondLst>
                                    <p:cond delay="0"/>
                                  </p:stCondLst>
                                  <p:childTnLst>
                                    <p:animRot by="120000">
                                      <p:cBhvr>
                                        <p:cTn id="148" dur="100" fill="hold">
                                          <p:stCondLst>
                                            <p:cond delay="0"/>
                                          </p:stCondLst>
                                        </p:cTn>
                                        <p:tgtEl>
                                          <p:spTgt spid="6"/>
                                        </p:tgtEl>
                                        <p:attrNameLst>
                                          <p:attrName>r</p:attrName>
                                        </p:attrNameLst>
                                      </p:cBhvr>
                                    </p:animRot>
                                    <p:animRot by="-240000">
                                      <p:cBhvr>
                                        <p:cTn id="149" dur="200" fill="hold">
                                          <p:stCondLst>
                                            <p:cond delay="200"/>
                                          </p:stCondLst>
                                        </p:cTn>
                                        <p:tgtEl>
                                          <p:spTgt spid="6"/>
                                        </p:tgtEl>
                                        <p:attrNameLst>
                                          <p:attrName>r</p:attrName>
                                        </p:attrNameLst>
                                      </p:cBhvr>
                                    </p:animRot>
                                    <p:animRot by="240000">
                                      <p:cBhvr>
                                        <p:cTn id="150" dur="200" fill="hold">
                                          <p:stCondLst>
                                            <p:cond delay="400"/>
                                          </p:stCondLst>
                                        </p:cTn>
                                        <p:tgtEl>
                                          <p:spTgt spid="6"/>
                                        </p:tgtEl>
                                        <p:attrNameLst>
                                          <p:attrName>r</p:attrName>
                                        </p:attrNameLst>
                                      </p:cBhvr>
                                    </p:animRot>
                                    <p:animRot by="-240000">
                                      <p:cBhvr>
                                        <p:cTn id="151" dur="200" fill="hold">
                                          <p:stCondLst>
                                            <p:cond delay="600"/>
                                          </p:stCondLst>
                                        </p:cTn>
                                        <p:tgtEl>
                                          <p:spTgt spid="6"/>
                                        </p:tgtEl>
                                        <p:attrNameLst>
                                          <p:attrName>r</p:attrName>
                                        </p:attrNameLst>
                                      </p:cBhvr>
                                    </p:animRot>
                                    <p:animRot by="120000">
                                      <p:cBhvr>
                                        <p:cTn id="152" dur="200" fill="hold">
                                          <p:stCondLst>
                                            <p:cond delay="800"/>
                                          </p:stCondLst>
                                        </p:cTn>
                                        <p:tgtEl>
                                          <p:spTgt spid="6"/>
                                        </p:tgtEl>
                                        <p:attrNameLst>
                                          <p:attrName>r</p:attrName>
                                        </p:attrNameLst>
                                      </p:cBhvr>
                                    </p:animRot>
                                  </p:childTnLst>
                                  <p:subTnLst>
                                    <p:audio>
                                      <p:cMediaNode>
                                        <p:cTn display="0" masterRel="sameClick">
                                          <p:stCondLst>
                                            <p:cond evt="begin" delay="0">
                                              <p:tn val="147"/>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1229" t="-89913" r="-6780" b="-86930"/>
            </a:stretch>
          </a:blipFill>
        </p:spPr>
        <p:txBody>
          <a:bodyPr/>
          <a:lstStyle/>
          <a:p>
            <a:pPr defTabSz="609630"/>
            <a:endParaRPr lang="en-US" sz="1200">
              <a:solidFill>
                <a:prstClr val="black"/>
              </a:solidFill>
              <a:latin typeface="Calibri"/>
            </a:endParaRPr>
          </a:p>
        </p:txBody>
      </p:sp>
      <p:sp>
        <p:nvSpPr>
          <p:cNvPr id="3" name="Freeform 3"/>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grpSp>
        <p:nvGrpSpPr>
          <p:cNvPr id="8" name="Group 8"/>
          <p:cNvGrpSpPr/>
          <p:nvPr/>
        </p:nvGrpSpPr>
        <p:grpSpPr>
          <a:xfrm>
            <a:off x="3400426" y="2275446"/>
            <a:ext cx="7976476" cy="4047811"/>
            <a:chOff x="0" y="0"/>
            <a:chExt cx="15494130" cy="8095623"/>
          </a:xfrm>
        </p:grpSpPr>
        <p:sp>
          <p:nvSpPr>
            <p:cNvPr id="9" name="Freeform 9"/>
            <p:cNvSpPr/>
            <p:nvPr/>
          </p:nvSpPr>
          <p:spPr>
            <a:xfrm>
              <a:off x="0" y="0"/>
              <a:ext cx="15494130" cy="8095623"/>
            </a:xfrm>
            <a:custGeom>
              <a:avLst/>
              <a:gdLst/>
              <a:ahLst/>
              <a:cxnLst/>
              <a:rect l="l" t="t" r="r" b="b"/>
              <a:pathLst>
                <a:path w="15494130" h="8095623">
                  <a:moveTo>
                    <a:pt x="0" y="0"/>
                  </a:moveTo>
                  <a:lnTo>
                    <a:pt x="15494130" y="0"/>
                  </a:lnTo>
                  <a:lnTo>
                    <a:pt x="15494130" y="8095623"/>
                  </a:lnTo>
                  <a:lnTo>
                    <a:pt x="0" y="8095623"/>
                  </a:lnTo>
                  <a:lnTo>
                    <a:pt x="0" y="0"/>
                  </a:lnTo>
                  <a:close/>
                </a:path>
              </a:pathLst>
            </a:custGeom>
            <a:blipFill>
              <a:blip r:embed="rId5">
                <a:extLst>
                  <a:ext uri="{96DAC541-7B7A-43D3-8B79-37D633B846F1}">
                    <asvg:svgBlip xmlns:asvg="http://schemas.microsoft.com/office/drawing/2016/SVG/main" r:embed="rId6"/>
                  </a:ext>
                </a:extLst>
              </a:blip>
              <a:stretch>
                <a:fillRect l="-35" t="-12241"/>
              </a:stretch>
            </a:blipFill>
          </p:spPr>
          <p:txBody>
            <a:bodyPr/>
            <a:lstStyle/>
            <a:p>
              <a:pPr defTabSz="609630"/>
              <a:endParaRPr lang="en-US" sz="1200">
                <a:solidFill>
                  <a:prstClr val="black"/>
                </a:solidFill>
                <a:latin typeface="Calibri"/>
              </a:endParaRPr>
            </a:p>
          </p:txBody>
        </p:sp>
        <p:sp>
          <p:nvSpPr>
            <p:cNvPr id="10" name="TextBox 10"/>
            <p:cNvSpPr txBox="1"/>
            <p:nvPr/>
          </p:nvSpPr>
          <p:spPr>
            <a:xfrm>
              <a:off x="452811" y="2379710"/>
              <a:ext cx="14441546" cy="5170647"/>
            </a:xfrm>
            <a:prstGeom prst="rect">
              <a:avLst/>
            </a:prstGeom>
          </p:spPr>
          <p:txBody>
            <a:bodyPr wrap="square" lIns="0" tIns="0" rIns="0" bIns="0" rtlCol="0" anchor="t">
              <a:spAutoFit/>
            </a:bodyPr>
            <a:lstStyle/>
            <a:p>
              <a:pPr algn="just"/>
              <a:r>
                <a:rPr lang="vi-VN" sz="2800" b="1" dirty="0">
                  <a:solidFill>
                    <a:srgbClr val="FF0000"/>
                  </a:solidFill>
                  <a:latin typeface="Cambria" panose="02040503050406030204" pitchFamily="18" charset="0"/>
                  <a:ea typeface="Cambria" panose="02040503050406030204" pitchFamily="18" charset="0"/>
                </a:rPr>
                <a:t>Lí do khiến ông Uyn-tơn từ nước Anh bay sang Tiệp Khắc: </a:t>
              </a:r>
              <a:r>
                <a:rPr lang="vi-VN" sz="2800" dirty="0">
                  <a:solidFill>
                    <a:srgbClr val="FF0000"/>
                  </a:solidFill>
                  <a:latin typeface="Cambria" panose="02040503050406030204" pitchFamily="18" charset="0"/>
                  <a:ea typeface="Cambria" panose="02040503050406030204" pitchFamily="18" charset="0"/>
                </a:rPr>
                <a:t>Một người bạn nhờ ông tìm cách đưa những đứa trẻ Do Thái từ Pra–ha sang Anh. Vì chiến tranh chắc chắn sẽ nổ ra, cơ hội cho những người Do Thái trốn thoát khỏi thành phố hầu như không có, đặc biệt là với trẻ em.</a:t>
              </a:r>
              <a:endParaRPr lang="en-US" sz="2800" dirty="0">
                <a:solidFill>
                  <a:srgbClr val="FF0000"/>
                </a:solidFill>
                <a:latin typeface="Cambria" panose="02040503050406030204" pitchFamily="18" charset="0"/>
                <a:ea typeface="Cambria" panose="02040503050406030204" pitchFamily="18" charset="0"/>
              </a:endParaRPr>
            </a:p>
          </p:txBody>
        </p:sp>
      </p:grpSp>
      <p:grpSp>
        <p:nvGrpSpPr>
          <p:cNvPr id="11" name="Group 11"/>
          <p:cNvGrpSpPr/>
          <p:nvPr/>
        </p:nvGrpSpPr>
        <p:grpSpPr>
          <a:xfrm>
            <a:off x="2368631" y="0"/>
            <a:ext cx="8946015" cy="2558247"/>
            <a:chOff x="124509" y="476877"/>
            <a:chExt cx="17892030" cy="5116493"/>
          </a:xfrm>
        </p:grpSpPr>
        <p:sp>
          <p:nvSpPr>
            <p:cNvPr id="12" name="Freeform 12"/>
            <p:cNvSpPr/>
            <p:nvPr/>
          </p:nvSpPr>
          <p:spPr>
            <a:xfrm rot="184761">
              <a:off x="124509" y="476877"/>
              <a:ext cx="17892030" cy="5116493"/>
            </a:xfrm>
            <a:custGeom>
              <a:avLst/>
              <a:gdLst/>
              <a:ahLst/>
              <a:cxnLst/>
              <a:rect l="l" t="t" r="r" b="b"/>
              <a:pathLst>
                <a:path w="17892030" h="5116493">
                  <a:moveTo>
                    <a:pt x="0" y="0"/>
                  </a:moveTo>
                  <a:lnTo>
                    <a:pt x="17892030" y="0"/>
                  </a:lnTo>
                  <a:lnTo>
                    <a:pt x="17892030" y="5116493"/>
                  </a:lnTo>
                  <a:lnTo>
                    <a:pt x="0" y="511649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13" name="TextBox 13"/>
            <p:cNvSpPr txBox="1"/>
            <p:nvPr/>
          </p:nvSpPr>
          <p:spPr>
            <a:xfrm>
              <a:off x="1354911" y="1328745"/>
              <a:ext cx="15559100" cy="3323985"/>
            </a:xfrm>
            <a:prstGeom prst="rect">
              <a:avLst/>
            </a:prstGeom>
          </p:spPr>
          <p:txBody>
            <a:bodyPr wrap="square" lIns="0" tIns="0" rIns="0" bIns="0" rtlCol="0" anchor="t">
              <a:spAutoFit/>
            </a:bodyPr>
            <a:lstStyle/>
            <a:p>
              <a:pPr algn="ctr" defTabSz="609630"/>
              <a:r>
                <a:rPr lang="vi-VN" sz="3600" dirty="0">
                  <a:solidFill>
                    <a:srgbClr val="000000"/>
                  </a:solidFill>
                  <a:latin typeface="Cambria Bold"/>
                </a:rPr>
                <a:t>Lí do nào khiến ông Uyn-tơn bay sang Tiệp Khắc vào một ngày của tháng 12 năm 1938?</a:t>
              </a:r>
              <a:endParaRPr lang="en-US" sz="3600" dirty="0">
                <a:solidFill>
                  <a:srgbClr val="000000"/>
                </a:solidFill>
                <a:latin typeface="Cambria Bold"/>
              </a:endParaRPr>
            </a:p>
          </p:txBody>
        </p:sp>
      </p:grpSp>
      <p:sp>
        <p:nvSpPr>
          <p:cNvPr id="14" name="Freeform 14"/>
          <p:cNvSpPr/>
          <p:nvPr/>
        </p:nvSpPr>
        <p:spPr>
          <a:xfrm>
            <a:off x="1638400" y="198212"/>
            <a:ext cx="1462933" cy="1806089"/>
          </a:xfrm>
          <a:custGeom>
            <a:avLst/>
            <a:gdLst/>
            <a:ahLst/>
            <a:cxnLst/>
            <a:rect l="l" t="t" r="r" b="b"/>
            <a:pathLst>
              <a:path w="2194399" h="2709134">
                <a:moveTo>
                  <a:pt x="0" y="0"/>
                </a:moveTo>
                <a:lnTo>
                  <a:pt x="2194399" y="0"/>
                </a:lnTo>
                <a:lnTo>
                  <a:pt x="2194399" y="2709134"/>
                </a:lnTo>
                <a:lnTo>
                  <a:pt x="0" y="2709134"/>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pic>
        <p:nvPicPr>
          <p:cNvPr id="7" name="Picture 8" descr="Seed  premium icon">
            <a:hlinkClick r:id="rId10" action="ppaction://hlinksldjump"/>
            <a:extLst>
              <a:ext uri="{FF2B5EF4-FFF2-40B4-BE49-F238E27FC236}">
                <a16:creationId xmlns:a16="http://schemas.microsoft.com/office/drawing/2014/main" id="{520C9AE2-C173-E84C-ECB3-88C3E795596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608261" y="5455921"/>
            <a:ext cx="1416098" cy="14160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229" t="-89913" r="-6780" b="-86930"/>
            </a:stretch>
          </a:blipFill>
        </p:spPr>
        <p:txBody>
          <a:bodyPr/>
          <a:lstStyle/>
          <a:p>
            <a:pPr defTabSz="609630"/>
            <a:endParaRPr lang="en-US" sz="1200">
              <a:solidFill>
                <a:prstClr val="black"/>
              </a:solidFill>
              <a:latin typeface="Calibri"/>
            </a:endParaRPr>
          </a:p>
        </p:txBody>
      </p:sp>
      <p:sp>
        <p:nvSpPr>
          <p:cNvPr id="3" name="Freeform 3"/>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flipH="1">
            <a:off x="-154897" y="3931876"/>
            <a:ext cx="12346897" cy="3750953"/>
          </a:xfrm>
          <a:custGeom>
            <a:avLst/>
            <a:gdLst/>
            <a:ahLst/>
            <a:cxnLst/>
            <a:rect l="l" t="t" r="r" b="b"/>
            <a:pathLst>
              <a:path w="18520346" h="5626429">
                <a:moveTo>
                  <a:pt x="18520346" y="0"/>
                </a:moveTo>
                <a:lnTo>
                  <a:pt x="0" y="0"/>
                </a:lnTo>
                <a:lnTo>
                  <a:pt x="0" y="5626429"/>
                </a:lnTo>
                <a:lnTo>
                  <a:pt x="18520346" y="5626429"/>
                </a:lnTo>
                <a:lnTo>
                  <a:pt x="18520346" y="0"/>
                </a:lnTo>
                <a:close/>
              </a:path>
            </a:pathLst>
          </a:custGeom>
          <a:blipFill>
            <a:blip r:embed="rId4"/>
            <a:stretch>
              <a:fillRect t="-1775" b="-1775"/>
            </a:stretch>
          </a:blipFill>
        </p:spPr>
        <p:txBody>
          <a:bodyPr/>
          <a:lstStyle/>
          <a:p>
            <a:pPr defTabSz="609630"/>
            <a:endParaRPr lang="en-US" sz="1200">
              <a:solidFill>
                <a:prstClr val="black"/>
              </a:solidFill>
              <a:latin typeface="Calibri"/>
            </a:endParaRPr>
          </a:p>
        </p:txBody>
      </p:sp>
      <p:sp>
        <p:nvSpPr>
          <p:cNvPr id="10" name="Freeform 10"/>
          <p:cNvSpPr/>
          <p:nvPr/>
        </p:nvSpPr>
        <p:spPr>
          <a:xfrm flipH="1">
            <a:off x="2659475" y="-66479"/>
            <a:ext cx="8997323" cy="2572919"/>
          </a:xfrm>
          <a:custGeom>
            <a:avLst/>
            <a:gdLst/>
            <a:ahLst/>
            <a:cxnLst/>
            <a:rect l="l" t="t" r="r" b="b"/>
            <a:pathLst>
              <a:path w="13495984" h="3859378">
                <a:moveTo>
                  <a:pt x="13495983" y="0"/>
                </a:moveTo>
                <a:lnTo>
                  <a:pt x="0" y="0"/>
                </a:lnTo>
                <a:lnTo>
                  <a:pt x="0" y="3859378"/>
                </a:lnTo>
                <a:lnTo>
                  <a:pt x="13495983" y="3859378"/>
                </a:lnTo>
                <a:lnTo>
                  <a:pt x="13495983"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11" name="TextBox 11"/>
          <p:cNvSpPr txBox="1"/>
          <p:nvPr/>
        </p:nvSpPr>
        <p:spPr>
          <a:xfrm>
            <a:off x="3167688" y="311846"/>
            <a:ext cx="7980895" cy="1661993"/>
          </a:xfrm>
          <a:prstGeom prst="rect">
            <a:avLst/>
          </a:prstGeom>
        </p:spPr>
        <p:txBody>
          <a:bodyPr lIns="0" tIns="0" rIns="0" bIns="0" rtlCol="0" anchor="t">
            <a:spAutoFit/>
          </a:bodyPr>
          <a:lstStyle/>
          <a:p>
            <a:pPr algn="ctr" defTabSz="609630"/>
            <a:r>
              <a:rPr lang="vi-VN" sz="3600" dirty="0">
                <a:solidFill>
                  <a:srgbClr val="000000"/>
                </a:solidFill>
                <a:latin typeface="Cambria Bold"/>
              </a:rPr>
              <a:t>Ông Uyn-tơn đã làm những gì để giải cứu những đứa trẻ Do Thái sang Anh? Việc làm đó có ý nghĩa như thế nào?</a:t>
            </a:r>
          </a:p>
        </p:txBody>
      </p:sp>
      <p:sp>
        <p:nvSpPr>
          <p:cNvPr id="12" name="Freeform 12"/>
          <p:cNvSpPr/>
          <p:nvPr/>
        </p:nvSpPr>
        <p:spPr>
          <a:xfrm>
            <a:off x="1680513" y="0"/>
            <a:ext cx="1487175" cy="2014232"/>
          </a:xfrm>
          <a:custGeom>
            <a:avLst/>
            <a:gdLst/>
            <a:ahLst/>
            <a:cxnLst/>
            <a:rect l="l" t="t" r="r" b="b"/>
            <a:pathLst>
              <a:path w="2230762" h="3021348">
                <a:moveTo>
                  <a:pt x="0" y="0"/>
                </a:moveTo>
                <a:lnTo>
                  <a:pt x="2230762" y="0"/>
                </a:lnTo>
                <a:lnTo>
                  <a:pt x="2230762" y="3021348"/>
                </a:lnTo>
                <a:lnTo>
                  <a:pt x="0" y="3021348"/>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pic>
        <p:nvPicPr>
          <p:cNvPr id="5" name="Picture 8" descr="Seed  premium icon">
            <a:hlinkClick r:id="rId8" action="ppaction://hlinksldjump"/>
            <a:extLst>
              <a:ext uri="{FF2B5EF4-FFF2-40B4-BE49-F238E27FC236}">
                <a16:creationId xmlns:a16="http://schemas.microsoft.com/office/drawing/2014/main" id="{88BF749B-3049-E433-087A-5C9DCEA20A8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08261" y="5455921"/>
            <a:ext cx="1416098" cy="141609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C1A22A01-B24D-4EF2-36E7-851A995E768D}"/>
              </a:ext>
            </a:extLst>
          </p:cNvPr>
          <p:cNvPicPr>
            <a:picLocks noChangeAspect="1"/>
          </p:cNvPicPr>
          <p:nvPr/>
        </p:nvPicPr>
        <p:blipFill>
          <a:blip r:embed="rId10"/>
          <a:stretch>
            <a:fillRect/>
          </a:stretch>
        </p:blipFill>
        <p:spPr>
          <a:xfrm>
            <a:off x="1443790" y="2581775"/>
            <a:ext cx="8854566" cy="36746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229" t="-89913" r="-6780" b="-86930"/>
            </a:stretch>
          </a:blipFill>
        </p:spPr>
        <p:txBody>
          <a:bodyPr/>
          <a:lstStyle/>
          <a:p>
            <a:pPr defTabSz="609630"/>
            <a:endParaRPr lang="en-US" sz="1200">
              <a:solidFill>
                <a:prstClr val="black"/>
              </a:solidFill>
              <a:latin typeface="Calibri"/>
            </a:endParaRPr>
          </a:p>
        </p:txBody>
      </p:sp>
      <p:sp>
        <p:nvSpPr>
          <p:cNvPr id="3" name="Freeform 3"/>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flipH="1">
            <a:off x="2508877" y="-66479"/>
            <a:ext cx="8997323" cy="2572919"/>
          </a:xfrm>
          <a:custGeom>
            <a:avLst/>
            <a:gdLst/>
            <a:ahLst/>
            <a:cxnLst/>
            <a:rect l="l" t="t" r="r" b="b"/>
            <a:pathLst>
              <a:path w="13495984" h="3859378">
                <a:moveTo>
                  <a:pt x="13495984" y="0"/>
                </a:moveTo>
                <a:lnTo>
                  <a:pt x="0" y="0"/>
                </a:lnTo>
                <a:lnTo>
                  <a:pt x="0" y="3859378"/>
                </a:lnTo>
                <a:lnTo>
                  <a:pt x="13495984" y="3859378"/>
                </a:lnTo>
                <a:lnTo>
                  <a:pt x="1349598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908395" y="0"/>
            <a:ext cx="1647377" cy="2161676"/>
          </a:xfrm>
          <a:custGeom>
            <a:avLst/>
            <a:gdLst/>
            <a:ahLst/>
            <a:cxnLst/>
            <a:rect l="l" t="t" r="r" b="b"/>
            <a:pathLst>
              <a:path w="2471066" h="3242514">
                <a:moveTo>
                  <a:pt x="0" y="0"/>
                </a:moveTo>
                <a:lnTo>
                  <a:pt x="2471066" y="0"/>
                </a:lnTo>
                <a:lnTo>
                  <a:pt x="2471066" y="3242514"/>
                </a:lnTo>
                <a:lnTo>
                  <a:pt x="0" y="3242514"/>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10" name="TextBox 10"/>
          <p:cNvSpPr txBox="1"/>
          <p:nvPr/>
        </p:nvSpPr>
        <p:spPr>
          <a:xfrm>
            <a:off x="2974988" y="388046"/>
            <a:ext cx="8065102" cy="1477328"/>
          </a:xfrm>
          <a:prstGeom prst="rect">
            <a:avLst/>
          </a:prstGeom>
        </p:spPr>
        <p:txBody>
          <a:bodyPr lIns="0" tIns="0" rIns="0" bIns="0" rtlCol="0" anchor="t">
            <a:spAutoFit/>
          </a:bodyPr>
          <a:lstStyle/>
          <a:p>
            <a:pPr algn="ctr" defTabSz="609630"/>
            <a:r>
              <a:rPr lang="vi-VN" sz="3200" dirty="0">
                <a:solidFill>
                  <a:srgbClr val="000000"/>
                </a:solidFill>
                <a:latin typeface="Cambria Bold"/>
              </a:rPr>
              <a:t>Nêu suy nghĩ của em về chi tiết ông</a:t>
            </a:r>
          </a:p>
          <a:p>
            <a:pPr algn="ctr" defTabSz="609630"/>
            <a:r>
              <a:rPr lang="vi-VN" sz="3200" dirty="0">
                <a:solidFill>
                  <a:srgbClr val="000000"/>
                </a:solidFill>
                <a:latin typeface="Cambria Bold"/>
              </a:rPr>
              <a:t>Uyn-tơn “chưa một lần kể với ai” những việc đã làm để giải cứu trẻ em Do Thái.</a:t>
            </a:r>
            <a:endParaRPr lang="en-US" sz="3200" dirty="0">
              <a:solidFill>
                <a:srgbClr val="000000"/>
              </a:solidFill>
              <a:latin typeface="Cambria Bold"/>
            </a:endParaRPr>
          </a:p>
        </p:txBody>
      </p:sp>
      <p:grpSp>
        <p:nvGrpSpPr>
          <p:cNvPr id="11" name="Group 8">
            <a:extLst>
              <a:ext uri="{FF2B5EF4-FFF2-40B4-BE49-F238E27FC236}">
                <a16:creationId xmlns:a16="http://schemas.microsoft.com/office/drawing/2014/main" id="{A7B75D3B-78FA-36E3-8B8E-9CE6B6E707EF}"/>
              </a:ext>
            </a:extLst>
          </p:cNvPr>
          <p:cNvGrpSpPr/>
          <p:nvPr/>
        </p:nvGrpSpPr>
        <p:grpSpPr>
          <a:xfrm>
            <a:off x="1215188" y="1871988"/>
            <a:ext cx="10768263" cy="4838467"/>
            <a:chOff x="0" y="0"/>
            <a:chExt cx="15494130" cy="8275410"/>
          </a:xfrm>
        </p:grpSpPr>
        <p:sp>
          <p:nvSpPr>
            <p:cNvPr id="12" name="Freeform 9">
              <a:extLst>
                <a:ext uri="{FF2B5EF4-FFF2-40B4-BE49-F238E27FC236}">
                  <a16:creationId xmlns:a16="http://schemas.microsoft.com/office/drawing/2014/main" id="{1A1673DC-C056-3CDF-514E-FFF7C8286D47}"/>
                </a:ext>
              </a:extLst>
            </p:cNvPr>
            <p:cNvSpPr/>
            <p:nvPr/>
          </p:nvSpPr>
          <p:spPr>
            <a:xfrm>
              <a:off x="0" y="0"/>
              <a:ext cx="15494130" cy="8095623"/>
            </a:xfrm>
            <a:custGeom>
              <a:avLst/>
              <a:gdLst/>
              <a:ahLst/>
              <a:cxnLst/>
              <a:rect l="l" t="t" r="r" b="b"/>
              <a:pathLst>
                <a:path w="15494130" h="8095623">
                  <a:moveTo>
                    <a:pt x="0" y="0"/>
                  </a:moveTo>
                  <a:lnTo>
                    <a:pt x="15494130" y="0"/>
                  </a:lnTo>
                  <a:lnTo>
                    <a:pt x="15494130" y="8095623"/>
                  </a:lnTo>
                  <a:lnTo>
                    <a:pt x="0" y="8095623"/>
                  </a:lnTo>
                  <a:lnTo>
                    <a:pt x="0" y="0"/>
                  </a:lnTo>
                  <a:close/>
                </a:path>
              </a:pathLst>
            </a:custGeom>
            <a:blipFill>
              <a:blip r:embed="rId7">
                <a:extLst>
                  <a:ext uri="{96DAC541-7B7A-43D3-8B79-37D633B846F1}">
                    <asvg:svgBlip xmlns:asvg="http://schemas.microsoft.com/office/drawing/2016/SVG/main" r:embed="rId8"/>
                  </a:ext>
                </a:extLst>
              </a:blip>
              <a:stretch>
                <a:fillRect l="-35" t="-12241"/>
              </a:stretch>
            </a:blipFill>
          </p:spPr>
          <p:txBody>
            <a:bodyPr/>
            <a:lstStyle/>
            <a:p>
              <a:pPr defTabSz="609630"/>
              <a:endParaRPr lang="en-US" sz="1200">
                <a:solidFill>
                  <a:prstClr val="black"/>
                </a:solidFill>
                <a:latin typeface="Calibri"/>
              </a:endParaRPr>
            </a:p>
          </p:txBody>
        </p:sp>
        <p:sp>
          <p:nvSpPr>
            <p:cNvPr id="13" name="TextBox 10">
              <a:extLst>
                <a:ext uri="{FF2B5EF4-FFF2-40B4-BE49-F238E27FC236}">
                  <a16:creationId xmlns:a16="http://schemas.microsoft.com/office/drawing/2014/main" id="{57EAA51E-4D36-7F28-B35C-2BEB94B5643F}"/>
                </a:ext>
              </a:extLst>
            </p:cNvPr>
            <p:cNvSpPr txBox="1"/>
            <p:nvPr/>
          </p:nvSpPr>
          <p:spPr>
            <a:xfrm>
              <a:off x="0" y="2379710"/>
              <a:ext cx="14894359" cy="5895700"/>
            </a:xfrm>
            <a:prstGeom prst="rect">
              <a:avLst/>
            </a:prstGeom>
          </p:spPr>
          <p:txBody>
            <a:bodyPr lIns="0" tIns="0" rIns="0" bIns="0" rtlCol="0" anchor="t">
              <a:spAutoFit/>
            </a:bodyPr>
            <a:lstStyle/>
            <a:p>
              <a:pPr marL="457200" indent="-457200" algn="just" defTabSz="609630">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Ông Uyn-tơn là người khiêm tốn, coi việc cứu người, giúp đỡ người khác khi gặp hoạn nạn là việc bình thường, nên làm.</a:t>
              </a:r>
              <a:endParaRPr lang="en-US" sz="2800" dirty="0">
                <a:solidFill>
                  <a:srgbClr val="FF0000"/>
                </a:solidFill>
                <a:latin typeface="Cambria" panose="02040503050406030204" pitchFamily="18" charset="0"/>
                <a:ea typeface="Cambria" panose="02040503050406030204" pitchFamily="18" charset="0"/>
              </a:endParaRPr>
            </a:p>
            <a:p>
              <a:pPr marL="457200" indent="-457200" algn="just" defTabSz="609630">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Ông Uyn-tơn đã ban cho 669 đứa trẻ món quà quý giá nhất cuộc đời: cơ hội được sống và tự do. Ông không bao giờ coi mình là một người anh hùng nhưng hành động của ông đến từ mong muốn giúp đỡ người khác. Cuộc đời ông là một minh chứng cho tình thương nhân loại, con người không ích kỉ, sự dũng cảm đáng ngưỡng mộ và sự khiêm tốn khó ai sánh được.</a:t>
              </a:r>
              <a:endParaRPr lang="en-US" sz="2800" b="1" dirty="0">
                <a:solidFill>
                  <a:srgbClr val="FF0000"/>
                </a:solidFill>
                <a:latin typeface="Cambria" panose="02040503050406030204" pitchFamily="18" charset="0"/>
                <a:ea typeface="Cambria" panose="02040503050406030204" pitchFamily="18" charset="0"/>
              </a:endParaRPr>
            </a:p>
          </p:txBody>
        </p:sp>
      </p:grpSp>
      <p:pic>
        <p:nvPicPr>
          <p:cNvPr id="7" name="Picture 8" descr="Seed  premium icon">
            <a:hlinkClick r:id="rId9" action="ppaction://hlinksldjump"/>
            <a:extLst>
              <a:ext uri="{FF2B5EF4-FFF2-40B4-BE49-F238E27FC236}">
                <a16:creationId xmlns:a16="http://schemas.microsoft.com/office/drawing/2014/main" id="{D3E23BE5-8983-4B04-1012-7073DF70F9D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608261" y="5455921"/>
            <a:ext cx="1416098" cy="14160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229" t="-89913" r="-6780" b="-86930"/>
            </a:stretch>
          </a:blipFill>
        </p:spPr>
        <p:txBody>
          <a:bodyPr/>
          <a:lstStyle/>
          <a:p>
            <a:pPr defTabSz="609630"/>
            <a:endParaRPr lang="en-US" sz="1200">
              <a:solidFill>
                <a:prstClr val="black"/>
              </a:solidFill>
              <a:latin typeface="Calibri"/>
            </a:endParaRPr>
          </a:p>
        </p:txBody>
      </p:sp>
      <p:sp>
        <p:nvSpPr>
          <p:cNvPr id="3" name="Freeform 3"/>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flipH="1">
            <a:off x="-154897" y="3931876"/>
            <a:ext cx="12346897" cy="3750953"/>
          </a:xfrm>
          <a:custGeom>
            <a:avLst/>
            <a:gdLst/>
            <a:ahLst/>
            <a:cxnLst/>
            <a:rect l="l" t="t" r="r" b="b"/>
            <a:pathLst>
              <a:path w="18520346" h="5626429">
                <a:moveTo>
                  <a:pt x="18520346" y="0"/>
                </a:moveTo>
                <a:lnTo>
                  <a:pt x="0" y="0"/>
                </a:lnTo>
                <a:lnTo>
                  <a:pt x="0" y="5626429"/>
                </a:lnTo>
                <a:lnTo>
                  <a:pt x="18520346" y="5626429"/>
                </a:lnTo>
                <a:lnTo>
                  <a:pt x="18520346" y="0"/>
                </a:lnTo>
                <a:close/>
              </a:path>
            </a:pathLst>
          </a:custGeom>
          <a:blipFill>
            <a:blip r:embed="rId4"/>
            <a:stretch>
              <a:fillRect t="-1775" b="-1775"/>
            </a:stretch>
          </a:blipFill>
        </p:spPr>
        <p:txBody>
          <a:bodyPr/>
          <a:lstStyle/>
          <a:p>
            <a:pPr defTabSz="609630"/>
            <a:endParaRPr lang="en-US" sz="1200">
              <a:solidFill>
                <a:prstClr val="black"/>
              </a:solidFill>
              <a:latin typeface="Calibri"/>
            </a:endParaRPr>
          </a:p>
        </p:txBody>
      </p:sp>
      <p:grpSp>
        <p:nvGrpSpPr>
          <p:cNvPr id="14" name="Group 13"/>
          <p:cNvGrpSpPr/>
          <p:nvPr/>
        </p:nvGrpSpPr>
        <p:grpSpPr>
          <a:xfrm>
            <a:off x="649705" y="2060370"/>
            <a:ext cx="9685421" cy="4520904"/>
            <a:chOff x="746489" y="3376305"/>
            <a:chExt cx="12292775" cy="5334723"/>
          </a:xfrm>
        </p:grpSpPr>
        <p:sp>
          <p:nvSpPr>
            <p:cNvPr id="6" name="Freeform 6"/>
            <p:cNvSpPr/>
            <p:nvPr/>
          </p:nvSpPr>
          <p:spPr>
            <a:xfrm>
              <a:off x="746489" y="3376305"/>
              <a:ext cx="12292775" cy="5334723"/>
            </a:xfrm>
            <a:custGeom>
              <a:avLst/>
              <a:gdLst/>
              <a:ahLst/>
              <a:cxnLst/>
              <a:rect l="l" t="t" r="r" b="b"/>
              <a:pathLst>
                <a:path w="12292775" h="5334723">
                  <a:moveTo>
                    <a:pt x="0" y="0"/>
                  </a:moveTo>
                  <a:lnTo>
                    <a:pt x="12292774" y="0"/>
                  </a:lnTo>
                  <a:lnTo>
                    <a:pt x="12292774" y="5334723"/>
                  </a:lnTo>
                  <a:lnTo>
                    <a:pt x="0" y="5334723"/>
                  </a:lnTo>
                  <a:lnTo>
                    <a:pt x="0" y="0"/>
                  </a:lnTo>
                  <a:close/>
                </a:path>
              </a:pathLst>
            </a:custGeom>
            <a:blipFill>
              <a:blip r:embed="rId5">
                <a:extLst>
                  <a:ext uri="{96DAC541-7B7A-43D3-8B79-37D633B846F1}">
                    <asvg:svgBlip xmlns:asvg="http://schemas.microsoft.com/office/drawing/2016/SVG/main" r:embed="rId6"/>
                  </a:ext>
                </a:extLst>
              </a:blip>
              <a:stretch>
                <a:fillRect l="-35" t="-24937" b="-10199"/>
              </a:stretch>
            </a:blipFill>
          </p:spPr>
          <p:txBody>
            <a:bodyPr/>
            <a:lstStyle/>
            <a:p>
              <a:pPr defTabSz="609630"/>
              <a:endParaRPr lang="en-US" sz="1200">
                <a:solidFill>
                  <a:prstClr val="black"/>
                </a:solidFill>
                <a:latin typeface="Calibri"/>
              </a:endParaRPr>
            </a:p>
          </p:txBody>
        </p:sp>
        <p:sp>
          <p:nvSpPr>
            <p:cNvPr id="7" name="TextBox 7"/>
            <p:cNvSpPr txBox="1"/>
            <p:nvPr/>
          </p:nvSpPr>
          <p:spPr>
            <a:xfrm>
              <a:off x="1128254" y="4487234"/>
              <a:ext cx="11651412" cy="3922346"/>
            </a:xfrm>
            <a:prstGeom prst="rect">
              <a:avLst/>
            </a:prstGeom>
          </p:spPr>
          <p:txBody>
            <a:bodyPr wrap="square" lIns="0" tIns="0" rIns="0" bIns="0" rtlCol="0" anchor="t">
              <a:spAutoFit/>
            </a:bodyPr>
            <a:lstStyle/>
            <a:p>
              <a:pPr algn="ctr" defTabSz="609630"/>
              <a:r>
                <a:rPr lang="vi-VN" sz="3600" dirty="0">
                  <a:solidFill>
                    <a:srgbClr val="FF0000"/>
                  </a:solidFill>
                  <a:latin typeface="Cambria" panose="02040503050406030204" pitchFamily="18" charset="0"/>
                  <a:ea typeface="Cambria" panose="02040503050406030204" pitchFamily="18" charset="0"/>
                </a:rPr>
                <a:t>Thể hiện lòng biết ơn vô hạn của họ đối với ông. Họ luôn ghi nhớ trong tim mình một người như cha mẹ họ đã dang rộng vòng tay che chở họ khi cuộc sống của họ bị đe doạ. Thể hiện </a:t>
              </a:r>
              <a:r>
                <a:rPr lang="en-US" sz="3600" dirty="0">
                  <a:solidFill>
                    <a:srgbClr val="FF0000"/>
                  </a:solidFill>
                  <a:latin typeface="Cambria" panose="02040503050406030204" pitchFamily="18" charset="0"/>
                  <a:ea typeface="Cambria" panose="02040503050406030204" pitchFamily="18" charset="0"/>
                </a:rPr>
                <a:t>n</a:t>
              </a:r>
              <a:r>
                <a:rPr lang="vi-VN" sz="3600" dirty="0">
                  <a:solidFill>
                    <a:srgbClr val="FF0000"/>
                  </a:solidFill>
                  <a:latin typeface="Cambria" panose="02040503050406030204" pitchFamily="18" charset="0"/>
                  <a:ea typeface="Cambria" panose="02040503050406030204" pitchFamily="18" charset="0"/>
                </a:rPr>
                <a:t>iềm vui, xúc động của ông Uyn – tơn khi  nhìn thấy những đứa trẻ ông cứu năm xưa..</a:t>
              </a:r>
              <a:endParaRPr lang="en-US" sz="3600" dirty="0">
                <a:solidFill>
                  <a:srgbClr val="FF0000"/>
                </a:solidFill>
                <a:latin typeface="Cambria" panose="02040503050406030204" pitchFamily="18" charset="0"/>
                <a:ea typeface="Cambria" panose="02040503050406030204" pitchFamily="18" charset="0"/>
              </a:endParaRPr>
            </a:p>
          </p:txBody>
        </p:sp>
      </p:grpSp>
      <p:sp>
        <p:nvSpPr>
          <p:cNvPr id="8" name="Freeform 8"/>
          <p:cNvSpPr/>
          <p:nvPr/>
        </p:nvSpPr>
        <p:spPr>
          <a:xfrm rot="-194094" flipH="1">
            <a:off x="717143" y="21045"/>
            <a:ext cx="11048784" cy="2457230"/>
          </a:xfrm>
          <a:custGeom>
            <a:avLst/>
            <a:gdLst/>
            <a:ahLst/>
            <a:cxnLst/>
            <a:rect l="l" t="t" r="r" b="b"/>
            <a:pathLst>
              <a:path w="13495984" h="3859378">
                <a:moveTo>
                  <a:pt x="13495983" y="0"/>
                </a:moveTo>
                <a:lnTo>
                  <a:pt x="0" y="0"/>
                </a:lnTo>
                <a:lnTo>
                  <a:pt x="0" y="3859377"/>
                </a:lnTo>
                <a:lnTo>
                  <a:pt x="13495983" y="3859377"/>
                </a:lnTo>
                <a:lnTo>
                  <a:pt x="13495983"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9" name="TextBox 9"/>
          <p:cNvSpPr txBox="1"/>
          <p:nvPr/>
        </p:nvSpPr>
        <p:spPr>
          <a:xfrm>
            <a:off x="1803897" y="558800"/>
            <a:ext cx="9012492" cy="1477328"/>
          </a:xfrm>
          <a:prstGeom prst="rect">
            <a:avLst/>
          </a:prstGeom>
        </p:spPr>
        <p:txBody>
          <a:bodyPr wrap="square" lIns="0" tIns="0" rIns="0" bIns="0" rtlCol="0" anchor="t">
            <a:spAutoFit/>
          </a:bodyPr>
          <a:lstStyle/>
          <a:p>
            <a:pPr algn="ctr" defTabSz="609630"/>
            <a:r>
              <a:rPr lang="vi-VN" sz="3200" dirty="0">
                <a:solidFill>
                  <a:srgbClr val="000000"/>
                </a:solidFill>
                <a:latin typeface="Cambria Bold"/>
              </a:rPr>
              <a:t>Những giọt nước mắt trong cuộc gặp gỡ giữa ông Uyn-tơn với “những đứa trẻ năm xưa” được ông cứu sống thể hiện điều gì?</a:t>
            </a:r>
            <a:endParaRPr lang="en-US" sz="3200" dirty="0">
              <a:solidFill>
                <a:srgbClr val="000000"/>
              </a:solidFill>
              <a:latin typeface="Cambria Bold"/>
            </a:endParaRPr>
          </a:p>
        </p:txBody>
      </p:sp>
      <p:sp>
        <p:nvSpPr>
          <p:cNvPr id="10" name="Freeform 10"/>
          <p:cNvSpPr/>
          <p:nvPr/>
        </p:nvSpPr>
        <p:spPr>
          <a:xfrm>
            <a:off x="274785" y="129719"/>
            <a:ext cx="1833913" cy="2121152"/>
          </a:xfrm>
          <a:custGeom>
            <a:avLst/>
            <a:gdLst/>
            <a:ahLst/>
            <a:cxnLst/>
            <a:rect l="l" t="t" r="r" b="b"/>
            <a:pathLst>
              <a:path w="2750869" h="3181728">
                <a:moveTo>
                  <a:pt x="0" y="0"/>
                </a:moveTo>
                <a:lnTo>
                  <a:pt x="2750869" y="0"/>
                </a:lnTo>
                <a:lnTo>
                  <a:pt x="2750869" y="3181727"/>
                </a:lnTo>
                <a:lnTo>
                  <a:pt x="0" y="3181727"/>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pic>
        <p:nvPicPr>
          <p:cNvPr id="11" name="Picture 8" descr="Seed  premium icon">
            <a:hlinkClick r:id="rId10" action="ppaction://hlinksldjump"/>
            <a:extLst>
              <a:ext uri="{FF2B5EF4-FFF2-40B4-BE49-F238E27FC236}">
                <a16:creationId xmlns:a16="http://schemas.microsoft.com/office/drawing/2014/main" id="{D49F0C3D-0763-2FA5-483D-99F5ED23CEB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608261" y="5455921"/>
            <a:ext cx="1416098" cy="14160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229" t="-89913" r="-6780" b="-86930"/>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154897" y="3931876"/>
            <a:ext cx="12346897" cy="3750953"/>
          </a:xfrm>
          <a:custGeom>
            <a:avLst/>
            <a:gdLst/>
            <a:ahLst/>
            <a:cxnLst/>
            <a:rect l="l" t="t" r="r" b="b"/>
            <a:pathLst>
              <a:path w="18520346" h="5626429">
                <a:moveTo>
                  <a:pt x="18520346" y="0"/>
                </a:moveTo>
                <a:lnTo>
                  <a:pt x="0" y="0"/>
                </a:lnTo>
                <a:lnTo>
                  <a:pt x="0" y="5626429"/>
                </a:lnTo>
                <a:lnTo>
                  <a:pt x="18520346" y="5626429"/>
                </a:lnTo>
                <a:lnTo>
                  <a:pt x="18520346" y="0"/>
                </a:lnTo>
                <a:close/>
              </a:path>
            </a:pathLst>
          </a:custGeom>
          <a:blipFill>
            <a:blip r:embed="rId4"/>
            <a:stretch>
              <a:fillRect t="-1775" b="-177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194094" flipH="1">
            <a:off x="707133" y="79255"/>
            <a:ext cx="8997323" cy="2044514"/>
          </a:xfrm>
          <a:custGeom>
            <a:avLst/>
            <a:gdLst/>
            <a:ahLst/>
            <a:cxnLst/>
            <a:rect l="l" t="t" r="r" b="b"/>
            <a:pathLst>
              <a:path w="13495984" h="3859378">
                <a:moveTo>
                  <a:pt x="13495983" y="0"/>
                </a:moveTo>
                <a:lnTo>
                  <a:pt x="0" y="0"/>
                </a:lnTo>
                <a:lnTo>
                  <a:pt x="0" y="3859377"/>
                </a:lnTo>
                <a:lnTo>
                  <a:pt x="13495983" y="3859377"/>
                </a:lnTo>
                <a:lnTo>
                  <a:pt x="13495983"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1803898" y="558800"/>
            <a:ext cx="7482978" cy="615553"/>
          </a:xfrm>
          <a:prstGeom prst="rect">
            <a:avLst/>
          </a:prstGeom>
        </p:spPr>
        <p:txBody>
          <a:bodyPr wrap="square" lIns="0" tIns="0" rIns="0" bIns="0" rtlCol="0" anchor="t">
            <a:spAutoFit/>
          </a:bodyPr>
          <a:lstStyle/>
          <a:p>
            <a:pPr marL="0" marR="0" lvl="0" indent="0" algn="ctr" defTabSz="609630" rtl="0" eaLnBrk="1" fontAlgn="auto" latinLnBrk="0" hangingPunct="1">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Cambria Bold"/>
                <a:ea typeface="+mn-ea"/>
                <a:cs typeface="+mn-cs"/>
              </a:rPr>
              <a:t>Nêu</a:t>
            </a:r>
            <a:r>
              <a:rPr kumimoji="0" lang="en-US" sz="4000" b="0" i="0" u="none" strike="noStrike" kern="1200" cap="none" spc="0" normalizeH="0" baseline="0" noProof="0" dirty="0">
                <a:ln>
                  <a:noFill/>
                </a:ln>
                <a:solidFill>
                  <a:srgbClr val="000000"/>
                </a:solidFill>
                <a:effectLst/>
                <a:uLnTx/>
                <a:uFillTx/>
                <a:latin typeface="Cambria Bold"/>
                <a:ea typeface="+mn-ea"/>
                <a:cs typeface="+mn-cs"/>
              </a:rPr>
              <a:t> ý </a:t>
            </a:r>
            <a:r>
              <a:rPr kumimoji="0" lang="en-US" sz="4000" b="0" i="0" u="none" strike="noStrike" kern="1200" cap="none" spc="0" normalizeH="0" baseline="0" noProof="0" dirty="0" err="1">
                <a:ln>
                  <a:noFill/>
                </a:ln>
                <a:solidFill>
                  <a:srgbClr val="000000"/>
                </a:solidFill>
                <a:effectLst/>
                <a:uLnTx/>
                <a:uFillTx/>
                <a:latin typeface="Cambria Bold"/>
                <a:ea typeface="+mn-ea"/>
                <a:cs typeface="+mn-cs"/>
              </a:rPr>
              <a:t>nghĩa</a:t>
            </a:r>
            <a:r>
              <a:rPr kumimoji="0" lang="en-US" sz="4000" b="0" i="0" u="none" strike="noStrike" kern="1200" cap="none" spc="0" normalizeH="0" baseline="0" noProof="0" dirty="0">
                <a:ln>
                  <a:noFill/>
                </a:ln>
                <a:solidFill>
                  <a:srgbClr val="000000"/>
                </a:solidFill>
                <a:effectLst/>
                <a:uLnTx/>
                <a:uFillTx/>
                <a:latin typeface="Cambria Bold"/>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Bold"/>
                <a:ea typeface="+mn-ea"/>
                <a:cs typeface="+mn-cs"/>
              </a:rPr>
              <a:t>của</a:t>
            </a:r>
            <a:r>
              <a:rPr kumimoji="0" lang="en-US" sz="4000" b="0" i="0" u="none" strike="noStrike" kern="1200" cap="none" spc="0" normalizeH="0" baseline="0" noProof="0" dirty="0">
                <a:ln>
                  <a:noFill/>
                </a:ln>
                <a:solidFill>
                  <a:srgbClr val="000000"/>
                </a:solidFill>
                <a:effectLst/>
                <a:uLnTx/>
                <a:uFillTx/>
                <a:latin typeface="Cambria Bold"/>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Bold"/>
                <a:ea typeface="+mn-ea"/>
                <a:cs typeface="+mn-cs"/>
              </a:rPr>
              <a:t>câu</a:t>
            </a:r>
            <a:r>
              <a:rPr kumimoji="0" lang="en-US" sz="4000" b="0" i="0" u="none" strike="noStrike" kern="1200" cap="none" spc="0" normalizeH="0" baseline="0" noProof="0" dirty="0">
                <a:ln>
                  <a:noFill/>
                </a:ln>
                <a:solidFill>
                  <a:srgbClr val="000000"/>
                </a:solidFill>
                <a:effectLst/>
                <a:uLnTx/>
                <a:uFillTx/>
                <a:latin typeface="Cambria Bold"/>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Bold"/>
                <a:ea typeface="+mn-ea"/>
                <a:cs typeface="+mn-cs"/>
              </a:rPr>
              <a:t>chuyện</a:t>
            </a:r>
            <a:r>
              <a:rPr kumimoji="0" lang="en-US" sz="4000" b="0" i="0" u="none" strike="noStrike" kern="1200" cap="none" spc="0" normalizeH="0" baseline="0" noProof="0" dirty="0">
                <a:ln>
                  <a:noFill/>
                </a:ln>
                <a:solidFill>
                  <a:srgbClr val="000000"/>
                </a:solidFill>
                <a:effectLst/>
                <a:uLnTx/>
                <a:uFillTx/>
                <a:latin typeface="Cambria Bold"/>
                <a:ea typeface="+mn-ea"/>
                <a:cs typeface="+mn-cs"/>
              </a:rPr>
              <a:t>.</a:t>
            </a:r>
          </a:p>
        </p:txBody>
      </p:sp>
      <p:sp>
        <p:nvSpPr>
          <p:cNvPr id="11" name="Freeform 8">
            <a:extLst>
              <a:ext uri="{FF2B5EF4-FFF2-40B4-BE49-F238E27FC236}">
                <a16:creationId xmlns:a16="http://schemas.microsoft.com/office/drawing/2014/main" id="{CF7F1024-067B-0074-0141-9811CBE9BA5C}"/>
              </a:ext>
            </a:extLst>
          </p:cNvPr>
          <p:cNvSpPr/>
          <p:nvPr/>
        </p:nvSpPr>
        <p:spPr>
          <a:xfrm>
            <a:off x="130449" y="598751"/>
            <a:ext cx="1517376" cy="1441636"/>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txBody>
          <a:bodyPr/>
          <a:lstStyle/>
          <a:p>
            <a:endParaRPr lang="en-US"/>
          </a:p>
        </p:txBody>
      </p:sp>
      <p:sp>
        <p:nvSpPr>
          <p:cNvPr id="12" name="TextBox 9">
            <a:extLst>
              <a:ext uri="{FF2B5EF4-FFF2-40B4-BE49-F238E27FC236}">
                <a16:creationId xmlns:a16="http://schemas.microsoft.com/office/drawing/2014/main" id="{EB1E63F8-FACB-3143-5144-16C77E778AE7}"/>
              </a:ext>
            </a:extLst>
          </p:cNvPr>
          <p:cNvSpPr txBox="1"/>
          <p:nvPr/>
        </p:nvSpPr>
        <p:spPr>
          <a:xfrm>
            <a:off x="233259" y="835464"/>
            <a:ext cx="1232868" cy="1323377"/>
          </a:xfrm>
          <a:prstGeom prst="rect">
            <a:avLst/>
          </a:prstGeom>
        </p:spPr>
        <p:txBody>
          <a:bodyPr lIns="50800" tIns="50800" rIns="50800" bIns="50800" rtlCol="0" anchor="ctr"/>
          <a:lstStyle/>
          <a:p>
            <a:pPr algn="ctr">
              <a:lnSpc>
                <a:spcPts val="5599"/>
              </a:lnSpc>
            </a:pPr>
            <a:r>
              <a:rPr lang="en-US" sz="8000" dirty="0">
                <a:solidFill>
                  <a:srgbClr val="000000"/>
                </a:solidFill>
                <a:latin typeface="+mj-lt"/>
              </a:rPr>
              <a:t>5</a:t>
            </a:r>
          </a:p>
        </p:txBody>
      </p:sp>
      <p:pic>
        <p:nvPicPr>
          <p:cNvPr id="6" name="Picture 8" descr="Seed  premium icon">
            <a:hlinkClick r:id="rId7" action="ppaction://hlinksldjump"/>
            <a:extLst>
              <a:ext uri="{FF2B5EF4-FFF2-40B4-BE49-F238E27FC236}">
                <a16:creationId xmlns:a16="http://schemas.microsoft.com/office/drawing/2014/main" id="{B7A9A4DD-7DBE-F713-CA9D-2514467D9AB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08261" y="5455921"/>
            <a:ext cx="1416098" cy="141609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FFB605E1-192B-1A4B-FC7F-4EFF0945F9C8}"/>
              </a:ext>
            </a:extLst>
          </p:cNvPr>
          <p:cNvGrpSpPr/>
          <p:nvPr/>
        </p:nvGrpSpPr>
        <p:grpSpPr>
          <a:xfrm>
            <a:off x="589547" y="1735516"/>
            <a:ext cx="9685421" cy="5122483"/>
            <a:chOff x="670136" y="2992973"/>
            <a:chExt cx="12292775" cy="6044593"/>
          </a:xfrm>
        </p:grpSpPr>
        <p:sp>
          <p:nvSpPr>
            <p:cNvPr id="10" name="Freeform 6">
              <a:extLst>
                <a:ext uri="{FF2B5EF4-FFF2-40B4-BE49-F238E27FC236}">
                  <a16:creationId xmlns:a16="http://schemas.microsoft.com/office/drawing/2014/main" id="{BC4C77A6-F0EF-5574-25AB-8DAD724E0C1A}"/>
                </a:ext>
              </a:extLst>
            </p:cNvPr>
            <p:cNvSpPr/>
            <p:nvPr/>
          </p:nvSpPr>
          <p:spPr>
            <a:xfrm>
              <a:off x="670136" y="2992973"/>
              <a:ext cx="12292775" cy="6044593"/>
            </a:xfrm>
            <a:custGeom>
              <a:avLst/>
              <a:gdLst/>
              <a:ahLst/>
              <a:cxnLst/>
              <a:rect l="l" t="t" r="r" b="b"/>
              <a:pathLst>
                <a:path w="12292775" h="5334723">
                  <a:moveTo>
                    <a:pt x="0" y="0"/>
                  </a:moveTo>
                  <a:lnTo>
                    <a:pt x="12292774" y="0"/>
                  </a:lnTo>
                  <a:lnTo>
                    <a:pt x="12292774" y="5334723"/>
                  </a:lnTo>
                  <a:lnTo>
                    <a:pt x="0" y="5334723"/>
                  </a:lnTo>
                  <a:lnTo>
                    <a:pt x="0" y="0"/>
                  </a:lnTo>
                  <a:close/>
                </a:path>
              </a:pathLst>
            </a:custGeom>
            <a:blipFill>
              <a:blip r:embed="rId9">
                <a:extLst>
                  <a:ext uri="{96DAC541-7B7A-43D3-8B79-37D633B846F1}">
                    <asvg:svgBlip xmlns:asvg="http://schemas.microsoft.com/office/drawing/2016/SVG/main" r:embed="rId10"/>
                  </a:ext>
                </a:extLst>
              </a:blip>
              <a:stretch>
                <a:fillRect l="-35" t="-24937" b="-10199"/>
              </a:stretch>
            </a:blipFill>
          </p:spPr>
          <p:txBody>
            <a:bodyPr/>
            <a:lstStyle/>
            <a:p>
              <a:pPr defTabSz="609630"/>
              <a:endParaRPr lang="en-US" sz="1200">
                <a:solidFill>
                  <a:prstClr val="black"/>
                </a:solidFill>
                <a:latin typeface="Calibri"/>
              </a:endParaRPr>
            </a:p>
          </p:txBody>
        </p:sp>
        <p:sp>
          <p:nvSpPr>
            <p:cNvPr id="14" name="TextBox 7">
              <a:extLst>
                <a:ext uri="{FF2B5EF4-FFF2-40B4-BE49-F238E27FC236}">
                  <a16:creationId xmlns:a16="http://schemas.microsoft.com/office/drawing/2014/main" id="{53A33C0F-6D73-229F-60FF-6CEDC9AA508B}"/>
                </a:ext>
              </a:extLst>
            </p:cNvPr>
            <p:cNvSpPr txBox="1"/>
            <p:nvPr/>
          </p:nvSpPr>
          <p:spPr>
            <a:xfrm>
              <a:off x="1128254" y="4487234"/>
              <a:ext cx="11651412" cy="4085776"/>
            </a:xfrm>
            <a:prstGeom prst="rect">
              <a:avLst/>
            </a:prstGeom>
          </p:spPr>
          <p:txBody>
            <a:bodyPr wrap="square" lIns="0" tIns="0" rIns="0" bIns="0" rtlCol="0" anchor="t">
              <a:spAutoFit/>
            </a:bodyPr>
            <a:lstStyle/>
            <a:p>
              <a:pPr algn="just" defTabSz="609630"/>
              <a:r>
                <a:rPr lang="vi-VN" sz="2500" dirty="0">
                  <a:solidFill>
                    <a:srgbClr val="FF0000"/>
                  </a:solidFill>
                  <a:latin typeface="Cambria" panose="02040503050406030204" pitchFamily="18" charset="0"/>
                  <a:ea typeface="Cambria" panose="02040503050406030204" pitchFamily="18" charset="0"/>
                </a:rPr>
                <a:t>+ Được sống là điều quan trọng đối với mỗi con người. Vì thế, nếu thấy bản thân có thể giúp đỡ được người khác thoát khỏi khó khăn, nguy hiểm thì dẫu là việc nhỏ nhất cũng nên làm.</a:t>
              </a:r>
              <a:endParaRPr lang="en-US" sz="2500" dirty="0">
                <a:solidFill>
                  <a:srgbClr val="FF0000"/>
                </a:solidFill>
                <a:latin typeface="Cambria" panose="02040503050406030204" pitchFamily="18" charset="0"/>
                <a:ea typeface="Cambria" panose="02040503050406030204" pitchFamily="18" charset="0"/>
              </a:endParaRPr>
            </a:p>
            <a:p>
              <a:pPr algn="just" defTabSz="609630"/>
              <a:r>
                <a:rPr lang="vi-VN" sz="2500" dirty="0">
                  <a:solidFill>
                    <a:srgbClr val="FF0000"/>
                  </a:solidFill>
                  <a:latin typeface="Cambria" panose="02040503050406030204" pitchFamily="18" charset="0"/>
                  <a:ea typeface="Cambria" panose="02040503050406030204" pitchFamily="18" charset="0"/>
                </a:rPr>
                <a:t>+ Không cầu lợi trong việc giúp đỡ người khác. Hãy giúp đỡ những người trong cơn hoạn nạn bằng cả tình yêu thương và đừng đòi hỏi sự giúp đỡ đó phải được báo đáp.</a:t>
              </a:r>
              <a:endParaRPr lang="en-US" sz="2500" dirty="0">
                <a:solidFill>
                  <a:srgbClr val="FF0000"/>
                </a:solidFill>
                <a:latin typeface="Cambria" panose="02040503050406030204" pitchFamily="18" charset="0"/>
                <a:ea typeface="Cambria" panose="02040503050406030204" pitchFamily="18" charset="0"/>
              </a:endParaRPr>
            </a:p>
            <a:p>
              <a:pPr algn="just" defTabSz="609630"/>
              <a:r>
                <a:rPr lang="vi-VN" sz="2500" dirty="0">
                  <a:solidFill>
                    <a:srgbClr val="FF0000"/>
                  </a:solidFill>
                  <a:latin typeface="Cambria" panose="02040503050406030204" pitchFamily="18" charset="0"/>
                  <a:ea typeface="Cambria" panose="02040503050406030204" pitchFamily="18" charset="0"/>
                </a:rPr>
                <a:t>+ Sự chia sẻ, giúp đỡ nhau trong cơn hoạn nạn, khó khăn không chỉ mang lại giá trị tích cực cho người được giúp đỡ mà bản thân người giúp đỡ cũng cảm thấy hạnh phúc hơn.</a:t>
              </a:r>
              <a:endParaRPr lang="en-US" sz="2500" dirty="0">
                <a:solidFill>
                  <a:srgbClr val="FF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302554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EABAB"/>
        </a:solidFill>
        <a:effectLst/>
      </p:bgPr>
    </p:bg>
    <p:spTree>
      <p:nvGrpSpPr>
        <p:cNvPr id="1" name=""/>
        <p:cNvGrpSpPr/>
        <p:nvPr/>
      </p:nvGrpSpPr>
      <p:grpSpPr>
        <a:xfrm>
          <a:off x="0" y="0"/>
          <a:ext cx="0" cy="0"/>
          <a:chOff x="0" y="0"/>
          <a:chExt cx="0" cy="0"/>
        </a:xfrm>
      </p:grpSpPr>
      <p:sp>
        <p:nvSpPr>
          <p:cNvPr id="2" name="Freeform 2"/>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6" name="TextBox 6"/>
          <p:cNvSpPr txBox="1"/>
          <p:nvPr/>
        </p:nvSpPr>
        <p:spPr>
          <a:xfrm>
            <a:off x="1768358" y="2499895"/>
            <a:ext cx="8929109" cy="2215991"/>
          </a:xfrm>
          <a:prstGeom prst="rect">
            <a:avLst/>
          </a:prstGeom>
        </p:spPr>
        <p:txBody>
          <a:bodyPr lIns="0" tIns="0" rIns="0" bIns="0" rtlCol="0" anchor="t">
            <a:spAutoFit/>
          </a:bodyPr>
          <a:lstStyle/>
          <a:p>
            <a:pPr algn="ctr" defTabSz="609630"/>
            <a:r>
              <a:rPr lang="vi-VN" sz="3600" dirty="0">
                <a:solidFill>
                  <a:srgbClr val="002060"/>
                </a:solidFill>
                <a:latin typeface="Cambria Bold"/>
              </a:rPr>
              <a:t>Trong cuộc sống còn có rất nhiều người gặp khó khăn xung quanh ta. Chúng ta hãy mở rộng tấm lòng giúp đỡ họ trong lúc hoạn nạn. Đó là một nghĩa cử cao đẹp.</a:t>
            </a:r>
            <a:endParaRPr lang="en-US" sz="3600" dirty="0">
              <a:solidFill>
                <a:srgbClr val="002060"/>
              </a:solidFill>
              <a:latin typeface="Cambria Bold"/>
            </a:endParaRPr>
          </a:p>
        </p:txBody>
      </p:sp>
      <p:grpSp>
        <p:nvGrpSpPr>
          <p:cNvPr id="8" name="Group 7"/>
          <p:cNvGrpSpPr/>
          <p:nvPr/>
        </p:nvGrpSpPr>
        <p:grpSpPr>
          <a:xfrm>
            <a:off x="2489201" y="685800"/>
            <a:ext cx="6941255" cy="1521024"/>
            <a:chOff x="3733800" y="1028700"/>
            <a:chExt cx="10411883" cy="2281536"/>
          </a:xfrm>
        </p:grpSpPr>
        <p:sp>
          <p:nvSpPr>
            <p:cNvPr id="4" name="Freeform 4"/>
            <p:cNvSpPr/>
            <p:nvPr/>
          </p:nvSpPr>
          <p:spPr>
            <a:xfrm>
              <a:off x="3833658" y="1028700"/>
              <a:ext cx="10312025" cy="2281536"/>
            </a:xfrm>
            <a:custGeom>
              <a:avLst/>
              <a:gdLst/>
              <a:ahLst/>
              <a:cxnLst/>
              <a:rect l="l" t="t" r="r" b="b"/>
              <a:pathLst>
                <a:path w="10312025" h="2281536">
                  <a:moveTo>
                    <a:pt x="0" y="0"/>
                  </a:moveTo>
                  <a:lnTo>
                    <a:pt x="10312025" y="0"/>
                  </a:lnTo>
                  <a:lnTo>
                    <a:pt x="10312025" y="2281536"/>
                  </a:lnTo>
                  <a:lnTo>
                    <a:pt x="0" y="22815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pic>
          <p:nvPicPr>
            <p:cNvPr id="7" name="Picture 6"/>
            <p:cNvPicPr>
              <a:picLocks noChangeAspect="1"/>
            </p:cNvPicPr>
            <p:nvPr/>
          </p:nvPicPr>
          <p:blipFill>
            <a:blip r:embed="rId5"/>
            <a:stretch>
              <a:fillRect/>
            </a:stretch>
          </p:blipFill>
          <p:spPr>
            <a:xfrm>
              <a:off x="3733800" y="1417708"/>
              <a:ext cx="8742422" cy="1871634"/>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13" name="Freeform 11">
            <a:extLst>
              <a:ext uri="{FF2B5EF4-FFF2-40B4-BE49-F238E27FC236}">
                <a16:creationId xmlns:a16="http://schemas.microsoft.com/office/drawing/2014/main" id="{E0F96A4D-4A99-4FE4-9830-64CF6052C953}"/>
              </a:ext>
            </a:extLst>
          </p:cNvPr>
          <p:cNvSpPr/>
          <p:nvPr/>
        </p:nvSpPr>
        <p:spPr>
          <a:xfrm>
            <a:off x="470739" y="3589081"/>
            <a:ext cx="3228763" cy="3548092"/>
          </a:xfrm>
          <a:custGeom>
            <a:avLst/>
            <a:gdLst/>
            <a:ahLst/>
            <a:cxnLst/>
            <a:rect l="l" t="t" r="r" b="b"/>
            <a:pathLst>
              <a:path w="4843145" h="5322138">
                <a:moveTo>
                  <a:pt x="0" y="0"/>
                </a:moveTo>
                <a:lnTo>
                  <a:pt x="4843145" y="0"/>
                </a:lnTo>
                <a:lnTo>
                  <a:pt x="4843145" y="5322138"/>
                </a:lnTo>
                <a:lnTo>
                  <a:pt x="0" y="5322138"/>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B99E3F80-35FD-168E-8433-170C12A69384}"/>
              </a:ext>
            </a:extLst>
          </p:cNvPr>
          <p:cNvPicPr>
            <a:picLocks noChangeAspect="1"/>
          </p:cNvPicPr>
          <p:nvPr/>
        </p:nvPicPr>
        <p:blipFill>
          <a:blip r:embed="rId4"/>
          <a:stretch>
            <a:fillRect/>
          </a:stretch>
        </p:blipFill>
        <p:spPr>
          <a:xfrm>
            <a:off x="3409950" y="1078420"/>
            <a:ext cx="7331064" cy="4733318"/>
          </a:xfrm>
          <a:prstGeom prst="rect">
            <a:avLst/>
          </a:prstGeom>
        </p:spPr>
      </p:pic>
    </p:spTree>
    <p:extLst>
      <p:ext uri="{BB962C8B-B14F-4D97-AF65-F5344CB8AC3E}">
        <p14:creationId xmlns:p14="http://schemas.microsoft.com/office/powerpoint/2010/main" val="176490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artoon of a yellow and pink cloud&#10;&#10;Description automatically generated">
            <a:extLst>
              <a:ext uri="{FF2B5EF4-FFF2-40B4-BE49-F238E27FC236}">
                <a16:creationId xmlns:a16="http://schemas.microsoft.com/office/drawing/2014/main" id="{2CA2651D-828E-4FF8-8139-EFC100C0EAA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6301" r="-2" b="-2"/>
          <a:stretch/>
        </p:blipFill>
        <p:spPr>
          <a:xfrm>
            <a:off x="-6588" y="10"/>
            <a:ext cx="12198588" cy="6857990"/>
          </a:xfrm>
          <a:prstGeom prst="rect">
            <a:avLst/>
          </a:prstGeom>
        </p:spPr>
      </p:pic>
      <p:sp>
        <p:nvSpPr>
          <p:cNvPr id="21" name="Freeform 17">
            <a:extLst>
              <a:ext uri="{FF2B5EF4-FFF2-40B4-BE49-F238E27FC236}">
                <a16:creationId xmlns:a16="http://schemas.microsoft.com/office/drawing/2014/main" id="{D907FCBD-9D90-33F8-2601-9481B891DBCF}"/>
              </a:ext>
            </a:extLst>
          </p:cNvPr>
          <p:cNvSpPr/>
          <p:nvPr/>
        </p:nvSpPr>
        <p:spPr>
          <a:xfrm>
            <a:off x="8593892" y="2658650"/>
            <a:ext cx="3330070" cy="4004578"/>
          </a:xfrm>
          <a:custGeom>
            <a:avLst/>
            <a:gdLst/>
            <a:ahLst/>
            <a:cxnLst/>
            <a:rect l="l" t="t" r="r" b="b"/>
            <a:pathLst>
              <a:path w="2027050" h="2565886">
                <a:moveTo>
                  <a:pt x="0" y="0"/>
                </a:moveTo>
                <a:lnTo>
                  <a:pt x="2027050" y="0"/>
                </a:lnTo>
                <a:lnTo>
                  <a:pt x="2027050" y="2565886"/>
                </a:lnTo>
                <a:lnTo>
                  <a:pt x="0" y="256588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1">
            <a:extLst>
              <a:ext uri="{FF2B5EF4-FFF2-40B4-BE49-F238E27FC236}">
                <a16:creationId xmlns:a16="http://schemas.microsoft.com/office/drawing/2014/main" id="{CDD777EB-DCAF-5F4F-DA55-885F5B12C425}"/>
              </a:ext>
            </a:extLst>
          </p:cNvPr>
          <p:cNvSpPr/>
          <p:nvPr/>
        </p:nvSpPr>
        <p:spPr>
          <a:xfrm>
            <a:off x="813816" y="576072"/>
            <a:ext cx="3291840" cy="2231136"/>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Rectangle 2">
            <a:extLst>
              <a:ext uri="{FF2B5EF4-FFF2-40B4-BE49-F238E27FC236}">
                <a16:creationId xmlns:a16="http://schemas.microsoft.com/office/drawing/2014/main" id="{8A4C6893-E246-A29C-732F-D55BB362C317}"/>
              </a:ext>
            </a:extLst>
          </p:cNvPr>
          <p:cNvSpPr/>
          <p:nvPr/>
        </p:nvSpPr>
        <p:spPr>
          <a:xfrm>
            <a:off x="4105656" y="576072"/>
            <a:ext cx="3291840" cy="2231136"/>
          </a:xfrm>
          <a:prstGeom prst="rect">
            <a:avLst/>
          </a:prstGeom>
          <a:solidFill>
            <a:srgbClr val="00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Rectangle 3">
            <a:extLst>
              <a:ext uri="{FF2B5EF4-FFF2-40B4-BE49-F238E27FC236}">
                <a16:creationId xmlns:a16="http://schemas.microsoft.com/office/drawing/2014/main" id="{AB339C8E-ECDC-ABAE-9FC4-F1B67327ED37}"/>
              </a:ext>
            </a:extLst>
          </p:cNvPr>
          <p:cNvSpPr/>
          <p:nvPr/>
        </p:nvSpPr>
        <p:spPr>
          <a:xfrm>
            <a:off x="813816" y="2807208"/>
            <a:ext cx="3291840" cy="2231136"/>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Rectangle 8">
            <a:extLst>
              <a:ext uri="{FF2B5EF4-FFF2-40B4-BE49-F238E27FC236}">
                <a16:creationId xmlns:a16="http://schemas.microsoft.com/office/drawing/2014/main" id="{00C502EE-40E0-9876-FD36-676899A599A3}"/>
              </a:ext>
            </a:extLst>
          </p:cNvPr>
          <p:cNvSpPr/>
          <p:nvPr/>
        </p:nvSpPr>
        <p:spPr>
          <a:xfrm>
            <a:off x="4105656" y="2807208"/>
            <a:ext cx="3291840" cy="2231136"/>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Oval 9">
            <a:hlinkClick r:id="rId4" action="ppaction://hlinksldjump"/>
            <a:extLst>
              <a:ext uri="{FF2B5EF4-FFF2-40B4-BE49-F238E27FC236}">
                <a16:creationId xmlns:a16="http://schemas.microsoft.com/office/drawing/2014/main" id="{CAD9E14E-CCC0-D67E-4BB9-EE9A211AB30B}"/>
              </a:ext>
            </a:extLst>
          </p:cNvPr>
          <p:cNvSpPr/>
          <p:nvPr/>
        </p:nvSpPr>
        <p:spPr>
          <a:xfrm>
            <a:off x="1810512" y="1234440"/>
            <a:ext cx="914400" cy="914400"/>
          </a:xfrm>
          <a:prstGeom prst="ellipse">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prstClr val="black"/>
                </a:solidFill>
                <a:effectLst/>
                <a:uLnTx/>
                <a:uFillTx/>
                <a:latin typeface="#9Slide05 Lobster" panose="02000506000000020003" pitchFamily="2" charset="-93"/>
                <a:ea typeface="+mn-ea"/>
                <a:cs typeface="+mn-cs"/>
              </a:rPr>
              <a:t>1</a:t>
            </a:r>
            <a:endParaRPr kumimoji="0" lang="vi-VN" sz="5400" b="0" i="0" u="none" strike="noStrike" kern="1200" cap="none" spc="0" normalizeH="0" baseline="0" noProof="0" dirty="0">
              <a:ln>
                <a:noFill/>
              </a:ln>
              <a:solidFill>
                <a:prstClr val="black"/>
              </a:solidFill>
              <a:effectLst/>
              <a:uLnTx/>
              <a:uFillTx/>
              <a:latin typeface="#9Slide05 Lobster" panose="02000506000000020003" pitchFamily="2" charset="-93"/>
              <a:ea typeface="+mn-ea"/>
              <a:cs typeface="+mn-cs"/>
            </a:endParaRPr>
          </a:p>
        </p:txBody>
      </p:sp>
      <p:sp>
        <p:nvSpPr>
          <p:cNvPr id="11" name="Oval 10">
            <a:hlinkClick r:id="rId5" action="ppaction://hlinksldjump"/>
            <a:extLst>
              <a:ext uri="{FF2B5EF4-FFF2-40B4-BE49-F238E27FC236}">
                <a16:creationId xmlns:a16="http://schemas.microsoft.com/office/drawing/2014/main" id="{F8A16333-18C5-8E38-1A0D-5CC9C2C6113D}"/>
              </a:ext>
            </a:extLst>
          </p:cNvPr>
          <p:cNvSpPr/>
          <p:nvPr/>
        </p:nvSpPr>
        <p:spPr>
          <a:xfrm>
            <a:off x="5486400" y="1234440"/>
            <a:ext cx="914400" cy="914400"/>
          </a:xfrm>
          <a:prstGeom prst="ellipse">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prstClr val="black"/>
                </a:solidFill>
                <a:effectLst/>
                <a:uLnTx/>
                <a:uFillTx/>
                <a:latin typeface="#9Slide05 Lobster" panose="02000506000000020003" pitchFamily="2" charset="-93"/>
                <a:ea typeface="+mn-ea"/>
                <a:cs typeface="+mn-cs"/>
              </a:rPr>
              <a:t>2</a:t>
            </a:r>
            <a:endParaRPr kumimoji="0" lang="vi-VN" sz="5400" b="0" i="0" u="none" strike="noStrike" kern="1200" cap="none" spc="0" normalizeH="0" baseline="0" noProof="0" dirty="0">
              <a:ln>
                <a:noFill/>
              </a:ln>
              <a:solidFill>
                <a:prstClr val="black"/>
              </a:solidFill>
              <a:effectLst/>
              <a:uLnTx/>
              <a:uFillTx/>
              <a:latin typeface="#9Slide05 Lobster" panose="02000506000000020003" pitchFamily="2" charset="-93"/>
              <a:ea typeface="+mn-ea"/>
              <a:cs typeface="+mn-cs"/>
            </a:endParaRPr>
          </a:p>
        </p:txBody>
      </p:sp>
      <p:sp>
        <p:nvSpPr>
          <p:cNvPr id="12" name="Oval 11">
            <a:hlinkClick r:id="rId6" action="ppaction://hlinksldjump"/>
            <a:extLst>
              <a:ext uri="{FF2B5EF4-FFF2-40B4-BE49-F238E27FC236}">
                <a16:creationId xmlns:a16="http://schemas.microsoft.com/office/drawing/2014/main" id="{1BAC09C4-04F8-B1C0-0111-74B5845FFF07}"/>
              </a:ext>
            </a:extLst>
          </p:cNvPr>
          <p:cNvSpPr/>
          <p:nvPr/>
        </p:nvSpPr>
        <p:spPr>
          <a:xfrm>
            <a:off x="1810512" y="3261624"/>
            <a:ext cx="914400" cy="914400"/>
          </a:xfrm>
          <a:prstGeom prst="ellipse">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prstClr val="black"/>
                </a:solidFill>
                <a:effectLst/>
                <a:uLnTx/>
                <a:uFillTx/>
                <a:latin typeface="#9Slide05 Lobster" panose="02000506000000020003" pitchFamily="2" charset="-93"/>
                <a:ea typeface="+mn-ea"/>
                <a:cs typeface="+mn-cs"/>
              </a:rPr>
              <a:t>3</a:t>
            </a:r>
            <a:endParaRPr kumimoji="0" lang="vi-VN" sz="5400" b="0" i="0" u="none" strike="noStrike" kern="1200" cap="none" spc="0" normalizeH="0" baseline="0" noProof="0" dirty="0">
              <a:ln>
                <a:noFill/>
              </a:ln>
              <a:solidFill>
                <a:prstClr val="black"/>
              </a:solidFill>
              <a:effectLst/>
              <a:uLnTx/>
              <a:uFillTx/>
              <a:latin typeface="#9Slide05 Lobster" panose="02000506000000020003" pitchFamily="2" charset="-93"/>
              <a:ea typeface="+mn-ea"/>
              <a:cs typeface="+mn-cs"/>
            </a:endParaRPr>
          </a:p>
        </p:txBody>
      </p:sp>
      <p:sp>
        <p:nvSpPr>
          <p:cNvPr id="13" name="Oval 12">
            <a:hlinkClick r:id="rId7" action="ppaction://hlinksldjump"/>
            <a:extLst>
              <a:ext uri="{FF2B5EF4-FFF2-40B4-BE49-F238E27FC236}">
                <a16:creationId xmlns:a16="http://schemas.microsoft.com/office/drawing/2014/main" id="{FC3A637D-1A48-6A3E-0C9E-D2D65A3263D5}"/>
              </a:ext>
            </a:extLst>
          </p:cNvPr>
          <p:cNvSpPr/>
          <p:nvPr/>
        </p:nvSpPr>
        <p:spPr>
          <a:xfrm>
            <a:off x="5486400" y="3383270"/>
            <a:ext cx="914400" cy="914400"/>
          </a:xfrm>
          <a:prstGeom prst="ellipse">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prstClr val="black"/>
                </a:solidFill>
                <a:effectLst/>
                <a:uLnTx/>
                <a:uFillTx/>
                <a:latin typeface="#9Slide05 Lobster" panose="02000506000000020003" pitchFamily="2" charset="-93"/>
                <a:ea typeface="+mn-ea"/>
                <a:cs typeface="+mn-cs"/>
              </a:rPr>
              <a:t>4</a:t>
            </a:r>
            <a:endParaRPr kumimoji="0" lang="vi-VN" sz="5400" b="0" i="0" u="none" strike="noStrike" kern="1200" cap="none" spc="0" normalizeH="0" baseline="0" noProof="0" dirty="0">
              <a:ln>
                <a:noFill/>
              </a:ln>
              <a:solidFill>
                <a:prstClr val="black"/>
              </a:solidFill>
              <a:effectLst/>
              <a:uLnTx/>
              <a:uFillTx/>
              <a:latin typeface="#9Slide05 Lobster" panose="02000506000000020003" pitchFamily="2" charset="-93"/>
              <a:ea typeface="+mn-ea"/>
              <a:cs typeface="+mn-cs"/>
            </a:endParaRPr>
          </a:p>
        </p:txBody>
      </p:sp>
      <p:pic>
        <p:nvPicPr>
          <p:cNvPr id="14" name="Picture 13">
            <a:hlinkClick r:id="" action="ppaction://noaction"/>
            <a:extLst>
              <a:ext uri="{FF2B5EF4-FFF2-40B4-BE49-F238E27FC236}">
                <a16:creationId xmlns:a16="http://schemas.microsoft.com/office/drawing/2014/main" id="{CE5CD9C9-AA81-5721-1E40-E94A78231F69}"/>
              </a:ext>
            </a:extLst>
          </p:cNvPr>
          <p:cNvPicPr>
            <a:picLocks noChangeAspect="1"/>
          </p:cNvPicPr>
          <p:nvPr/>
        </p:nvPicPr>
        <p:blipFill>
          <a:blip r:embed="rId8"/>
          <a:stretch>
            <a:fillRect/>
          </a:stretch>
        </p:blipFill>
        <p:spPr>
          <a:xfrm>
            <a:off x="10585514" y="45690"/>
            <a:ext cx="1338448" cy="740694"/>
          </a:xfrm>
          <a:prstGeom prst="rect">
            <a:avLst/>
          </a:prstGeom>
        </p:spPr>
      </p:pic>
    </p:spTree>
    <p:extLst>
      <p:ext uri="{BB962C8B-B14F-4D97-AF65-F5344CB8AC3E}">
        <p14:creationId xmlns:p14="http://schemas.microsoft.com/office/powerpoint/2010/main" val="3052449969"/>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5"/>
          <p:cNvSpPr/>
          <p:nvPr/>
        </p:nvSpPr>
        <p:spPr>
          <a:xfrm rot="-5400000">
            <a:off x="3595947" y="1812517"/>
            <a:ext cx="8092567" cy="3495696"/>
          </a:xfrm>
          <a:custGeom>
            <a:avLst/>
            <a:gdLst/>
            <a:ahLst/>
            <a:cxnLst/>
            <a:rect l="l" t="t" r="r" b="b"/>
            <a:pathLst>
              <a:path w="12138851" h="5243544">
                <a:moveTo>
                  <a:pt x="0" y="0"/>
                </a:moveTo>
                <a:lnTo>
                  <a:pt x="12138851" y="0"/>
                </a:lnTo>
                <a:lnTo>
                  <a:pt x="12138851" y="5243544"/>
                </a:lnTo>
                <a:lnTo>
                  <a:pt x="0" y="5243544"/>
                </a:lnTo>
                <a:lnTo>
                  <a:pt x="0" y="0"/>
                </a:lnTo>
                <a:close/>
              </a:path>
            </a:pathLst>
          </a:custGeom>
          <a:blipFill>
            <a:blip r:embed="rId5">
              <a:extLst>
                <a:ext uri="{96DAC541-7B7A-43D3-8B79-37D633B846F1}">
                  <asvg:svgBlip xmlns:asvg="http://schemas.microsoft.com/office/drawing/2016/SVG/main" r:embed="rId6"/>
                </a:ext>
              </a:extLst>
            </a:blip>
            <a:stretch>
              <a:fillRect l="-983" b="-139771"/>
            </a:stretch>
          </a:blipFill>
        </p:spPr>
        <p:txBody>
          <a:bodyPr/>
          <a:lstStyle/>
          <a:p>
            <a:pPr defTabSz="609630"/>
            <a:endParaRPr lang="en-US" sz="1200">
              <a:solidFill>
                <a:prstClr val="black"/>
              </a:solidFill>
              <a:latin typeface="Calibri"/>
            </a:endParaRPr>
          </a:p>
        </p:txBody>
      </p:sp>
      <p:sp>
        <p:nvSpPr>
          <p:cNvPr id="22" name="Freeform 5"/>
          <p:cNvSpPr/>
          <p:nvPr/>
        </p:nvSpPr>
        <p:spPr>
          <a:xfrm rot="-5400000">
            <a:off x="289547" y="1281911"/>
            <a:ext cx="8092567" cy="3495696"/>
          </a:xfrm>
          <a:custGeom>
            <a:avLst/>
            <a:gdLst/>
            <a:ahLst/>
            <a:cxnLst/>
            <a:rect l="l" t="t" r="r" b="b"/>
            <a:pathLst>
              <a:path w="12138851" h="5243544">
                <a:moveTo>
                  <a:pt x="0" y="0"/>
                </a:moveTo>
                <a:lnTo>
                  <a:pt x="12138851" y="0"/>
                </a:lnTo>
                <a:lnTo>
                  <a:pt x="12138851" y="5243544"/>
                </a:lnTo>
                <a:lnTo>
                  <a:pt x="0" y="5243544"/>
                </a:lnTo>
                <a:lnTo>
                  <a:pt x="0" y="0"/>
                </a:lnTo>
                <a:close/>
              </a:path>
            </a:pathLst>
          </a:custGeom>
          <a:blipFill>
            <a:blip r:embed="rId5">
              <a:extLst>
                <a:ext uri="{96DAC541-7B7A-43D3-8B79-37D633B846F1}">
                  <asvg:svgBlip xmlns:asvg="http://schemas.microsoft.com/office/drawing/2016/SVG/main" r:embed="rId6"/>
                </a:ext>
              </a:extLst>
            </a:blip>
            <a:stretch>
              <a:fillRect l="-983" b="-139771"/>
            </a:stretch>
          </a:blipFill>
        </p:spPr>
        <p:txBody>
          <a:bodyPr/>
          <a:lstStyle/>
          <a:p>
            <a:pPr defTabSz="609630"/>
            <a:endParaRPr lang="en-US" sz="1200">
              <a:solidFill>
                <a:prstClr val="black"/>
              </a:solidFill>
              <a:latin typeface="Calibri"/>
            </a:endParaRPr>
          </a:p>
        </p:txBody>
      </p:sp>
      <p:sp>
        <p:nvSpPr>
          <p:cNvPr id="2" name="Freeform 2"/>
          <p:cNvSpPr/>
          <p:nvPr/>
        </p:nvSpPr>
        <p:spPr>
          <a:xfrm>
            <a:off x="2369338" y="635001"/>
            <a:ext cx="7658173" cy="5642539"/>
          </a:xfrm>
          <a:custGeom>
            <a:avLst/>
            <a:gdLst/>
            <a:ahLst/>
            <a:cxnLst/>
            <a:rect l="l" t="t" r="r" b="b"/>
            <a:pathLst>
              <a:path w="8575929" h="7671559">
                <a:moveTo>
                  <a:pt x="0" y="0"/>
                </a:moveTo>
                <a:lnTo>
                  <a:pt x="8575930" y="0"/>
                </a:lnTo>
                <a:lnTo>
                  <a:pt x="8575930" y="7671558"/>
                </a:lnTo>
                <a:lnTo>
                  <a:pt x="0" y="767155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5400000">
            <a:off x="-2722849" y="1843366"/>
            <a:ext cx="8092567" cy="3495696"/>
          </a:xfrm>
          <a:custGeom>
            <a:avLst/>
            <a:gdLst/>
            <a:ahLst/>
            <a:cxnLst/>
            <a:rect l="l" t="t" r="r" b="b"/>
            <a:pathLst>
              <a:path w="12138851" h="5243544">
                <a:moveTo>
                  <a:pt x="0" y="0"/>
                </a:moveTo>
                <a:lnTo>
                  <a:pt x="12138852" y="0"/>
                </a:lnTo>
                <a:lnTo>
                  <a:pt x="12138852" y="5243544"/>
                </a:lnTo>
                <a:lnTo>
                  <a:pt x="0" y="5243544"/>
                </a:lnTo>
                <a:lnTo>
                  <a:pt x="0" y="0"/>
                </a:lnTo>
                <a:close/>
              </a:path>
            </a:pathLst>
          </a:custGeom>
          <a:blipFill>
            <a:blip r:embed="rId5">
              <a:extLst>
                <a:ext uri="{96DAC541-7B7A-43D3-8B79-37D633B846F1}">
                  <asvg:svgBlip xmlns:asvg="http://schemas.microsoft.com/office/drawing/2016/SVG/main" r:embed="rId6"/>
                </a:ext>
              </a:extLst>
            </a:blip>
            <a:stretch>
              <a:fillRect l="-983" b="-139771"/>
            </a:stretch>
          </a:blipFill>
        </p:spPr>
        <p:txBody>
          <a:bodyPr/>
          <a:lstStyle/>
          <a:p>
            <a:pPr defTabSz="609630"/>
            <a:endParaRPr lang="en-US" sz="1200">
              <a:solidFill>
                <a:prstClr val="black"/>
              </a:solidFill>
              <a:latin typeface="Calibri"/>
            </a:endParaRPr>
          </a:p>
        </p:txBody>
      </p:sp>
      <p:sp>
        <p:nvSpPr>
          <p:cNvPr id="5" name="Freeform 5"/>
          <p:cNvSpPr/>
          <p:nvPr/>
        </p:nvSpPr>
        <p:spPr>
          <a:xfrm rot="-5400000">
            <a:off x="6869765" y="1681152"/>
            <a:ext cx="8092567" cy="3495696"/>
          </a:xfrm>
          <a:custGeom>
            <a:avLst/>
            <a:gdLst/>
            <a:ahLst/>
            <a:cxnLst/>
            <a:rect l="l" t="t" r="r" b="b"/>
            <a:pathLst>
              <a:path w="12138851" h="5243544">
                <a:moveTo>
                  <a:pt x="0" y="0"/>
                </a:moveTo>
                <a:lnTo>
                  <a:pt x="12138851" y="0"/>
                </a:lnTo>
                <a:lnTo>
                  <a:pt x="12138851" y="5243544"/>
                </a:lnTo>
                <a:lnTo>
                  <a:pt x="0" y="5243544"/>
                </a:lnTo>
                <a:lnTo>
                  <a:pt x="0" y="0"/>
                </a:lnTo>
                <a:close/>
              </a:path>
            </a:pathLst>
          </a:custGeom>
          <a:blipFill>
            <a:blip r:embed="rId5">
              <a:extLst>
                <a:ext uri="{96DAC541-7B7A-43D3-8B79-37D633B846F1}">
                  <asvg:svgBlip xmlns:asvg="http://schemas.microsoft.com/office/drawing/2016/SVG/main" r:embed="rId6"/>
                </a:ext>
              </a:extLst>
            </a:blip>
            <a:stretch>
              <a:fillRect l="-983" b="-139771"/>
            </a:stretch>
          </a:blipFill>
        </p:spPr>
        <p:txBody>
          <a:bodyPr/>
          <a:lstStyle/>
          <a:p>
            <a:pPr defTabSz="609630"/>
            <a:endParaRPr lang="en-US" sz="1200">
              <a:solidFill>
                <a:prstClr val="black"/>
              </a:solidFill>
              <a:latin typeface="Calibri"/>
            </a:endParaRPr>
          </a:p>
        </p:txBody>
      </p:sp>
      <p:sp>
        <p:nvSpPr>
          <p:cNvPr id="8" name="Freeform 8"/>
          <p:cNvSpPr/>
          <p:nvPr/>
        </p:nvSpPr>
        <p:spPr>
          <a:xfrm>
            <a:off x="-1099776" y="-1236713"/>
            <a:ext cx="2916291" cy="2937656"/>
          </a:xfrm>
          <a:custGeom>
            <a:avLst/>
            <a:gdLst/>
            <a:ahLst/>
            <a:cxnLst/>
            <a:rect l="l" t="t" r="r" b="b"/>
            <a:pathLst>
              <a:path w="4374437" h="4406484">
                <a:moveTo>
                  <a:pt x="0" y="0"/>
                </a:moveTo>
                <a:lnTo>
                  <a:pt x="4374437" y="0"/>
                </a:lnTo>
                <a:lnTo>
                  <a:pt x="4374437" y="4406484"/>
                </a:lnTo>
                <a:lnTo>
                  <a:pt x="0" y="44064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9857113" y="-455070"/>
            <a:ext cx="3298175" cy="3256199"/>
          </a:xfrm>
          <a:custGeom>
            <a:avLst/>
            <a:gdLst/>
            <a:ahLst/>
            <a:cxnLst/>
            <a:rect l="l" t="t" r="r" b="b"/>
            <a:pathLst>
              <a:path w="4947263" h="4884298">
                <a:moveTo>
                  <a:pt x="0" y="0"/>
                </a:moveTo>
                <a:lnTo>
                  <a:pt x="4947264" y="0"/>
                </a:lnTo>
                <a:lnTo>
                  <a:pt x="4947264" y="4884298"/>
                </a:lnTo>
                <a:lnTo>
                  <a:pt x="0" y="488429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612545" y="5463934"/>
            <a:ext cx="734230" cy="813606"/>
          </a:xfrm>
          <a:custGeom>
            <a:avLst/>
            <a:gdLst/>
            <a:ahLst/>
            <a:cxnLst/>
            <a:rect l="l" t="t" r="r" b="b"/>
            <a:pathLst>
              <a:path w="1101345" h="1220409">
                <a:moveTo>
                  <a:pt x="0" y="0"/>
                </a:moveTo>
                <a:lnTo>
                  <a:pt x="1101345" y="0"/>
                </a:lnTo>
                <a:lnTo>
                  <a:pt x="1101345" y="1220409"/>
                </a:lnTo>
                <a:lnTo>
                  <a:pt x="0" y="1220409"/>
                </a:lnTo>
                <a:lnTo>
                  <a:pt x="0" y="0"/>
                </a:lnTo>
                <a:close/>
              </a:path>
            </a:pathLst>
          </a:custGeom>
          <a:blipFill>
            <a:blip r:embed="rId13">
              <a:extLst>
                <a:ext uri="{96DAC541-7B7A-43D3-8B79-37D633B846F1}">
                  <asvg:svgBlip xmlns:asvg="http://schemas.microsoft.com/office/drawing/2016/SVG/main" r:embed="rId14"/>
                </a:ext>
              </a:extLst>
            </a:blip>
            <a:stretch>
              <a:fillRect l="-290550" t="-210336" r="-193224" b="-26829"/>
            </a:stretch>
          </a:blipFill>
        </p:spPr>
        <p:txBody>
          <a:bodyPr/>
          <a:lstStyle/>
          <a:p>
            <a:pPr defTabSz="609630"/>
            <a:endParaRPr lang="en-US" sz="1200">
              <a:solidFill>
                <a:prstClr val="black"/>
              </a:solidFill>
              <a:latin typeface="Calibri"/>
            </a:endParaRPr>
          </a:p>
        </p:txBody>
      </p:sp>
      <p:sp>
        <p:nvSpPr>
          <p:cNvPr id="14" name="Freeform 14"/>
          <p:cNvSpPr/>
          <p:nvPr/>
        </p:nvSpPr>
        <p:spPr>
          <a:xfrm>
            <a:off x="2854698" y="3956994"/>
            <a:ext cx="433169" cy="479997"/>
          </a:xfrm>
          <a:custGeom>
            <a:avLst/>
            <a:gdLst/>
            <a:ahLst/>
            <a:cxnLst/>
            <a:rect l="l" t="t" r="r" b="b"/>
            <a:pathLst>
              <a:path w="649753" h="719996">
                <a:moveTo>
                  <a:pt x="0" y="0"/>
                </a:moveTo>
                <a:lnTo>
                  <a:pt x="649753" y="0"/>
                </a:lnTo>
                <a:lnTo>
                  <a:pt x="649753" y="719997"/>
                </a:lnTo>
                <a:lnTo>
                  <a:pt x="0" y="719997"/>
                </a:lnTo>
                <a:lnTo>
                  <a:pt x="0" y="0"/>
                </a:lnTo>
                <a:close/>
              </a:path>
            </a:pathLst>
          </a:custGeom>
          <a:blipFill>
            <a:blip r:embed="rId13">
              <a:extLst>
                <a:ext uri="{96DAC541-7B7A-43D3-8B79-37D633B846F1}">
                  <asvg:svgBlip xmlns:asvg="http://schemas.microsoft.com/office/drawing/2016/SVG/main" r:embed="rId14"/>
                </a:ext>
              </a:extLst>
            </a:blip>
            <a:stretch>
              <a:fillRect l="-290550" t="-210336" r="-193224" b="-26829"/>
            </a:stretch>
          </a:blipFill>
        </p:spPr>
        <p:txBody>
          <a:bodyPr/>
          <a:lstStyle/>
          <a:p>
            <a:pPr defTabSz="609630"/>
            <a:endParaRPr lang="en-US" sz="1200">
              <a:solidFill>
                <a:prstClr val="black"/>
              </a:solidFill>
              <a:latin typeface="Calibri"/>
            </a:endParaRPr>
          </a:p>
        </p:txBody>
      </p:sp>
      <p:sp>
        <p:nvSpPr>
          <p:cNvPr id="15" name="Freeform 15"/>
          <p:cNvSpPr/>
          <p:nvPr/>
        </p:nvSpPr>
        <p:spPr>
          <a:xfrm>
            <a:off x="2302116" y="818231"/>
            <a:ext cx="769166" cy="852319"/>
          </a:xfrm>
          <a:custGeom>
            <a:avLst/>
            <a:gdLst/>
            <a:ahLst/>
            <a:cxnLst/>
            <a:rect l="l" t="t" r="r" b="b"/>
            <a:pathLst>
              <a:path w="1153749" h="1278479">
                <a:moveTo>
                  <a:pt x="0" y="0"/>
                </a:moveTo>
                <a:lnTo>
                  <a:pt x="1153750" y="0"/>
                </a:lnTo>
                <a:lnTo>
                  <a:pt x="1153750" y="1278479"/>
                </a:lnTo>
                <a:lnTo>
                  <a:pt x="0" y="1278479"/>
                </a:lnTo>
                <a:lnTo>
                  <a:pt x="0" y="0"/>
                </a:lnTo>
                <a:close/>
              </a:path>
            </a:pathLst>
          </a:custGeom>
          <a:blipFill>
            <a:blip r:embed="rId13">
              <a:extLst>
                <a:ext uri="{96DAC541-7B7A-43D3-8B79-37D633B846F1}">
                  <asvg:svgBlip xmlns:asvg="http://schemas.microsoft.com/office/drawing/2016/SVG/main" r:embed="rId14"/>
                </a:ext>
              </a:extLst>
            </a:blip>
            <a:stretch>
              <a:fillRect l="-290550" t="-210336" r="-193224" b="-26829"/>
            </a:stretch>
          </a:blipFill>
        </p:spPr>
        <p:txBody>
          <a:bodyPr/>
          <a:lstStyle/>
          <a:p>
            <a:pPr defTabSz="609630"/>
            <a:endParaRPr lang="en-US" sz="1200">
              <a:solidFill>
                <a:prstClr val="black"/>
              </a:solidFill>
              <a:latin typeface="Calibri"/>
            </a:endParaRPr>
          </a:p>
        </p:txBody>
      </p:sp>
      <p:sp>
        <p:nvSpPr>
          <p:cNvPr id="16" name="Freeform 16"/>
          <p:cNvSpPr/>
          <p:nvPr/>
        </p:nvSpPr>
        <p:spPr>
          <a:xfrm>
            <a:off x="9293280" y="5463934"/>
            <a:ext cx="734230" cy="813606"/>
          </a:xfrm>
          <a:custGeom>
            <a:avLst/>
            <a:gdLst/>
            <a:ahLst/>
            <a:cxnLst/>
            <a:rect l="l" t="t" r="r" b="b"/>
            <a:pathLst>
              <a:path w="1101345" h="1220409">
                <a:moveTo>
                  <a:pt x="0" y="0"/>
                </a:moveTo>
                <a:lnTo>
                  <a:pt x="1101345" y="0"/>
                </a:lnTo>
                <a:lnTo>
                  <a:pt x="1101345" y="1220409"/>
                </a:lnTo>
                <a:lnTo>
                  <a:pt x="0" y="1220409"/>
                </a:lnTo>
                <a:lnTo>
                  <a:pt x="0" y="0"/>
                </a:lnTo>
                <a:close/>
              </a:path>
            </a:pathLst>
          </a:custGeom>
          <a:blipFill>
            <a:blip r:embed="rId13">
              <a:extLst>
                <a:ext uri="{96DAC541-7B7A-43D3-8B79-37D633B846F1}">
                  <asvg:svgBlip xmlns:asvg="http://schemas.microsoft.com/office/drawing/2016/SVG/main" r:embed="rId14"/>
                </a:ext>
              </a:extLst>
            </a:blip>
            <a:stretch>
              <a:fillRect l="-290550" t="-210336" r="-193224" b="-26829"/>
            </a:stretch>
          </a:blipFill>
        </p:spPr>
        <p:txBody>
          <a:bodyPr/>
          <a:lstStyle/>
          <a:p>
            <a:pPr defTabSz="609630"/>
            <a:endParaRPr lang="en-US" sz="1200">
              <a:solidFill>
                <a:prstClr val="black"/>
              </a:solidFill>
              <a:latin typeface="Calibri"/>
            </a:endParaRPr>
          </a:p>
        </p:txBody>
      </p:sp>
      <p:sp>
        <p:nvSpPr>
          <p:cNvPr id="17" name="Freeform 17"/>
          <p:cNvSpPr/>
          <p:nvPr/>
        </p:nvSpPr>
        <p:spPr>
          <a:xfrm>
            <a:off x="8756169" y="895612"/>
            <a:ext cx="940447" cy="1042117"/>
          </a:xfrm>
          <a:custGeom>
            <a:avLst/>
            <a:gdLst/>
            <a:ahLst/>
            <a:cxnLst/>
            <a:rect l="l" t="t" r="r" b="b"/>
            <a:pathLst>
              <a:path w="1410671" h="1563176">
                <a:moveTo>
                  <a:pt x="0" y="0"/>
                </a:moveTo>
                <a:lnTo>
                  <a:pt x="1410671" y="0"/>
                </a:lnTo>
                <a:lnTo>
                  <a:pt x="1410671" y="1563176"/>
                </a:lnTo>
                <a:lnTo>
                  <a:pt x="0" y="1563176"/>
                </a:lnTo>
                <a:lnTo>
                  <a:pt x="0" y="0"/>
                </a:lnTo>
                <a:close/>
              </a:path>
            </a:pathLst>
          </a:custGeom>
          <a:blipFill>
            <a:blip r:embed="rId13">
              <a:extLst>
                <a:ext uri="{96DAC541-7B7A-43D3-8B79-37D633B846F1}">
                  <asvg:svgBlip xmlns:asvg="http://schemas.microsoft.com/office/drawing/2016/SVG/main" r:embed="rId14"/>
                </a:ext>
              </a:extLst>
            </a:blip>
            <a:stretch>
              <a:fillRect l="-290550" t="-210336" r="-193224" b="-26829"/>
            </a:stretch>
          </a:blipFill>
        </p:spPr>
        <p:txBody>
          <a:bodyPr/>
          <a:lstStyle/>
          <a:p>
            <a:pPr defTabSz="609630"/>
            <a:endParaRPr lang="en-US" sz="1200">
              <a:solidFill>
                <a:prstClr val="black"/>
              </a:solidFill>
              <a:latin typeface="Calibri"/>
            </a:endParaRPr>
          </a:p>
        </p:txBody>
      </p:sp>
      <p:sp>
        <p:nvSpPr>
          <p:cNvPr id="18" name="Freeform 18"/>
          <p:cNvSpPr/>
          <p:nvPr/>
        </p:nvSpPr>
        <p:spPr>
          <a:xfrm>
            <a:off x="10864621" y="3029759"/>
            <a:ext cx="641579" cy="710939"/>
          </a:xfrm>
          <a:custGeom>
            <a:avLst/>
            <a:gdLst/>
            <a:ahLst/>
            <a:cxnLst/>
            <a:rect l="l" t="t" r="r" b="b"/>
            <a:pathLst>
              <a:path w="962368" h="1066408">
                <a:moveTo>
                  <a:pt x="0" y="0"/>
                </a:moveTo>
                <a:lnTo>
                  <a:pt x="962368" y="0"/>
                </a:lnTo>
                <a:lnTo>
                  <a:pt x="962368" y="1066408"/>
                </a:lnTo>
                <a:lnTo>
                  <a:pt x="0" y="1066408"/>
                </a:lnTo>
                <a:lnTo>
                  <a:pt x="0" y="0"/>
                </a:lnTo>
                <a:close/>
              </a:path>
            </a:pathLst>
          </a:custGeom>
          <a:blipFill>
            <a:blip r:embed="rId13">
              <a:extLst>
                <a:ext uri="{96DAC541-7B7A-43D3-8B79-37D633B846F1}">
                  <asvg:svgBlip xmlns:asvg="http://schemas.microsoft.com/office/drawing/2016/SVG/main" r:embed="rId14"/>
                </a:ext>
              </a:extLst>
            </a:blip>
            <a:stretch>
              <a:fillRect l="-290550" t="-210336" r="-193224" b="-26829"/>
            </a:stretch>
          </a:blipFill>
        </p:spPr>
        <p:txBody>
          <a:bodyPr/>
          <a:lstStyle/>
          <a:p>
            <a:pPr defTabSz="609630"/>
            <a:endParaRPr lang="en-US" sz="1200">
              <a:solidFill>
                <a:prstClr val="black"/>
              </a:solidFill>
              <a:latin typeface="Calibri"/>
            </a:endParaRPr>
          </a:p>
        </p:txBody>
      </p:sp>
      <p:pic>
        <p:nvPicPr>
          <p:cNvPr id="24" name="Picture 23"/>
          <p:cNvPicPr>
            <a:picLocks noChangeAspect="1"/>
          </p:cNvPicPr>
          <p:nvPr/>
        </p:nvPicPr>
        <p:blipFill>
          <a:blip r:embed="rId15" cstate="print">
            <a:extLst>
              <a:ext uri="{BEBA8EAE-BF5A-486C-A8C5-ECC9F3942E4B}">
                <a14:imgProps xmlns:a14="http://schemas.microsoft.com/office/drawing/2010/main">
                  <a14:imgLayer r:embed="rId16">
                    <a14:imgEffect>
                      <a14:backgroundRemoval t="0" b="100000" l="0" r="99518">
                        <a14:foregroundMark x1="25151" y1="21091" x2="29048" y2="25010"/>
                        <a14:foregroundMark x1="10526" y1="88485" x2="7674" y2="97980"/>
                        <a14:foregroundMark x1="13017" y1="98182" x2="18361" y2="99030"/>
                        <a14:foregroundMark x1="32101" y1="86424" x2="33748" y2="95313"/>
                        <a14:foregroundMark x1="36842" y1="92606" x2="42186" y2="94869"/>
                        <a14:foregroundMark x1="32342" y1="22545" x2="98915" y2="6828"/>
                        <a14:foregroundMark x1="66010" y1="11152" x2="67055" y2="16970"/>
                        <a14:foregroundMark x1="90478" y1="3919" x2="93572" y2="14869"/>
                        <a14:foregroundMark x1="89474" y1="2465" x2="92527" y2="1253"/>
                        <a14:foregroundMark x1="95420" y1="1253" x2="98313" y2="5980"/>
                        <a14:foregroundMark x1="98313" y1="14263" x2="98513" y2="11152"/>
                        <a14:foregroundMark x1="95822" y1="9939" x2="96223" y2="13657"/>
                        <a14:foregroundMark x1="66452" y1="8889" x2="68702" y2="8889"/>
                        <a14:foregroundMark x1="67457" y1="18182" x2="68702" y2="19030"/>
                        <a14:foregroundMark x1="46926" y1="21697" x2="54319" y2="20889"/>
                        <a14:foregroundMark x1="44877" y1="18182" x2="54922" y2="16970"/>
                        <a14:foregroundMark x1="44877" y1="19030" x2="45882" y2="23152"/>
                        <a14:foregroundMark x1="49779" y1="23556" x2="50824" y2="37212"/>
                        <a14:foregroundMark x1="51627" y1="36808" x2="62756" y2="98182"/>
                        <a14:foregroundMark x1="53475" y1="37414" x2="73845" y2="89293"/>
                        <a14:foregroundMark x1="48132" y1="37010" x2="35195" y2="99232"/>
                        <a14:foregroundMark x1="38088" y1="95919" x2="42387" y2="95071"/>
                        <a14:foregroundMark x1="18963" y1="98828" x2="20410" y2="98182"/>
                      </a14:backgroundRemoval>
                    </a14:imgEffect>
                  </a14:imgLayer>
                </a14:imgProps>
              </a:ext>
              <a:ext uri="{28A0092B-C50C-407E-A947-70E740481C1C}">
                <a14:useLocalDpi xmlns:a14="http://schemas.microsoft.com/office/drawing/2010/main" val="0"/>
              </a:ext>
            </a:extLst>
          </a:blip>
          <a:stretch>
            <a:fillRect/>
          </a:stretch>
        </p:blipFill>
        <p:spPr>
          <a:xfrm flipH="1">
            <a:off x="7990207" y="3272880"/>
            <a:ext cx="3843471" cy="3524756"/>
          </a:xfrm>
          <a:prstGeom prst="rect">
            <a:avLst/>
          </a:prstGeom>
        </p:spPr>
      </p:pic>
      <p:pic>
        <p:nvPicPr>
          <p:cNvPr id="3" name="Picture 2"/>
          <p:cNvPicPr>
            <a:picLocks noChangeAspect="1"/>
          </p:cNvPicPr>
          <p:nvPr/>
        </p:nvPicPr>
        <p:blipFill>
          <a:blip r:embed="rId17" cstate="print">
            <a:extLst>
              <a:ext uri="{BEBA8EAE-BF5A-486C-A8C5-ECC9F3942E4B}">
                <a14:imgProps xmlns:a14="http://schemas.microsoft.com/office/drawing/2010/main">
                  <a14:imgLayer r:embed="rId18">
                    <a14:imgEffect>
                      <a14:backgroundRemoval t="0" b="98302" l="9929" r="89953">
                        <a14:foregroundMark x1="47239" y1="94301" x2="47239" y2="92199"/>
                        <a14:foregroundMark x1="42891" y1="95675" x2="56816" y2="93411"/>
                        <a14:foregroundMark x1="64689" y1="88036" x2="72797" y2="79143"/>
                      </a14:backgroundRemoval>
                    </a14:imgEffect>
                  </a14:imgLayer>
                </a14:imgProps>
              </a:ext>
              <a:ext uri="{28A0092B-C50C-407E-A947-70E740481C1C}">
                <a14:useLocalDpi xmlns:a14="http://schemas.microsoft.com/office/drawing/2010/main" val="0"/>
              </a:ext>
            </a:extLst>
          </a:blip>
          <a:stretch>
            <a:fillRect/>
          </a:stretch>
        </p:blipFill>
        <p:spPr>
          <a:xfrm flipH="1">
            <a:off x="-502823" y="1574525"/>
            <a:ext cx="3866216" cy="5430893"/>
          </a:xfrm>
          <a:prstGeom prst="rect">
            <a:avLst/>
          </a:prstGeom>
        </p:spPr>
      </p:pic>
      <p:pic>
        <p:nvPicPr>
          <p:cNvPr id="6" name="Picture 5"/>
          <p:cNvPicPr>
            <a:picLocks noChangeAspect="1"/>
          </p:cNvPicPr>
          <p:nvPr/>
        </p:nvPicPr>
        <p:blipFill>
          <a:blip r:embed="rId19"/>
          <a:stretch>
            <a:fillRect/>
          </a:stretch>
        </p:blipFill>
        <p:spPr>
          <a:xfrm>
            <a:off x="3175763" y="1409017"/>
            <a:ext cx="5840474" cy="4039966"/>
          </a:xfrm>
          <a:prstGeom prst="rect">
            <a:avLst/>
          </a:prstGeom>
        </p:spPr>
      </p:pic>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20"/>
          <a:stretch>
            <a:fillRect/>
          </a:stretch>
        </p:blipFill>
        <p:spPr>
          <a:xfrm>
            <a:off x="11684000" y="6350000"/>
            <a:ext cx="406400" cy="406400"/>
          </a:xfrm>
          <a:prstGeom prst="rect">
            <a:avLst/>
          </a:prstGeom>
        </p:spPr>
      </p:pic>
    </p:spTree>
    <p:custDataLst>
      <p:tags r:id="rId1"/>
    </p:custDataLst>
    <p:extLst>
      <p:ext uri="{BB962C8B-B14F-4D97-AF65-F5344CB8AC3E}">
        <p14:creationId xmlns:p14="http://schemas.microsoft.com/office/powerpoint/2010/main" val="1622809883"/>
      </p:ext>
    </p:extLst>
  </p:cSld>
  <p:clrMapOvr>
    <a:masterClrMapping/>
  </p:clrMapOvr>
  <mc:AlternateContent xmlns:mc="http://schemas.openxmlformats.org/markup-compatibility/2006" xmlns:p14="http://schemas.microsoft.com/office/powerpoint/2010/main">
    <mc:Choice Requires="p14">
      <p:transition spd="slow" p14:dur="1600" advTm="833">
        <p:blinds dir="vert"/>
      </p:transition>
    </mc:Choice>
    <mc:Fallback xmlns="">
      <p:transition spd="slow" advTm="833">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16" presetClass="entr" presetSubtype="21"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barn(inVertical)">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9"/>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66EC7B6-D931-0ED7-63E6-AD1017BC0A20}"/>
              </a:ext>
            </a:extLst>
          </p:cNvPr>
          <p:cNvPicPr>
            <a:picLocks noChangeAspect="1"/>
          </p:cNvPicPr>
          <p:nvPr/>
        </p:nvPicPr>
        <p:blipFill>
          <a:blip r:embed="rId5"/>
          <a:stretch>
            <a:fillRect/>
          </a:stretch>
        </p:blipFill>
        <p:spPr>
          <a:xfrm flipV="1">
            <a:off x="7928065" y="1090575"/>
            <a:ext cx="2646492" cy="1020002"/>
          </a:xfrm>
          <a:prstGeom prst="rect">
            <a:avLst/>
          </a:prstGeom>
        </p:spPr>
      </p:pic>
      <p:pic>
        <p:nvPicPr>
          <p:cNvPr id="10" name="Picture 9">
            <a:extLst>
              <a:ext uri="{FF2B5EF4-FFF2-40B4-BE49-F238E27FC236}">
                <a16:creationId xmlns:a16="http://schemas.microsoft.com/office/drawing/2014/main" id="{8F89D2EB-0A94-CB29-E813-454EB0945DE5}"/>
              </a:ext>
            </a:extLst>
          </p:cNvPr>
          <p:cNvPicPr>
            <a:picLocks noChangeAspect="1"/>
          </p:cNvPicPr>
          <p:nvPr/>
        </p:nvPicPr>
        <p:blipFill>
          <a:blip r:embed="rId5"/>
          <a:stretch>
            <a:fillRect/>
          </a:stretch>
        </p:blipFill>
        <p:spPr>
          <a:xfrm flipH="1" flipV="1">
            <a:off x="621518" y="871168"/>
            <a:ext cx="2646492" cy="1020002"/>
          </a:xfrm>
          <a:prstGeom prst="rect">
            <a:avLst/>
          </a:prstGeom>
        </p:spPr>
      </p:pic>
      <p:pic>
        <p:nvPicPr>
          <p:cNvPr id="15" name="Picture 13">
            <a:extLst>
              <a:ext uri="{FF2B5EF4-FFF2-40B4-BE49-F238E27FC236}">
                <a16:creationId xmlns:a16="http://schemas.microsoft.com/office/drawing/2014/main" id="{C33F4930-22CB-8567-71C8-A4507EE27DFD}"/>
              </a:ext>
            </a:extLst>
          </p:cNvPr>
          <p:cNvPicPr>
            <a:picLocks noChangeAspect="1"/>
          </p:cNvPicPr>
          <p:nvPr/>
        </p:nvPicPr>
        <p:blipFill>
          <a:blip r:embed="rId6"/>
          <a:srcRect/>
          <a:stretch>
            <a:fillRect/>
          </a:stretch>
        </p:blipFill>
        <p:spPr>
          <a:xfrm>
            <a:off x="621518" y="1381169"/>
            <a:ext cx="6260344" cy="5441282"/>
          </a:xfrm>
          <a:prstGeom prst="rect">
            <a:avLst/>
          </a:prstGeom>
        </p:spPr>
      </p:pic>
      <p:pic>
        <p:nvPicPr>
          <p:cNvPr id="2" name="Picture 1">
            <a:extLst>
              <a:ext uri="{FF2B5EF4-FFF2-40B4-BE49-F238E27FC236}">
                <a16:creationId xmlns:a16="http://schemas.microsoft.com/office/drawing/2014/main" id="{B35C01BD-87C7-D18A-7CF8-BD1732FF0709}"/>
              </a:ext>
            </a:extLst>
          </p:cNvPr>
          <p:cNvPicPr>
            <a:picLocks noChangeAspect="1"/>
          </p:cNvPicPr>
          <p:nvPr/>
        </p:nvPicPr>
        <p:blipFill>
          <a:blip r:embed="rId7"/>
          <a:stretch>
            <a:fillRect/>
          </a:stretch>
        </p:blipFill>
        <p:spPr>
          <a:xfrm>
            <a:off x="250430" y="163519"/>
            <a:ext cx="12046740" cy="1298561"/>
          </a:xfrm>
          <a:prstGeom prst="rect">
            <a:avLst/>
          </a:prstGeom>
        </p:spPr>
      </p:pic>
    </p:spTree>
    <p:controls>
      <mc:AlternateContent xmlns:mc="http://schemas.openxmlformats.org/markup-compatibility/2006">
        <mc:Choice xmlns:v="urn:schemas-microsoft-com:vml" Requires="v">
          <p:control name="TextBox1" r:id="rId1" imgW="4851360" imgH="1397160"/>
        </mc:Choice>
        <mc:Fallback>
          <p:control name="TextBox1" r:id="rId1" imgW="4851360" imgH="1397160">
            <p:pic>
              <p:nvPicPr>
                <p:cNvPr id="16" name="TextBox1">
                  <a:extLst>
                    <a:ext uri="{FF2B5EF4-FFF2-40B4-BE49-F238E27FC236}">
                      <a16:creationId xmlns:a16="http://schemas.microsoft.com/office/drawing/2014/main" id="{E555A89A-6169-3610-E43A-026F5CC4D11D}"/>
                    </a:ext>
                  </a:extLst>
                </p:cNvPr>
                <p:cNvPicPr>
                  <a:picLocks/>
                </p:cNvPicPr>
                <p:nvPr/>
              </p:nvPicPr>
              <p:blipFill>
                <a:blip r:embed="rId8"/>
                <a:stretch>
                  <a:fillRect/>
                </a:stretch>
              </p:blipFill>
              <p:spPr>
                <a:xfrm>
                  <a:off x="7267822" y="4373284"/>
                  <a:ext cx="4850611" cy="1394141"/>
                </a:xfrm>
                <a:prstGeom prst="rect">
                  <a:avLst/>
                </a:prstGeom>
              </p:spPr>
            </p:pic>
          </p:control>
        </mc:Fallback>
      </mc:AlternateContent>
    </p:controls>
    <p:extLst>
      <p:ext uri="{BB962C8B-B14F-4D97-AF65-F5344CB8AC3E}">
        <p14:creationId xmlns:p14="http://schemas.microsoft.com/office/powerpoint/2010/main" val="3685428905"/>
      </p:ext>
    </p:extLst>
  </p:cSld>
  <p:clrMapOvr>
    <a:masterClrMapping/>
  </p:clrMapOvr>
  <p:transition spd="slow">
    <p:randomBar dir="vert"/>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7EB0AE32-89E6-6599-F469-43F65CBBACCA}"/>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DE26C33-CCED-1DFF-850D-21288C6AFB3C}"/>
              </a:ext>
            </a:extLst>
          </p:cNvPr>
          <p:cNvSpPr txBox="1"/>
          <p:nvPr/>
        </p:nvSpPr>
        <p:spPr>
          <a:xfrm>
            <a:off x="1947339"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6" name="Picture 5">
            <a:extLst>
              <a:ext uri="{FF2B5EF4-FFF2-40B4-BE49-F238E27FC236}">
                <a16:creationId xmlns:a16="http://schemas.microsoft.com/office/drawing/2014/main" id="{DAF0832E-054D-C786-8F08-DD8A07EADE28}"/>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7" name="TextBox 6">
            <a:extLst>
              <a:ext uri="{FF2B5EF4-FFF2-40B4-BE49-F238E27FC236}">
                <a16:creationId xmlns:a16="http://schemas.microsoft.com/office/drawing/2014/main" id="{2E66FBE2-62A2-9D02-F1F4-46420AB99DC8}"/>
              </a:ext>
            </a:extLst>
          </p:cNvPr>
          <p:cNvSpPr txBox="1"/>
          <p:nvPr/>
        </p:nvSpPr>
        <p:spPr>
          <a:xfrm>
            <a:off x="1947339" y="320161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8" name="Picture 7">
            <a:extLst>
              <a:ext uri="{FF2B5EF4-FFF2-40B4-BE49-F238E27FC236}">
                <a16:creationId xmlns:a16="http://schemas.microsoft.com/office/drawing/2014/main" id="{C0806FAD-3A84-5D70-97E6-62B953826B5E}"/>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9" name="TextBox 8">
            <a:extLst>
              <a:ext uri="{FF2B5EF4-FFF2-40B4-BE49-F238E27FC236}">
                <a16:creationId xmlns:a16="http://schemas.microsoft.com/office/drawing/2014/main" id="{050DC724-4E6F-EEA0-8211-0A771A180536}"/>
              </a:ext>
            </a:extLst>
          </p:cNvPr>
          <p:cNvSpPr txBox="1"/>
          <p:nvPr/>
        </p:nvSpPr>
        <p:spPr>
          <a:xfrm>
            <a:off x="1947339" y="418262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0" name="Picture 9">
            <a:extLst>
              <a:ext uri="{FF2B5EF4-FFF2-40B4-BE49-F238E27FC236}">
                <a16:creationId xmlns:a16="http://schemas.microsoft.com/office/drawing/2014/main" id="{E8A2582F-E09F-2953-5941-9D17F1C493A0}"/>
              </a:ext>
            </a:extLst>
          </p:cNvPr>
          <p:cNvPicPr>
            <a:picLocks noChangeAspect="1"/>
          </p:cNvPicPr>
          <p:nvPr/>
        </p:nvPicPr>
        <p:blipFill>
          <a:blip r:embed="rId3"/>
          <a:stretch>
            <a:fillRect/>
          </a:stretch>
        </p:blipFill>
        <p:spPr>
          <a:xfrm rot="737208" flipH="1">
            <a:off x="755225" y="4099973"/>
            <a:ext cx="919996" cy="919996"/>
          </a:xfrm>
          <a:prstGeom prst="rect">
            <a:avLst/>
          </a:prstGeom>
        </p:spPr>
      </p:pic>
      <p:sp>
        <p:nvSpPr>
          <p:cNvPr id="11" name="TextBox 10">
            <a:extLst>
              <a:ext uri="{FF2B5EF4-FFF2-40B4-BE49-F238E27FC236}">
                <a16:creationId xmlns:a16="http://schemas.microsoft.com/office/drawing/2014/main" id="{7B5F9AF2-B508-4157-1C97-45119E7BD266}"/>
              </a:ext>
            </a:extLst>
          </p:cNvPr>
          <p:cNvSpPr txBox="1"/>
          <p:nvPr/>
        </p:nvSpPr>
        <p:spPr>
          <a:xfrm>
            <a:off x="1947339" y="516363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2" name="Picture 11">
            <a:extLst>
              <a:ext uri="{FF2B5EF4-FFF2-40B4-BE49-F238E27FC236}">
                <a16:creationId xmlns:a16="http://schemas.microsoft.com/office/drawing/2014/main" id="{4A8CF209-4CB8-A67C-7090-F4BBDCC1E8BF}"/>
              </a:ext>
            </a:extLst>
          </p:cNvPr>
          <p:cNvPicPr>
            <a:picLocks noChangeAspect="1"/>
          </p:cNvPicPr>
          <p:nvPr/>
        </p:nvPicPr>
        <p:blipFill>
          <a:blip r:embed="rId3"/>
          <a:stretch>
            <a:fillRect/>
          </a:stretch>
        </p:blipFill>
        <p:spPr>
          <a:xfrm rot="737208" flipH="1">
            <a:off x="755225" y="5080985"/>
            <a:ext cx="919996" cy="919996"/>
          </a:xfrm>
          <a:prstGeom prst="rect">
            <a:avLst/>
          </a:prstGeom>
        </p:spPr>
      </p:pic>
      <p:pic>
        <p:nvPicPr>
          <p:cNvPr id="2" name="Picture 1">
            <a:extLst>
              <a:ext uri="{FF2B5EF4-FFF2-40B4-BE49-F238E27FC236}">
                <a16:creationId xmlns:a16="http://schemas.microsoft.com/office/drawing/2014/main" id="{D42DAEB5-7CCF-3C33-1FEA-0E912BF5B5B0}"/>
              </a:ext>
            </a:extLst>
          </p:cNvPr>
          <p:cNvPicPr>
            <a:picLocks noChangeAspect="1"/>
          </p:cNvPicPr>
          <p:nvPr/>
        </p:nvPicPr>
        <p:blipFill>
          <a:blip r:embed="rId4"/>
          <a:stretch>
            <a:fillRect/>
          </a:stretch>
        </p:blipFill>
        <p:spPr>
          <a:xfrm>
            <a:off x="2756808" y="254758"/>
            <a:ext cx="6572058" cy="1585097"/>
          </a:xfrm>
          <a:prstGeom prst="rect">
            <a:avLst/>
          </a:prstGeom>
        </p:spPr>
      </p:pic>
    </p:spTree>
    <p:extLst>
      <p:ext uri="{BB962C8B-B14F-4D97-AF65-F5344CB8AC3E}">
        <p14:creationId xmlns:p14="http://schemas.microsoft.com/office/powerpoint/2010/main" val="9063265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left)">
                                      <p:cBhvr>
                                        <p:cTn id="17" dur="500"/>
                                        <p:tgtEl>
                                          <p:spTgt spid="5">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wipe(left)">
                                      <p:cBhvr>
                                        <p:cTn id="25" dur="500"/>
                                        <p:tgtEl>
                                          <p:spTgt spid="7">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animEffect transition="in" filter="wipe(left)">
                                      <p:cBhvr>
                                        <p:cTn id="33" dur="500"/>
                                        <p:tgtEl>
                                          <p:spTgt spid="9">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animEffect transition="in" filter="wipe(left)">
                                      <p:cBhvr>
                                        <p:cTn id="41"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7" grpId="0" uiExpand="1" build="p"/>
      <p:bldP spid="9" grpId="0" uiExpand="1" build="p"/>
      <p:bldP spid="11"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Picture 1" descr="Chim Én Hình ảnh PNG | Vector Và Các Tập Tin PSD | Tải Về Miễn Phí Trên  Pngtree">
            <a:extLst>
              <a:ext uri="{FF2B5EF4-FFF2-40B4-BE49-F238E27FC236}">
                <a16:creationId xmlns:a16="http://schemas.microsoft.com/office/drawing/2014/main" id="{08937189-F18D-6E1E-2372-7E4F1E9B976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13333" y1="69722" x2="20556" y2="70278"/>
                        <a14:foregroundMark x1="29444" y1="58889" x2="36944" y2="63611"/>
                        <a14:foregroundMark x1="38611" y1="60278" x2="43333" y2="62222"/>
                      </a14:backgroundRemoval>
                    </a14:imgEffect>
                  </a14:imgLayer>
                </a14:imgProps>
              </a:ext>
              <a:ext uri="{28A0092B-C50C-407E-A947-70E740481C1C}">
                <a14:useLocalDpi xmlns:a14="http://schemas.microsoft.com/office/drawing/2010/main" val="0"/>
              </a:ext>
            </a:extLst>
          </a:blip>
          <a:srcRect/>
          <a:stretch>
            <a:fillRect/>
          </a:stretch>
        </p:blipFill>
        <p:spPr bwMode="auto">
          <a:xfrm>
            <a:off x="8996163" y="-540334"/>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him Én Hình ảnh PNG | Vector Và Các Tập Tin PSD | Tải Về Miễn Phí Trên  Pngtree">
            <a:extLst>
              <a:ext uri="{FF2B5EF4-FFF2-40B4-BE49-F238E27FC236}">
                <a16:creationId xmlns:a16="http://schemas.microsoft.com/office/drawing/2014/main" id="{5FD00E59-F480-1634-5EA0-B1E0D4EBEC2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13333" y1="69722" x2="20556" y2="70278"/>
                        <a14:foregroundMark x1="29444" y1="58889" x2="36944" y2="63611"/>
                        <a14:foregroundMark x1="38611" y1="60278" x2="43333" y2="62222"/>
                      </a14:backgroundRemoval>
                    </a14:imgEffect>
                  </a14:imgLayer>
                </a14:imgProps>
              </a:ext>
              <a:ext uri="{28A0092B-C50C-407E-A947-70E740481C1C}">
                <a14:useLocalDpi xmlns:a14="http://schemas.microsoft.com/office/drawing/2010/main" val="0"/>
              </a:ext>
            </a:extLst>
          </a:blip>
          <a:srcRect/>
          <a:stretch>
            <a:fillRect/>
          </a:stretch>
        </p:blipFill>
        <p:spPr bwMode="auto">
          <a:xfrm>
            <a:off x="-233162" y="-975049"/>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E6CDEAB-8770-435C-CE12-50CC00735605}"/>
              </a:ext>
            </a:extLst>
          </p:cNvPr>
          <p:cNvPicPr>
            <a:picLocks noChangeAspect="1"/>
          </p:cNvPicPr>
          <p:nvPr/>
        </p:nvPicPr>
        <p:blipFill>
          <a:blip r:embed="rId5"/>
          <a:stretch>
            <a:fillRect/>
          </a:stretch>
        </p:blipFill>
        <p:spPr>
          <a:xfrm>
            <a:off x="2341662" y="1165514"/>
            <a:ext cx="7742591" cy="5505165"/>
          </a:xfrm>
          <a:prstGeom prst="rect">
            <a:avLst/>
          </a:prstGeom>
        </p:spPr>
      </p:pic>
    </p:spTree>
    <p:extLst>
      <p:ext uri="{BB962C8B-B14F-4D97-AF65-F5344CB8AC3E}">
        <p14:creationId xmlns:p14="http://schemas.microsoft.com/office/powerpoint/2010/main" val="376272890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artoon of a yellow and pink cloud&#10;&#10;Description automatically generated">
            <a:extLst>
              <a:ext uri="{FF2B5EF4-FFF2-40B4-BE49-F238E27FC236}">
                <a16:creationId xmlns:a16="http://schemas.microsoft.com/office/drawing/2014/main" id="{2CA2651D-828E-4FF8-8139-EFC100C0EAA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6301" r="-2" b="-2"/>
          <a:stretch/>
        </p:blipFill>
        <p:spPr>
          <a:xfrm>
            <a:off x="-6588" y="10"/>
            <a:ext cx="12198588" cy="6857990"/>
          </a:xfrm>
          <a:prstGeom prst="rect">
            <a:avLst/>
          </a:prstGeom>
        </p:spPr>
      </p:pic>
      <p:sp>
        <p:nvSpPr>
          <p:cNvPr id="21" name="Freeform 17">
            <a:extLst>
              <a:ext uri="{FF2B5EF4-FFF2-40B4-BE49-F238E27FC236}">
                <a16:creationId xmlns:a16="http://schemas.microsoft.com/office/drawing/2014/main" id="{D907FCBD-9D90-33F8-2601-9481B891DBCF}"/>
              </a:ext>
            </a:extLst>
          </p:cNvPr>
          <p:cNvSpPr/>
          <p:nvPr/>
        </p:nvSpPr>
        <p:spPr>
          <a:xfrm>
            <a:off x="8129016" y="3118104"/>
            <a:ext cx="3780347" cy="4605298"/>
          </a:xfrm>
          <a:custGeom>
            <a:avLst/>
            <a:gdLst/>
            <a:ahLst/>
            <a:cxnLst/>
            <a:rect l="l" t="t" r="r" b="b"/>
            <a:pathLst>
              <a:path w="2027050" h="2565886">
                <a:moveTo>
                  <a:pt x="0" y="0"/>
                </a:moveTo>
                <a:lnTo>
                  <a:pt x="2027050" y="0"/>
                </a:lnTo>
                <a:lnTo>
                  <a:pt x="2027050" y="2565886"/>
                </a:lnTo>
                <a:lnTo>
                  <a:pt x="0" y="256588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5">
            <a:hlinkClick r:id="rId4" action="ppaction://hlinksldjump"/>
            <a:extLst>
              <a:ext uri="{FF2B5EF4-FFF2-40B4-BE49-F238E27FC236}">
                <a16:creationId xmlns:a16="http://schemas.microsoft.com/office/drawing/2014/main" id="{11C229E9-0B25-D0C3-6292-5A60B6F5C982}"/>
              </a:ext>
            </a:extLst>
          </p:cNvPr>
          <p:cNvPicPr>
            <a:picLocks noChangeAspect="1"/>
          </p:cNvPicPr>
          <p:nvPr/>
        </p:nvPicPr>
        <p:blipFill>
          <a:blip r:embed="rId5"/>
          <a:stretch>
            <a:fillRect/>
          </a:stretch>
        </p:blipFill>
        <p:spPr>
          <a:xfrm>
            <a:off x="10585514" y="45690"/>
            <a:ext cx="1338448" cy="740694"/>
          </a:xfrm>
          <a:prstGeom prst="rect">
            <a:avLst/>
          </a:prstGeom>
        </p:spPr>
      </p:pic>
      <p:grpSp>
        <p:nvGrpSpPr>
          <p:cNvPr id="15" name="Group 14">
            <a:extLst>
              <a:ext uri="{FF2B5EF4-FFF2-40B4-BE49-F238E27FC236}">
                <a16:creationId xmlns:a16="http://schemas.microsoft.com/office/drawing/2014/main" id="{0A92FEE0-9628-BDED-B68C-D01FEFE3ECF3}"/>
              </a:ext>
            </a:extLst>
          </p:cNvPr>
          <p:cNvGrpSpPr/>
          <p:nvPr/>
        </p:nvGrpSpPr>
        <p:grpSpPr>
          <a:xfrm>
            <a:off x="282637" y="-347472"/>
            <a:ext cx="8700115" cy="3632093"/>
            <a:chOff x="282637" y="-347472"/>
            <a:chExt cx="8700115" cy="5511451"/>
          </a:xfrm>
        </p:grpSpPr>
        <p:sp>
          <p:nvSpPr>
            <p:cNvPr id="7" name="Freeform 7">
              <a:extLst>
                <a:ext uri="{FF2B5EF4-FFF2-40B4-BE49-F238E27FC236}">
                  <a16:creationId xmlns:a16="http://schemas.microsoft.com/office/drawing/2014/main" id="{FEBE2BA5-4E7A-5BD1-19E8-4DC7018D682E}"/>
                </a:ext>
              </a:extLst>
            </p:cNvPr>
            <p:cNvSpPr/>
            <p:nvPr/>
          </p:nvSpPr>
          <p:spPr>
            <a:xfrm>
              <a:off x="282637" y="-347472"/>
              <a:ext cx="8700115" cy="5511451"/>
            </a:xfrm>
            <a:custGeom>
              <a:avLst/>
              <a:gdLst/>
              <a:ahLst/>
              <a:cxnLst/>
              <a:rect l="l" t="t" r="r" b="b"/>
              <a:pathLst>
                <a:path w="1729647" h="1512000">
                  <a:moveTo>
                    <a:pt x="0" y="0"/>
                  </a:moveTo>
                  <a:lnTo>
                    <a:pt x="1729647" y="0"/>
                  </a:lnTo>
                  <a:lnTo>
                    <a:pt x="1729647" y="1512000"/>
                  </a:lnTo>
                  <a:lnTo>
                    <a:pt x="0" y="15120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C4C519AF-5CEF-565A-EB2D-31AA25D5E42D}"/>
                </a:ext>
              </a:extLst>
            </p:cNvPr>
            <p:cNvSpPr txBox="1"/>
            <p:nvPr/>
          </p:nvSpPr>
          <p:spPr>
            <a:xfrm>
              <a:off x="1870244" y="961567"/>
              <a:ext cx="6099048" cy="266206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1. </a:t>
              </a:r>
              <a:r>
                <a:rPr kumimoji="0" lang="vi-VN"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Chuyện gì đã xảy ra với cô bé Xa -da- cô khi Hi -rô -xi -ma bị ném bom?</a:t>
              </a:r>
            </a:p>
          </p:txBody>
        </p:sp>
      </p:grpSp>
      <p:sp>
        <p:nvSpPr>
          <p:cNvPr id="2" name="Rectangle: Rounded Corners 1">
            <a:extLst>
              <a:ext uri="{FF2B5EF4-FFF2-40B4-BE49-F238E27FC236}">
                <a16:creationId xmlns:a16="http://schemas.microsoft.com/office/drawing/2014/main" id="{49EC612C-5285-10D5-7984-994F9752DD12}"/>
              </a:ext>
            </a:extLst>
          </p:cNvPr>
          <p:cNvSpPr/>
          <p:nvPr/>
        </p:nvSpPr>
        <p:spPr>
          <a:xfrm>
            <a:off x="637674" y="3392905"/>
            <a:ext cx="7315200" cy="293570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Khi Hi-</a:t>
            </a:r>
            <a:r>
              <a:rPr lang="en-US" sz="3600" dirty="0" err="1">
                <a:solidFill>
                  <a:srgbClr val="FF0000"/>
                </a:solidFill>
                <a:latin typeface="Cambria" panose="02040503050406030204" pitchFamily="18" charset="0"/>
                <a:ea typeface="Cambria" panose="02040503050406030204" pitchFamily="18" charset="0"/>
              </a:rPr>
              <a:t>rô</a:t>
            </a:r>
            <a:r>
              <a:rPr lang="en-US" sz="3600" dirty="0">
                <a:solidFill>
                  <a:srgbClr val="FF0000"/>
                </a:solidFill>
                <a:latin typeface="Cambria" panose="02040503050406030204" pitchFamily="18" charset="0"/>
                <a:ea typeface="Cambria" panose="02040503050406030204" pitchFamily="18" charset="0"/>
              </a:rPr>
              <a:t>-</a:t>
            </a:r>
            <a:r>
              <a:rPr lang="en-US" sz="3600" dirty="0" err="1">
                <a:solidFill>
                  <a:srgbClr val="FF0000"/>
                </a:solidFill>
                <a:latin typeface="Cambria" panose="02040503050406030204" pitchFamily="18" charset="0"/>
                <a:ea typeface="Cambria" panose="02040503050406030204" pitchFamily="18" charset="0"/>
              </a:rPr>
              <a:t>si</a:t>
            </a:r>
            <a:r>
              <a:rPr lang="en-US" sz="3600" dirty="0">
                <a:solidFill>
                  <a:srgbClr val="FF0000"/>
                </a:solidFill>
                <a:latin typeface="Cambria" panose="02040503050406030204" pitchFamily="18" charset="0"/>
                <a:ea typeface="Cambria" panose="02040503050406030204" pitchFamily="18" charset="0"/>
              </a:rPr>
              <a:t>-ma </a:t>
            </a:r>
            <a:r>
              <a:rPr lang="en-US" sz="3600" dirty="0" err="1">
                <a:solidFill>
                  <a:srgbClr val="FF0000"/>
                </a:solidFill>
                <a:latin typeface="Cambria" panose="02040503050406030204" pitchFamily="18" charset="0"/>
                <a:ea typeface="Cambria" panose="02040503050406030204" pitchFamily="18" charset="0"/>
              </a:rPr>
              <a:t>bị</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ném</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bom</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cô</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bé</a:t>
            </a:r>
            <a:r>
              <a:rPr lang="en-US" sz="3600" dirty="0">
                <a:solidFill>
                  <a:srgbClr val="FF0000"/>
                </a:solidFill>
                <a:latin typeface="Cambria" panose="02040503050406030204" pitchFamily="18" charset="0"/>
                <a:ea typeface="Cambria" panose="02040503050406030204" pitchFamily="18" charset="0"/>
              </a:rPr>
              <a:t> Xa-xa-</a:t>
            </a:r>
            <a:r>
              <a:rPr lang="en-US" sz="3600" dirty="0" err="1">
                <a:solidFill>
                  <a:srgbClr val="FF0000"/>
                </a:solidFill>
                <a:latin typeface="Cambria" panose="02040503050406030204" pitchFamily="18" charset="0"/>
                <a:ea typeface="Cambria" panose="02040503050406030204" pitchFamily="18" charset="0"/>
              </a:rPr>
              <a:t>cô</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mới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hai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tuổi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đã</a:t>
            </a:r>
            <a:r>
              <a:rPr lang="en-US" sz="3600" dirty="0">
                <a:solidFill>
                  <a:srgbClr val="FF0000"/>
                </a:solidFill>
                <a:latin typeface="Cambria" panose="02040503050406030204" pitchFamily="18" charset="0"/>
                <a:ea typeface="Cambria" panose="02040503050406030204" pitchFamily="18" charset="0"/>
              </a:rPr>
              <a:t> may </a:t>
            </a:r>
            <a:r>
              <a:rPr lang="en-US" sz="3600" dirty="0" err="1">
                <a:solidFill>
                  <a:srgbClr val="FF0000"/>
                </a:solidFill>
                <a:latin typeface="Cambria" panose="02040503050406030204" pitchFamily="18" charset="0"/>
                <a:ea typeface="Cambria" panose="02040503050406030204" pitchFamily="18" charset="0"/>
              </a:rPr>
              <a:t>mắn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thoát</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nạn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Tuy</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nhiên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em</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bị</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nhiễm</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phóng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xạ</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và</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lâm</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bệnh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nặng</a:t>
            </a:r>
            <a:r>
              <a:rPr lang="en-US" sz="36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705127590"/>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2E58BBB-D624-079C-9BF3-3E9AD5004C45}"/>
              </a:ext>
            </a:extLst>
          </p:cNvPr>
          <p:cNvSpPr>
            <a:spLocks noGrp="1"/>
          </p:cNvSpPr>
          <p:nvPr>
            <p:ph idx="1"/>
          </p:nvPr>
        </p:nvSpPr>
        <p:spPr/>
        <p:txBody>
          <a:bodyPr/>
          <a:lstStyle/>
          <a:p>
            <a:endParaRPr lang="en-US"/>
          </a:p>
        </p:txBody>
      </p:sp>
      <p:pic>
        <p:nvPicPr>
          <p:cNvPr id="8" name="Content Placeholder 4" descr="A cartoon of a yellow and pink cloud&#10;&#10;Description automatically generated">
            <a:extLst>
              <a:ext uri="{FF2B5EF4-FFF2-40B4-BE49-F238E27FC236}">
                <a16:creationId xmlns:a16="http://schemas.microsoft.com/office/drawing/2014/main" id="{1C63D42D-9783-1B8A-573D-EB18DE2B0DDD}"/>
              </a:ext>
            </a:extLst>
          </p:cNvPr>
          <p:cNvPicPr>
            <a:picLocks noChangeAspect="1"/>
          </p:cNvPicPr>
          <p:nvPr/>
        </p:nvPicPr>
        <p:blipFill>
          <a:blip r:embed="rId2">
            <a:extLst>
              <a:ext uri="{28A0092B-C50C-407E-A947-70E740481C1C}">
                <a14:useLocalDpi xmlns:a14="http://schemas.microsoft.com/office/drawing/2010/main" val="0"/>
              </a:ext>
            </a:extLst>
          </a:blip>
          <a:srcRect t="6301" r="-2" b="-2"/>
          <a:stretch/>
        </p:blipFill>
        <p:spPr>
          <a:xfrm>
            <a:off x="-6588" y="10"/>
            <a:ext cx="12198588" cy="6857990"/>
          </a:xfrm>
          <a:prstGeom prst="rect">
            <a:avLst/>
          </a:prstGeom>
        </p:spPr>
      </p:pic>
      <p:sp>
        <p:nvSpPr>
          <p:cNvPr id="9" name="Freeform 17">
            <a:extLst>
              <a:ext uri="{FF2B5EF4-FFF2-40B4-BE49-F238E27FC236}">
                <a16:creationId xmlns:a16="http://schemas.microsoft.com/office/drawing/2014/main" id="{86699E54-B923-7293-538A-136E8893374D}"/>
              </a:ext>
            </a:extLst>
          </p:cNvPr>
          <p:cNvSpPr/>
          <p:nvPr/>
        </p:nvSpPr>
        <p:spPr>
          <a:xfrm>
            <a:off x="8129016" y="3118104"/>
            <a:ext cx="3780347" cy="4605298"/>
          </a:xfrm>
          <a:custGeom>
            <a:avLst/>
            <a:gdLst/>
            <a:ahLst/>
            <a:cxnLst/>
            <a:rect l="l" t="t" r="r" b="b"/>
            <a:pathLst>
              <a:path w="2027050" h="2565886">
                <a:moveTo>
                  <a:pt x="0" y="0"/>
                </a:moveTo>
                <a:lnTo>
                  <a:pt x="2027050" y="0"/>
                </a:lnTo>
                <a:lnTo>
                  <a:pt x="2027050" y="2565886"/>
                </a:lnTo>
                <a:lnTo>
                  <a:pt x="0" y="256588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 name="Picture 9">
            <a:hlinkClick r:id="rId4" action="ppaction://hlinksldjump"/>
            <a:extLst>
              <a:ext uri="{FF2B5EF4-FFF2-40B4-BE49-F238E27FC236}">
                <a16:creationId xmlns:a16="http://schemas.microsoft.com/office/drawing/2014/main" id="{E0BB2DD7-D19B-E3E0-D059-4EB0DE2A5B75}"/>
              </a:ext>
            </a:extLst>
          </p:cNvPr>
          <p:cNvPicPr>
            <a:picLocks noChangeAspect="1"/>
          </p:cNvPicPr>
          <p:nvPr/>
        </p:nvPicPr>
        <p:blipFill>
          <a:blip r:embed="rId5"/>
          <a:stretch>
            <a:fillRect/>
          </a:stretch>
        </p:blipFill>
        <p:spPr>
          <a:xfrm>
            <a:off x="10585514" y="45690"/>
            <a:ext cx="1338448" cy="740694"/>
          </a:xfrm>
          <a:prstGeom prst="rect">
            <a:avLst/>
          </a:prstGeom>
        </p:spPr>
      </p:pic>
      <p:grpSp>
        <p:nvGrpSpPr>
          <p:cNvPr id="11" name="Group 10">
            <a:extLst>
              <a:ext uri="{FF2B5EF4-FFF2-40B4-BE49-F238E27FC236}">
                <a16:creationId xmlns:a16="http://schemas.microsoft.com/office/drawing/2014/main" id="{120867BE-F802-5366-2D94-043AF6298AFD}"/>
              </a:ext>
            </a:extLst>
          </p:cNvPr>
          <p:cNvGrpSpPr/>
          <p:nvPr/>
        </p:nvGrpSpPr>
        <p:grpSpPr>
          <a:xfrm>
            <a:off x="282637" y="-347472"/>
            <a:ext cx="8700115" cy="3632093"/>
            <a:chOff x="282637" y="-347472"/>
            <a:chExt cx="8700115" cy="5511451"/>
          </a:xfrm>
        </p:grpSpPr>
        <p:sp>
          <p:nvSpPr>
            <p:cNvPr id="12" name="Freeform 7">
              <a:extLst>
                <a:ext uri="{FF2B5EF4-FFF2-40B4-BE49-F238E27FC236}">
                  <a16:creationId xmlns:a16="http://schemas.microsoft.com/office/drawing/2014/main" id="{3304E2C5-073F-3132-8627-190D1B7DC9E4}"/>
                </a:ext>
              </a:extLst>
            </p:cNvPr>
            <p:cNvSpPr/>
            <p:nvPr/>
          </p:nvSpPr>
          <p:spPr>
            <a:xfrm>
              <a:off x="282637" y="-347472"/>
              <a:ext cx="8700115" cy="5511451"/>
            </a:xfrm>
            <a:custGeom>
              <a:avLst/>
              <a:gdLst/>
              <a:ahLst/>
              <a:cxnLst/>
              <a:rect l="l" t="t" r="r" b="b"/>
              <a:pathLst>
                <a:path w="1729647" h="1512000">
                  <a:moveTo>
                    <a:pt x="0" y="0"/>
                  </a:moveTo>
                  <a:lnTo>
                    <a:pt x="1729647" y="0"/>
                  </a:lnTo>
                  <a:lnTo>
                    <a:pt x="1729647" y="1512000"/>
                  </a:lnTo>
                  <a:lnTo>
                    <a:pt x="0" y="15120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id="{B6B007C2-2AE2-FAED-6006-9725293597A8}"/>
                </a:ext>
              </a:extLst>
            </p:cNvPr>
            <p:cNvSpPr txBox="1"/>
            <p:nvPr/>
          </p:nvSpPr>
          <p:spPr>
            <a:xfrm>
              <a:off x="1479884" y="961567"/>
              <a:ext cx="6489408" cy="182141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2. </a:t>
              </a:r>
              <a:r>
                <a:rPr kumimoji="0" lang="vi-VN"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Xa- ra- cô hy vọng kéo dài cuộc sống của mình bằng cách nào?</a:t>
              </a:r>
            </a:p>
          </p:txBody>
        </p:sp>
      </p:grpSp>
      <p:sp>
        <p:nvSpPr>
          <p:cNvPr id="16" name="Rectangle: Rounded Corners 15">
            <a:extLst>
              <a:ext uri="{FF2B5EF4-FFF2-40B4-BE49-F238E27FC236}">
                <a16:creationId xmlns:a16="http://schemas.microsoft.com/office/drawing/2014/main" id="{0B0F58A2-D454-B35C-8602-FC1D2C068116}"/>
              </a:ext>
            </a:extLst>
          </p:cNvPr>
          <p:cNvSpPr/>
          <p:nvPr/>
        </p:nvSpPr>
        <p:spPr>
          <a:xfrm>
            <a:off x="637674" y="3392905"/>
            <a:ext cx="7315200" cy="293570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Xa -</a:t>
            </a:r>
            <a:r>
              <a:rPr lang="en-US" sz="3600" dirty="0" err="1">
                <a:solidFill>
                  <a:srgbClr val="FF0000"/>
                </a:solidFill>
                <a:latin typeface="Cambria" panose="02040503050406030204" pitchFamily="18" charset="0"/>
                <a:ea typeface="Cambria" panose="02040503050406030204" pitchFamily="18" charset="0"/>
              </a:rPr>
              <a:t>ra</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cô</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nén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đau</a:t>
            </a:r>
            <a:r>
              <a:rPr lang="en-US" sz="3600" dirty="0">
                <a:solidFill>
                  <a:srgbClr val="FF0000"/>
                </a:solidFill>
                <a:latin typeface="Cambria" panose="02040503050406030204" pitchFamily="18" charset="0"/>
                <a:ea typeface="Cambria" panose="02040503050406030204" pitchFamily="18" charset="0"/>
              </a:rPr>
              <a:t> gấp </a:t>
            </a:r>
            <a:r>
              <a:rPr lang="en-US" sz="3600" dirty="0" err="1">
                <a:solidFill>
                  <a:srgbClr val="FF0000"/>
                </a:solidFill>
                <a:latin typeface="Cambria" panose="02040503050406030204" pitchFamily="18" charset="0"/>
                <a:ea typeface="Cambria" panose="02040503050406030204" pitchFamily="18" charset="0"/>
              </a:rPr>
              <a:t>hạc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giấy</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vì</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cô</a:t>
            </a:r>
            <a:r>
              <a:rPr lang="en-US" sz="3600" dirty="0">
                <a:solidFill>
                  <a:srgbClr val="FF0000"/>
                </a:solidFill>
                <a:latin typeface="Cambria" panose="02040503050406030204" pitchFamily="18" charset="0"/>
                <a:ea typeface="Cambria" panose="02040503050406030204" pitchFamily="18" charset="0"/>
              </a:rPr>
              <a:t> tin </a:t>
            </a:r>
            <a:r>
              <a:rPr lang="en-US" sz="3600" dirty="0" err="1">
                <a:solidFill>
                  <a:srgbClr val="FF0000"/>
                </a:solidFill>
                <a:latin typeface="Cambria" panose="02040503050406030204" pitchFamily="18" charset="0"/>
                <a:ea typeface="Cambria" panose="02040503050406030204" pitchFamily="18" charset="0"/>
              </a:rPr>
              <a:t>vào</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truyền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thuyết</a:t>
            </a:r>
            <a:r>
              <a:rPr lang="en-US" sz="3600" dirty="0">
                <a:solidFill>
                  <a:srgbClr val="FF0000"/>
                </a:solidFill>
                <a:latin typeface="Cambria" panose="02040503050406030204" pitchFamily="18" charset="0"/>
                <a:ea typeface="Cambria" panose="02040503050406030204" pitchFamily="18" charset="0"/>
              </a:rPr>
              <a:t> gấp 1000 con </a:t>
            </a:r>
            <a:r>
              <a:rPr lang="en-US" sz="3600" dirty="0" err="1">
                <a:solidFill>
                  <a:srgbClr val="FF0000"/>
                </a:solidFill>
                <a:latin typeface="Cambria" panose="02040503050406030204" pitchFamily="18" charset="0"/>
                <a:ea typeface="Cambria" panose="02040503050406030204" pitchFamily="18" charset="0"/>
              </a:rPr>
              <a:t>hạc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giấy</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sẽ</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khỏi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bệnh</a:t>
            </a:r>
            <a:r>
              <a:rPr lang="en-US" sz="36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734360671"/>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A0DB051-E1CB-ECF4-4247-263B495E100A}"/>
              </a:ext>
            </a:extLst>
          </p:cNvPr>
          <p:cNvSpPr>
            <a:spLocks noGrp="1"/>
          </p:cNvSpPr>
          <p:nvPr>
            <p:ph idx="1"/>
          </p:nvPr>
        </p:nvSpPr>
        <p:spPr/>
        <p:txBody>
          <a:bodyPr/>
          <a:lstStyle/>
          <a:p>
            <a:endParaRPr lang="en-US"/>
          </a:p>
        </p:txBody>
      </p:sp>
      <p:pic>
        <p:nvPicPr>
          <p:cNvPr id="8" name="Content Placeholder 4" descr="A cartoon of a yellow and pink cloud&#10;&#10;Description automatically generated">
            <a:extLst>
              <a:ext uri="{FF2B5EF4-FFF2-40B4-BE49-F238E27FC236}">
                <a16:creationId xmlns:a16="http://schemas.microsoft.com/office/drawing/2014/main" id="{5EF3C6B5-6988-9904-9575-54CD8C2D3E70}"/>
              </a:ext>
            </a:extLst>
          </p:cNvPr>
          <p:cNvPicPr>
            <a:picLocks noChangeAspect="1"/>
          </p:cNvPicPr>
          <p:nvPr/>
        </p:nvPicPr>
        <p:blipFill>
          <a:blip r:embed="rId2">
            <a:extLst>
              <a:ext uri="{28A0092B-C50C-407E-A947-70E740481C1C}">
                <a14:useLocalDpi xmlns:a14="http://schemas.microsoft.com/office/drawing/2010/main" val="0"/>
              </a:ext>
            </a:extLst>
          </a:blip>
          <a:srcRect t="6301" r="-2" b="-2"/>
          <a:stretch/>
        </p:blipFill>
        <p:spPr>
          <a:xfrm>
            <a:off x="-6588" y="10"/>
            <a:ext cx="12198588" cy="6857990"/>
          </a:xfrm>
          <a:prstGeom prst="rect">
            <a:avLst/>
          </a:prstGeom>
        </p:spPr>
      </p:pic>
      <p:sp>
        <p:nvSpPr>
          <p:cNvPr id="9" name="Freeform 17">
            <a:extLst>
              <a:ext uri="{FF2B5EF4-FFF2-40B4-BE49-F238E27FC236}">
                <a16:creationId xmlns:a16="http://schemas.microsoft.com/office/drawing/2014/main" id="{74283AB4-5460-627E-E257-D3702902B6ED}"/>
              </a:ext>
            </a:extLst>
          </p:cNvPr>
          <p:cNvSpPr/>
          <p:nvPr/>
        </p:nvSpPr>
        <p:spPr>
          <a:xfrm>
            <a:off x="8129016" y="3118104"/>
            <a:ext cx="3780347" cy="4605298"/>
          </a:xfrm>
          <a:custGeom>
            <a:avLst/>
            <a:gdLst/>
            <a:ahLst/>
            <a:cxnLst/>
            <a:rect l="l" t="t" r="r" b="b"/>
            <a:pathLst>
              <a:path w="2027050" h="2565886">
                <a:moveTo>
                  <a:pt x="0" y="0"/>
                </a:moveTo>
                <a:lnTo>
                  <a:pt x="2027050" y="0"/>
                </a:lnTo>
                <a:lnTo>
                  <a:pt x="2027050" y="2565886"/>
                </a:lnTo>
                <a:lnTo>
                  <a:pt x="0" y="256588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 name="Picture 9">
            <a:hlinkClick r:id="rId4" action="ppaction://hlinksldjump"/>
            <a:extLst>
              <a:ext uri="{FF2B5EF4-FFF2-40B4-BE49-F238E27FC236}">
                <a16:creationId xmlns:a16="http://schemas.microsoft.com/office/drawing/2014/main" id="{62ABC3B9-63EA-F60F-4090-E3C22FAD930E}"/>
              </a:ext>
            </a:extLst>
          </p:cNvPr>
          <p:cNvPicPr>
            <a:picLocks noChangeAspect="1"/>
          </p:cNvPicPr>
          <p:nvPr/>
        </p:nvPicPr>
        <p:blipFill>
          <a:blip r:embed="rId5"/>
          <a:stretch>
            <a:fillRect/>
          </a:stretch>
        </p:blipFill>
        <p:spPr>
          <a:xfrm>
            <a:off x="10585514" y="45690"/>
            <a:ext cx="1338448" cy="740694"/>
          </a:xfrm>
          <a:prstGeom prst="rect">
            <a:avLst/>
          </a:prstGeom>
        </p:spPr>
      </p:pic>
      <p:grpSp>
        <p:nvGrpSpPr>
          <p:cNvPr id="11" name="Group 10">
            <a:extLst>
              <a:ext uri="{FF2B5EF4-FFF2-40B4-BE49-F238E27FC236}">
                <a16:creationId xmlns:a16="http://schemas.microsoft.com/office/drawing/2014/main" id="{6C2AC600-F403-3E6D-936B-EF9304487C3C}"/>
              </a:ext>
            </a:extLst>
          </p:cNvPr>
          <p:cNvGrpSpPr/>
          <p:nvPr/>
        </p:nvGrpSpPr>
        <p:grpSpPr>
          <a:xfrm>
            <a:off x="282637" y="-347472"/>
            <a:ext cx="8700115" cy="3632093"/>
            <a:chOff x="282637" y="-347472"/>
            <a:chExt cx="8700115" cy="5511451"/>
          </a:xfrm>
        </p:grpSpPr>
        <p:sp>
          <p:nvSpPr>
            <p:cNvPr id="12" name="Freeform 7">
              <a:extLst>
                <a:ext uri="{FF2B5EF4-FFF2-40B4-BE49-F238E27FC236}">
                  <a16:creationId xmlns:a16="http://schemas.microsoft.com/office/drawing/2014/main" id="{38B31297-C052-9907-3D82-4DDA93EDE34C}"/>
                </a:ext>
              </a:extLst>
            </p:cNvPr>
            <p:cNvSpPr/>
            <p:nvPr/>
          </p:nvSpPr>
          <p:spPr>
            <a:xfrm>
              <a:off x="282637" y="-347472"/>
              <a:ext cx="8700115" cy="5511451"/>
            </a:xfrm>
            <a:custGeom>
              <a:avLst/>
              <a:gdLst/>
              <a:ahLst/>
              <a:cxnLst/>
              <a:rect l="l" t="t" r="r" b="b"/>
              <a:pathLst>
                <a:path w="1729647" h="1512000">
                  <a:moveTo>
                    <a:pt x="0" y="0"/>
                  </a:moveTo>
                  <a:lnTo>
                    <a:pt x="1729647" y="0"/>
                  </a:lnTo>
                  <a:lnTo>
                    <a:pt x="1729647" y="1512000"/>
                  </a:lnTo>
                  <a:lnTo>
                    <a:pt x="0" y="15120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id="{346238AD-D1C8-686D-F2F0-0806422CF3FC}"/>
                </a:ext>
              </a:extLst>
            </p:cNvPr>
            <p:cNvSpPr txBox="1"/>
            <p:nvPr/>
          </p:nvSpPr>
          <p:spPr>
            <a:xfrm>
              <a:off x="1479884" y="961567"/>
              <a:ext cx="6489408" cy="266206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3. </a:t>
              </a:r>
              <a:r>
                <a:rPr kumimoji="0" lang="vi-VN"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Các bạn nhỏ đã làm gì để giúp ước nguyện của cô bé và bày tỏ ước vọng hoà bình?</a:t>
              </a:r>
            </a:p>
          </p:txBody>
        </p:sp>
      </p:grpSp>
      <p:sp>
        <p:nvSpPr>
          <p:cNvPr id="16" name="Rectangle: Rounded Corners 15">
            <a:extLst>
              <a:ext uri="{FF2B5EF4-FFF2-40B4-BE49-F238E27FC236}">
                <a16:creationId xmlns:a16="http://schemas.microsoft.com/office/drawing/2014/main" id="{05226C6B-AEA0-43AF-E9B7-6B902654383B}"/>
              </a:ext>
            </a:extLst>
          </p:cNvPr>
          <p:cNvSpPr/>
          <p:nvPr/>
        </p:nvSpPr>
        <p:spPr>
          <a:xfrm>
            <a:off x="637673" y="3392905"/>
            <a:ext cx="7664115" cy="3200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457200" indent="-457200" algn="just">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Các bạn nhỏ trên toàn nước Nhật đã gửi hàng nghìn con hạc giấy đến cho Xa-đa-cô.</a:t>
            </a:r>
          </a:p>
          <a:p>
            <a:pPr marL="457200" indent="-457200" algn="just">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Các bạn nhỏ đã quyên góp tiền xây một đài tưởng niệm những nạn nhân bị bom nguyên tử sát hại, và tượng đài Hoà bình cho trẻ em đã được khánh thành năm 1958 tại công viên Hoà Bình ở Hi-rô-si-ma.)</a:t>
            </a:r>
          </a:p>
        </p:txBody>
      </p:sp>
    </p:spTree>
    <p:extLst>
      <p:ext uri="{BB962C8B-B14F-4D97-AF65-F5344CB8AC3E}">
        <p14:creationId xmlns:p14="http://schemas.microsoft.com/office/powerpoint/2010/main" val="506603676"/>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75595F9-75FA-5748-2C6A-E7E6CB154F7A}"/>
              </a:ext>
            </a:extLst>
          </p:cNvPr>
          <p:cNvSpPr>
            <a:spLocks noGrp="1"/>
          </p:cNvSpPr>
          <p:nvPr>
            <p:ph idx="1"/>
          </p:nvPr>
        </p:nvSpPr>
        <p:spPr/>
        <p:txBody>
          <a:bodyPr/>
          <a:lstStyle/>
          <a:p>
            <a:endParaRPr lang="en-US"/>
          </a:p>
        </p:txBody>
      </p:sp>
      <p:pic>
        <p:nvPicPr>
          <p:cNvPr id="8" name="Content Placeholder 4" descr="A cartoon of a yellow and pink cloud&#10;&#10;Description automatically generated">
            <a:extLst>
              <a:ext uri="{FF2B5EF4-FFF2-40B4-BE49-F238E27FC236}">
                <a16:creationId xmlns:a16="http://schemas.microsoft.com/office/drawing/2014/main" id="{714C1DC6-8AED-8A01-8F78-138C555908BE}"/>
              </a:ext>
            </a:extLst>
          </p:cNvPr>
          <p:cNvPicPr>
            <a:picLocks noChangeAspect="1"/>
          </p:cNvPicPr>
          <p:nvPr/>
        </p:nvPicPr>
        <p:blipFill>
          <a:blip r:embed="rId2">
            <a:extLst>
              <a:ext uri="{28A0092B-C50C-407E-A947-70E740481C1C}">
                <a14:useLocalDpi xmlns:a14="http://schemas.microsoft.com/office/drawing/2010/main" val="0"/>
              </a:ext>
            </a:extLst>
          </a:blip>
          <a:srcRect t="6301" r="-2" b="-2"/>
          <a:stretch/>
        </p:blipFill>
        <p:spPr>
          <a:xfrm>
            <a:off x="-6588" y="10"/>
            <a:ext cx="12198588" cy="6857990"/>
          </a:xfrm>
          <a:prstGeom prst="rect">
            <a:avLst/>
          </a:prstGeom>
        </p:spPr>
      </p:pic>
      <p:sp>
        <p:nvSpPr>
          <p:cNvPr id="9" name="Freeform 17">
            <a:extLst>
              <a:ext uri="{FF2B5EF4-FFF2-40B4-BE49-F238E27FC236}">
                <a16:creationId xmlns:a16="http://schemas.microsoft.com/office/drawing/2014/main" id="{157DC079-2CE0-2A1A-5E18-FF03531A866B}"/>
              </a:ext>
            </a:extLst>
          </p:cNvPr>
          <p:cNvSpPr/>
          <p:nvPr/>
        </p:nvSpPr>
        <p:spPr>
          <a:xfrm>
            <a:off x="8129016" y="3118104"/>
            <a:ext cx="3780347" cy="4605298"/>
          </a:xfrm>
          <a:custGeom>
            <a:avLst/>
            <a:gdLst/>
            <a:ahLst/>
            <a:cxnLst/>
            <a:rect l="l" t="t" r="r" b="b"/>
            <a:pathLst>
              <a:path w="2027050" h="2565886">
                <a:moveTo>
                  <a:pt x="0" y="0"/>
                </a:moveTo>
                <a:lnTo>
                  <a:pt x="2027050" y="0"/>
                </a:lnTo>
                <a:lnTo>
                  <a:pt x="2027050" y="2565886"/>
                </a:lnTo>
                <a:lnTo>
                  <a:pt x="0" y="256588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 name="Picture 9">
            <a:hlinkClick r:id="rId4" action="ppaction://hlinksldjump"/>
            <a:extLst>
              <a:ext uri="{FF2B5EF4-FFF2-40B4-BE49-F238E27FC236}">
                <a16:creationId xmlns:a16="http://schemas.microsoft.com/office/drawing/2014/main" id="{18F5B012-92C9-5E3E-8252-18D68013DB51}"/>
              </a:ext>
            </a:extLst>
          </p:cNvPr>
          <p:cNvPicPr>
            <a:picLocks noChangeAspect="1"/>
          </p:cNvPicPr>
          <p:nvPr/>
        </p:nvPicPr>
        <p:blipFill>
          <a:blip r:embed="rId5"/>
          <a:stretch>
            <a:fillRect/>
          </a:stretch>
        </p:blipFill>
        <p:spPr>
          <a:xfrm>
            <a:off x="10585514" y="45690"/>
            <a:ext cx="1338448" cy="740694"/>
          </a:xfrm>
          <a:prstGeom prst="rect">
            <a:avLst/>
          </a:prstGeom>
        </p:spPr>
      </p:pic>
      <p:grpSp>
        <p:nvGrpSpPr>
          <p:cNvPr id="11" name="Group 10">
            <a:extLst>
              <a:ext uri="{FF2B5EF4-FFF2-40B4-BE49-F238E27FC236}">
                <a16:creationId xmlns:a16="http://schemas.microsoft.com/office/drawing/2014/main" id="{6FAB2ADA-3AA5-5151-3751-778C0FD24115}"/>
              </a:ext>
            </a:extLst>
          </p:cNvPr>
          <p:cNvGrpSpPr/>
          <p:nvPr/>
        </p:nvGrpSpPr>
        <p:grpSpPr>
          <a:xfrm>
            <a:off x="282637" y="-347472"/>
            <a:ext cx="8700115" cy="3632093"/>
            <a:chOff x="282637" y="-347472"/>
            <a:chExt cx="8700115" cy="5511451"/>
          </a:xfrm>
        </p:grpSpPr>
        <p:sp>
          <p:nvSpPr>
            <p:cNvPr id="12" name="Freeform 7">
              <a:extLst>
                <a:ext uri="{FF2B5EF4-FFF2-40B4-BE49-F238E27FC236}">
                  <a16:creationId xmlns:a16="http://schemas.microsoft.com/office/drawing/2014/main" id="{94B88886-3B2D-5A21-6565-137F70C7BFA0}"/>
                </a:ext>
              </a:extLst>
            </p:cNvPr>
            <p:cNvSpPr/>
            <p:nvPr/>
          </p:nvSpPr>
          <p:spPr>
            <a:xfrm>
              <a:off x="282637" y="-347472"/>
              <a:ext cx="8700115" cy="5511451"/>
            </a:xfrm>
            <a:custGeom>
              <a:avLst/>
              <a:gdLst/>
              <a:ahLst/>
              <a:cxnLst/>
              <a:rect l="l" t="t" r="r" b="b"/>
              <a:pathLst>
                <a:path w="1729647" h="1512000">
                  <a:moveTo>
                    <a:pt x="0" y="0"/>
                  </a:moveTo>
                  <a:lnTo>
                    <a:pt x="1729647" y="0"/>
                  </a:lnTo>
                  <a:lnTo>
                    <a:pt x="1729647" y="1512000"/>
                  </a:lnTo>
                  <a:lnTo>
                    <a:pt x="0" y="15120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id="{B0013991-69A0-CFF2-280E-DBB3117FCFEA}"/>
                </a:ext>
              </a:extLst>
            </p:cNvPr>
            <p:cNvSpPr txBox="1"/>
            <p:nvPr/>
          </p:nvSpPr>
          <p:spPr>
            <a:xfrm>
              <a:off x="1479884" y="961567"/>
              <a:ext cx="6489408" cy="182141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4.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Câu</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chuyện</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Những</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con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hạc</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giấy</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có</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ý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nghĩa</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gì</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grpSp>
      <p:sp>
        <p:nvSpPr>
          <p:cNvPr id="16" name="Rectangle: Rounded Corners 15">
            <a:extLst>
              <a:ext uri="{FF2B5EF4-FFF2-40B4-BE49-F238E27FC236}">
                <a16:creationId xmlns:a16="http://schemas.microsoft.com/office/drawing/2014/main" id="{D1DAF136-4B10-4A01-1B54-8DE27552368B}"/>
              </a:ext>
            </a:extLst>
          </p:cNvPr>
          <p:cNvSpPr/>
          <p:nvPr/>
        </p:nvSpPr>
        <p:spPr>
          <a:xfrm>
            <a:off x="637673" y="3392905"/>
            <a:ext cx="7664115" cy="3200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457200" indent="-457200" algn="just">
              <a:buFont typeface="Arial" panose="020B0604020202020204" pitchFamily="34" charset="0"/>
              <a:buChar char="•"/>
            </a:pPr>
            <a:r>
              <a:rPr lang="vi-VN" sz="3600" dirty="0">
                <a:solidFill>
                  <a:srgbClr val="FF0000"/>
                </a:solidFill>
                <a:latin typeface="Cambria" panose="02040503050406030204" pitchFamily="18" charset="0"/>
                <a:ea typeface="Cambria" panose="02040503050406030204" pitchFamily="18" charset="0"/>
              </a:rPr>
              <a:t> Câu chuyện lên án sự tàn bạo của chiến tranh, bày tỏ ước vọng hoà bình của trẻ em, kêu gọi thế giới đoàn kết chống chiến tranh,...)</a:t>
            </a:r>
          </a:p>
        </p:txBody>
      </p:sp>
    </p:spTree>
    <p:extLst>
      <p:ext uri="{BB962C8B-B14F-4D97-AF65-F5344CB8AC3E}">
        <p14:creationId xmlns:p14="http://schemas.microsoft.com/office/powerpoint/2010/main" val="3612837111"/>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A2CF8A-C65E-9000-8F6B-4BDC0EE6F303}"/>
              </a:ext>
            </a:extLst>
          </p:cNvPr>
          <p:cNvPicPr>
            <a:picLocks noChangeAspect="1"/>
          </p:cNvPicPr>
          <p:nvPr/>
        </p:nvPicPr>
        <p:blipFill>
          <a:blip r:embed="rId2"/>
          <a:stretch>
            <a:fillRect/>
          </a:stretch>
        </p:blipFill>
        <p:spPr>
          <a:xfrm>
            <a:off x="0" y="0"/>
            <a:ext cx="12178384" cy="6858000"/>
          </a:xfrm>
          <a:prstGeom prst="rect">
            <a:avLst/>
          </a:prstGeom>
        </p:spPr>
      </p:pic>
      <p:pic>
        <p:nvPicPr>
          <p:cNvPr id="6" name="Picture 5">
            <a:extLst>
              <a:ext uri="{FF2B5EF4-FFF2-40B4-BE49-F238E27FC236}">
                <a16:creationId xmlns:a16="http://schemas.microsoft.com/office/drawing/2014/main" id="{B019FF1B-F492-730A-5435-77C9279FA5ED}"/>
              </a:ext>
            </a:extLst>
          </p:cNvPr>
          <p:cNvPicPr>
            <a:picLocks noChangeAspect="1"/>
          </p:cNvPicPr>
          <p:nvPr/>
        </p:nvPicPr>
        <p:blipFill>
          <a:blip r:embed="rId3"/>
          <a:stretch>
            <a:fillRect/>
          </a:stretch>
        </p:blipFill>
        <p:spPr>
          <a:xfrm>
            <a:off x="-163925" y="-109410"/>
            <a:ext cx="2665760" cy="1769768"/>
          </a:xfrm>
          <a:prstGeom prst="rect">
            <a:avLst/>
          </a:prstGeom>
        </p:spPr>
      </p:pic>
      <p:pic>
        <p:nvPicPr>
          <p:cNvPr id="9" name="Picture 8">
            <a:extLst>
              <a:ext uri="{FF2B5EF4-FFF2-40B4-BE49-F238E27FC236}">
                <a16:creationId xmlns:a16="http://schemas.microsoft.com/office/drawing/2014/main" id="{71A8D3F0-D9BF-52B9-293E-C16EE9D81666}"/>
              </a:ext>
            </a:extLst>
          </p:cNvPr>
          <p:cNvPicPr>
            <a:picLocks noChangeAspect="1"/>
          </p:cNvPicPr>
          <p:nvPr/>
        </p:nvPicPr>
        <p:blipFill>
          <a:blip r:embed="rId4"/>
          <a:stretch>
            <a:fillRect/>
          </a:stretch>
        </p:blipFill>
        <p:spPr>
          <a:xfrm>
            <a:off x="744740" y="1423766"/>
            <a:ext cx="9571550" cy="3023878"/>
          </a:xfrm>
          <a:prstGeom prst="rect">
            <a:avLst/>
          </a:prstGeom>
        </p:spPr>
      </p:pic>
    </p:spTree>
    <p:extLst>
      <p:ext uri="{BB962C8B-B14F-4D97-AF65-F5344CB8AC3E}">
        <p14:creationId xmlns:p14="http://schemas.microsoft.com/office/powerpoint/2010/main" val="3307886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pic>
        <p:nvPicPr>
          <p:cNvPr id="3" name="Picture 2">
            <a:extLst>
              <a:ext uri="{FF2B5EF4-FFF2-40B4-BE49-F238E27FC236}">
                <a16:creationId xmlns:a16="http://schemas.microsoft.com/office/drawing/2014/main" id="{B0A80723-F8F8-FB6D-853E-662AF24AA3F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76200" y="2752725"/>
            <a:ext cx="3358562" cy="4257675"/>
          </a:xfrm>
          <a:prstGeom prst="rect">
            <a:avLst/>
          </a:prstGeom>
        </p:spPr>
      </p:pic>
      <p:pic>
        <p:nvPicPr>
          <p:cNvPr id="5" name="Picture 4">
            <a:extLst>
              <a:ext uri="{FF2B5EF4-FFF2-40B4-BE49-F238E27FC236}">
                <a16:creationId xmlns:a16="http://schemas.microsoft.com/office/drawing/2014/main" id="{3EAD9FD8-8C6C-C81E-FC18-00885CE55890}"/>
              </a:ext>
            </a:extLst>
          </p:cNvPr>
          <p:cNvPicPr>
            <a:picLocks noChangeAspect="1"/>
          </p:cNvPicPr>
          <p:nvPr/>
        </p:nvPicPr>
        <p:blipFill>
          <a:blip r:embed="rId5"/>
          <a:stretch>
            <a:fillRect/>
          </a:stretch>
        </p:blipFill>
        <p:spPr>
          <a:xfrm>
            <a:off x="2803323" y="2299263"/>
            <a:ext cx="8401016" cy="2249619"/>
          </a:xfrm>
          <a:prstGeom prst="rect">
            <a:avLst/>
          </a:prstGeom>
        </p:spPr>
      </p:pic>
      <p:sp>
        <p:nvSpPr>
          <p:cNvPr id="6" name="TextBox 5">
            <a:extLst>
              <a:ext uri="{FF2B5EF4-FFF2-40B4-BE49-F238E27FC236}">
                <a16:creationId xmlns:a16="http://schemas.microsoft.com/office/drawing/2014/main" id="{F338497A-D874-EAA9-9EBF-2216A251AF3D}"/>
              </a:ext>
            </a:extLst>
          </p:cNvPr>
          <p:cNvSpPr txBox="1"/>
          <p:nvPr/>
        </p:nvSpPr>
        <p:spPr>
          <a:xfrm>
            <a:off x="8003457" y="108462"/>
            <a:ext cx="3785419" cy="307777"/>
          </a:xfrm>
          <a:prstGeom prst="rect">
            <a:avLst/>
          </a:prstGeom>
          <a:noFill/>
        </p:spPr>
        <p:txBody>
          <a:bodyPr wrap="square" rtlCol="0">
            <a:spAutoFit/>
          </a:bodyPr>
          <a:lstStyle/>
          <a:p>
            <a:r>
              <a:rPr lang="en-US" sz="1400" dirty="0" err="1"/>
              <a:t>Thiết</a:t>
            </a:r>
            <a:r>
              <a:rPr lang="en-US" sz="1400" dirty="0"/>
              <a:t> </a:t>
            </a:r>
            <a:r>
              <a:rPr lang="en-US" sz="1400" dirty="0" err="1"/>
              <a:t>kế</a:t>
            </a:r>
            <a:r>
              <a:rPr lang="en-US" sz="1400" dirty="0"/>
              <a:t>: </a:t>
            </a:r>
            <a:r>
              <a:rPr lang="en-US" sz="1400" dirty="0" err="1"/>
              <a:t>Hương</a:t>
            </a:r>
            <a:r>
              <a:rPr lang="en-US" sz="1400" dirty="0"/>
              <a:t> </a:t>
            </a:r>
            <a:r>
              <a:rPr lang="en-US" sz="1400" dirty="0" err="1"/>
              <a:t>Thảo</a:t>
            </a:r>
            <a:r>
              <a:rPr lang="en-US" sz="1400" dirty="0"/>
              <a:t> - 0972115126</a:t>
            </a:r>
          </a:p>
        </p:txBody>
      </p:sp>
    </p:spTree>
    <p:extLst>
      <p:ext uri="{BB962C8B-B14F-4D97-AF65-F5344CB8AC3E}">
        <p14:creationId xmlns:p14="http://schemas.microsoft.com/office/powerpoint/2010/main" val="328423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0_Office Theme">
  <a:themeElements>
    <a:clrScheme name="PowerPointHub-Princess">
      <a:dk1>
        <a:sysClr val="windowText" lastClr="000000"/>
      </a:dk1>
      <a:lt1>
        <a:sysClr val="window" lastClr="FFFFFF"/>
      </a:lt1>
      <a:dk2>
        <a:srgbClr val="44546A"/>
      </a:dk2>
      <a:lt2>
        <a:srgbClr val="E7E6E6"/>
      </a:lt2>
      <a:accent1>
        <a:srgbClr val="FED0D0"/>
      </a:accent1>
      <a:accent2>
        <a:srgbClr val="F9AFAF"/>
      </a:accent2>
      <a:accent3>
        <a:srgbClr val="F77A9A"/>
      </a:accent3>
      <a:accent4>
        <a:srgbClr val="CF2665"/>
      </a:accent4>
      <a:accent5>
        <a:srgbClr val="777D9E"/>
      </a:accent5>
      <a:accent6>
        <a:srgbClr val="5B6087"/>
      </a:accent6>
      <a:hlink>
        <a:srgbClr val="0563C1"/>
      </a:hlink>
      <a:folHlink>
        <a:srgbClr val="954F72"/>
      </a:folHlink>
    </a:clrScheme>
    <a:fontScheme name="Custom 33">
      <a:majorFont>
        <a:latin typeface="Mal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TotalTime>
  <Words>1668</Words>
  <Application>Microsoft Office PowerPoint</Application>
  <PresentationFormat>Widescreen</PresentationFormat>
  <Paragraphs>96</Paragraphs>
  <Slides>34</Slides>
  <Notes>3</Notes>
  <HiddenSlides>0</HiddenSlides>
  <MMClips>1</MMClips>
  <ScaleCrop>false</ScaleCrop>
  <HeadingPairs>
    <vt:vector size="6" baseType="variant">
      <vt:variant>
        <vt:lpstr>Fonts Used</vt:lpstr>
      </vt:variant>
      <vt:variant>
        <vt:i4>10</vt:i4>
      </vt:variant>
      <vt:variant>
        <vt:lpstr>Theme</vt:lpstr>
      </vt:variant>
      <vt:variant>
        <vt:i4>14</vt:i4>
      </vt:variant>
      <vt:variant>
        <vt:lpstr>Slide Titles</vt:lpstr>
      </vt:variant>
      <vt:variant>
        <vt:i4>34</vt:i4>
      </vt:variant>
    </vt:vector>
  </HeadingPairs>
  <TitlesOfParts>
    <vt:vector size="58" baseType="lpstr">
      <vt:lpstr>等线</vt:lpstr>
      <vt:lpstr>等线 Light</vt:lpstr>
      <vt:lpstr>DFPOP1-W9</vt:lpstr>
      <vt:lpstr>#9Slide03 SVNCintra</vt:lpstr>
      <vt:lpstr>#9Slide05 Lobster</vt:lpstr>
      <vt:lpstr>Arial</vt:lpstr>
      <vt:lpstr>Calibri</vt:lpstr>
      <vt:lpstr>Calibri Light</vt:lpstr>
      <vt:lpstr>Cambria</vt:lpstr>
      <vt:lpstr>Cambria Bold</vt:lpstr>
      <vt:lpstr>Office Theme</vt:lpstr>
      <vt:lpstr>1_Custom Design</vt:lpstr>
      <vt:lpstr>1_Office Theme</vt:lpstr>
      <vt:lpstr>2_Office Theme</vt:lpstr>
      <vt:lpstr>3_Office Theme</vt:lpstr>
      <vt:lpstr>4_Office Theme</vt:lpstr>
      <vt:lpstr>5_Office Theme</vt:lpstr>
      <vt:lpstr>6_Office Theme</vt:lpstr>
      <vt:lpstr>7_Office Theme</vt:lpstr>
      <vt:lpstr>8_Office Theme</vt:lpstr>
      <vt:lpstr>9_Office Theme</vt:lpstr>
      <vt:lpstr>1_Office 主题​​</vt:lpstr>
      <vt:lpstr>10_Office Theme</vt:lpstr>
      <vt:lpstr>11_Office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61</cp:revision>
  <dcterms:created xsi:type="dcterms:W3CDTF">2024-07-21T01:54:37Z</dcterms:created>
  <dcterms:modified xsi:type="dcterms:W3CDTF">2025-02-16T01:24:04Z</dcterms:modified>
</cp:coreProperties>
</file>