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1" r:id="rId2"/>
    <p:sldId id="294" r:id="rId3"/>
    <p:sldId id="258" r:id="rId4"/>
    <p:sldId id="295" r:id="rId5"/>
    <p:sldId id="263" r:id="rId6"/>
    <p:sldId id="277" r:id="rId7"/>
    <p:sldId id="262" r:id="rId8"/>
    <p:sldId id="303" r:id="rId9"/>
    <p:sldId id="280" r:id="rId10"/>
    <p:sldId id="286" r:id="rId11"/>
    <p:sldId id="292" r:id="rId12"/>
    <p:sldId id="2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9" autoAdjust="0"/>
    <p:restoredTop sz="94249" autoAdjust="0"/>
  </p:normalViewPr>
  <p:slideViewPr>
    <p:cSldViewPr snapToGrid="0">
      <p:cViewPr varScale="1">
        <p:scale>
          <a:sx n="60" d="100"/>
          <a:sy n="60" d="100"/>
        </p:scale>
        <p:origin x="9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2/15/2025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5C1DFF36-CFC9-516D-7FFB-B2C0F59251DA}"/>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B84F6000-0110-EDB4-F1E2-211CAD3B5506}"/>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6C064BE5-8CF3-9A2B-EAEE-4E966808CA0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8">
            <a:extLst>
              <a:ext uri="{FF2B5EF4-FFF2-40B4-BE49-F238E27FC236}">
                <a16:creationId xmlns:a16="http://schemas.microsoft.com/office/drawing/2014/main" id="{10801004-BCF8-9170-5F37-0742BA3209F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51">
            <a:extLst>
              <a:ext uri="{FF2B5EF4-FFF2-40B4-BE49-F238E27FC236}">
                <a16:creationId xmlns:a16="http://schemas.microsoft.com/office/drawing/2014/main" id="{81A16DBA-063D-81D2-9547-C680E16DD1F1}"/>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8" name="Picture 52">
            <a:extLst>
              <a:ext uri="{FF2B5EF4-FFF2-40B4-BE49-F238E27FC236}">
                <a16:creationId xmlns:a16="http://schemas.microsoft.com/office/drawing/2014/main" id="{9C5D1C4E-7C3E-552E-7579-89EE904355F8}"/>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9" name="Picture 53">
            <a:extLst>
              <a:ext uri="{FF2B5EF4-FFF2-40B4-BE49-F238E27FC236}">
                <a16:creationId xmlns:a16="http://schemas.microsoft.com/office/drawing/2014/main" id="{C64F290E-7FD8-24B4-5DE7-CE4C61DFD9C2}"/>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0" name="Picture 54">
            <a:extLst>
              <a:ext uri="{FF2B5EF4-FFF2-40B4-BE49-F238E27FC236}">
                <a16:creationId xmlns:a16="http://schemas.microsoft.com/office/drawing/2014/main" id="{48637C0C-AF0C-C7E8-12C2-6B7CB7907ADE}"/>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29BD4DAD-3E2B-2144-F2DA-0F78E4823F90}"/>
              </a:ext>
            </a:extLst>
          </p:cNvPr>
          <p:cNvPicPr>
            <a:picLocks noChangeAspect="1"/>
          </p:cNvPicPr>
          <p:nvPr/>
        </p:nvPicPr>
        <p:blipFill>
          <a:blip r:embed="rId5"/>
          <a:stretch>
            <a:fillRect/>
          </a:stretch>
        </p:blipFill>
        <p:spPr>
          <a:xfrm>
            <a:off x="2938361" y="229281"/>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84CE-C121-ED2B-B786-6E2395001D8C}"/>
              </a:ext>
            </a:extLst>
          </p:cNvPr>
          <p:cNvPicPr>
            <a:picLocks noChangeAspect="1"/>
          </p:cNvPicPr>
          <p:nvPr/>
        </p:nvPicPr>
        <p:blipFill>
          <a:blip r:embed="rId4"/>
          <a:stretch>
            <a:fillRect/>
          </a:stretch>
        </p:blipFill>
        <p:spPr>
          <a:xfrm>
            <a:off x="1111182" y="668066"/>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16" name="TextBox 47">
            <a:extLst>
              <a:ext uri="{FF2B5EF4-FFF2-40B4-BE49-F238E27FC236}">
                <a16:creationId xmlns:a16="http://schemas.microsoft.com/office/drawing/2014/main" id="{9D0497BA-F34C-CFC2-21C0-2C1713258CA0}"/>
              </a:ext>
            </a:extLst>
          </p:cNvPr>
          <p:cNvSpPr txBox="1"/>
          <p:nvPr/>
        </p:nvSpPr>
        <p:spPr>
          <a:xfrm>
            <a:off x="1063266" y="168579"/>
            <a:ext cx="10976334" cy="769441"/>
          </a:xfrm>
          <a:prstGeom prst="rect">
            <a:avLst/>
          </a:prstGeom>
          <a:noFill/>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299</TotalTime>
  <Words>395</Words>
  <Application>Microsoft Office PowerPoint</Application>
  <PresentationFormat>Widescreen</PresentationFormat>
  <Paragraphs>23</Paragraphs>
  <Slides>12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Cambria</vt:lpstr>
      <vt:lpstr>iCiel Pony</vt:lpstr>
      <vt:lpstr>LNTH-LuoLuoNotangYuanTi 1</vt:lpstr>
      <vt:lpstr>Calibri</vt:lpstr>
      <vt:lpstr>#9Slide07 IcielLa Chic Pro Shad</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19</cp:revision>
  <dcterms:created xsi:type="dcterms:W3CDTF">2023-10-08T03:34:24Z</dcterms:created>
  <dcterms:modified xsi:type="dcterms:W3CDTF">2025-02-15T16:53:13Z</dcterms:modified>
  <cp:category>9Slide.vn</cp:category>
</cp:coreProperties>
</file>