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14"/>
  </p:notesMasterIdLst>
  <p:sldIdLst>
    <p:sldId id="276" r:id="rId3"/>
    <p:sldId id="277" r:id="rId4"/>
    <p:sldId id="278" r:id="rId5"/>
    <p:sldId id="279" r:id="rId6"/>
    <p:sldId id="280" r:id="rId7"/>
    <p:sldId id="281" r:id="rId8"/>
    <p:sldId id="2667" r:id="rId9"/>
    <p:sldId id="286" r:id="rId10"/>
    <p:sldId id="2671" r:id="rId11"/>
    <p:sldId id="327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28E1B-C52A-4BD1-9058-FD8BDCD340F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9129F-AA8F-4E8E-806B-061AA435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5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B3F24-B618-4465-805C-DAACBFBBDE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12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nhập các mặt cần phải nhận xét.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895F8-1AE4-4219-A2DC-5DE9BB4B57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89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B3F24-B618-4465-805C-DAACBFBBDE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52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GV</a:t>
            </a:r>
            <a:r>
              <a:rPr lang="en-US" baseline="0"/>
              <a:t> nhập các mặt cần đưa ra phương hướng trong tuần tới.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895F8-1AE4-4219-A2DC-5DE9BB4B57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85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2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6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4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49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62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4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1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9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07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07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91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96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5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7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2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7D404-99BE-FB9D-66CB-71966A030F4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155" y="76789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7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81" b="91086" l="51001" r="93087">
                        <a14:foregroundMark x1="83505" y1="13402" x2="83505" y2="13402"/>
                        <a14:foregroundMark x1="92420" y1="26986" x2="90540" y2="38448"/>
                        <a14:foregroundMark x1="80958" y1="86173" x2="78351" y2="91086"/>
                        <a14:foregroundMark x1="83748" y1="90115" x2="82596" y2="90843"/>
                        <a14:foregroundMark x1="51001" y1="39600" x2="53548" y2="41722"/>
                        <a14:foregroundMark x1="91207" y1="37720" x2="93087" y2="36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97" t="12164" r="4619" b="7135"/>
          <a:stretch/>
        </p:blipFill>
        <p:spPr>
          <a:xfrm flipH="1">
            <a:off x="529325" y="395264"/>
            <a:ext cx="3208422" cy="55345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FD1D90-C1B5-4EB0-8F07-1D7CFE526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50" y="0"/>
            <a:ext cx="775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138" y="359539"/>
            <a:ext cx="11364036" cy="618584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06DED-FFF8-85E4-6674-F284A02854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5957" l="0" r="50897"/>
                    </a14:imgEffect>
                  </a14:imgLayer>
                </a14:imgProps>
              </a:ext>
            </a:extLst>
          </a:blip>
          <a:srcRect r="47935" b="20667"/>
          <a:stretch/>
        </p:blipFill>
        <p:spPr>
          <a:xfrm>
            <a:off x="-662781" y="2804160"/>
            <a:ext cx="3552346" cy="4561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603D7-44F3-D831-1273-2E174DE19D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7430" l="54069" r="96276"/>
                    </a14:imgEffect>
                  </a14:imgLayer>
                </a14:imgProps>
              </a:ext>
            </a:extLst>
          </a:blip>
          <a:srcRect l="50662" b="20667"/>
          <a:stretch/>
        </p:blipFill>
        <p:spPr>
          <a:xfrm>
            <a:off x="9633042" y="3007360"/>
            <a:ext cx="3106983" cy="42103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47A072-3521-CA9A-80CE-E962C1B13B35}"/>
              </a:ext>
            </a:extLst>
          </p:cNvPr>
          <p:cNvSpPr txBox="1"/>
          <p:nvPr/>
        </p:nvSpPr>
        <p:spPr>
          <a:xfrm>
            <a:off x="1753870" y="550489"/>
            <a:ext cx="9554210" cy="2281476"/>
          </a:xfrm>
          <a:prstGeom prst="wedgeRoundRectCallout">
            <a:avLst>
              <a:gd name="adj1" fmla="val -47657"/>
              <a:gd name="adj2" fmla="val 7083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  <a:cs typeface="Arial" panose="020B0604020202020204" pitchFamily="34" charset="0"/>
              </a:rPr>
              <a:t>- Chuẩn bị các sản phẩm để tham gia Hội chợ Xuân gây Quỹ Nhân ái.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  <a:cs typeface="Arial" panose="020B0604020202020204" pitchFamily="34" charset="0"/>
              </a:rPr>
              <a:t>- Mời người thân trong gia đình đến tham gia hội chợ.</a:t>
            </a:r>
            <a:endParaRPr kumimoji="0" lang="vi-VN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C3E1CE-6E24-411C-9960-062C11FE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430" y="534893"/>
            <a:ext cx="8059140" cy="32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5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974" y="351692"/>
            <a:ext cx="11576255" cy="620396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Hình ảnh 12" descr="Ảnh có chứa phim hoạt hình, Mặt người, Phim hoạt hình, Hoạt hình&#10;&#10;Mô tả được tạo tự động">
            <a:extLst>
              <a:ext uri="{FF2B5EF4-FFF2-40B4-BE49-F238E27FC236}">
                <a16:creationId xmlns:a16="http://schemas.microsoft.com/office/drawing/2014/main" id="{9CD1C25F-83FE-C8DD-0E53-8139198ED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8" y="1297351"/>
            <a:ext cx="6327510" cy="6327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4DC8D8-4DDA-44A9-A152-BFB2F6591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942" y="-254163"/>
            <a:ext cx="6572058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35974" y="575187"/>
            <a:ext cx="11576255" cy="598047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63523" r="26186" b="20907"/>
          <a:stretch/>
        </p:blipFill>
        <p:spPr>
          <a:xfrm>
            <a:off x="7422960" y="575187"/>
            <a:ext cx="5068390" cy="1384663"/>
          </a:xfrm>
          <a:prstGeom prst="rect">
            <a:avLst/>
          </a:prstGeom>
        </p:spPr>
      </p:pic>
      <p:pic>
        <p:nvPicPr>
          <p:cNvPr id="2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103" y="5642210"/>
            <a:ext cx="942617" cy="1606731"/>
          </a:xfrm>
          <a:prstGeom prst="rect">
            <a:avLst/>
          </a:prstGeom>
        </p:spPr>
      </p:pic>
      <p:pic>
        <p:nvPicPr>
          <p:cNvPr id="26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4" y="699096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83" y="1869136"/>
            <a:ext cx="460528" cy="784990"/>
          </a:xfrm>
          <a:prstGeom prst="rect">
            <a:avLst/>
          </a:prstGeom>
        </p:spPr>
      </p:pic>
      <p:pic>
        <p:nvPicPr>
          <p:cNvPr id="29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988" y="794941"/>
            <a:ext cx="353092" cy="601861"/>
          </a:xfrm>
          <a:prstGeom prst="rect">
            <a:avLst/>
          </a:prstGeom>
        </p:spPr>
      </p:pic>
      <p:pic>
        <p:nvPicPr>
          <p:cNvPr id="30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2" y="2396770"/>
            <a:ext cx="1114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文本框 29"/>
          <p:cNvSpPr txBox="1">
            <a:spLocks noChangeArrowheads="1"/>
          </p:cNvSpPr>
          <p:nvPr/>
        </p:nvSpPr>
        <p:spPr bwMode="auto">
          <a:xfrm>
            <a:off x="1119082" y="2503132"/>
            <a:ext cx="750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30204" pitchFamily="34" charset="0"/>
                <a:ea typeface="宋体" panose="02010600030101010101" pitchFamily="2" charset="-122"/>
                <a:cs typeface="+mn-cs"/>
              </a:rPr>
              <a:t>01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 panose="020B0604020202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1906324" y="2322776"/>
            <a:ext cx="51193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 nhập vào đây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86" y="3300670"/>
            <a:ext cx="1114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29"/>
          <p:cNvSpPr txBox="1">
            <a:spLocks noChangeArrowheads="1"/>
          </p:cNvSpPr>
          <p:nvPr/>
        </p:nvSpPr>
        <p:spPr bwMode="auto">
          <a:xfrm>
            <a:off x="2108236" y="3407032"/>
            <a:ext cx="750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30204" pitchFamily="34" charset="0"/>
                <a:ea typeface="宋体" panose="02010600030101010101" pitchFamily="2" charset="-122"/>
                <a:cs typeface="+mn-cs"/>
              </a:rPr>
              <a:t>02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 panose="020B0604020202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文本框 31"/>
          <p:cNvSpPr txBox="1">
            <a:spLocks noChangeArrowheads="1"/>
          </p:cNvSpPr>
          <p:nvPr/>
        </p:nvSpPr>
        <p:spPr bwMode="auto">
          <a:xfrm>
            <a:off x="2933202" y="3312941"/>
            <a:ext cx="51193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 nhập vào đây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6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40" y="4290835"/>
            <a:ext cx="1114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文本框 29"/>
          <p:cNvSpPr txBox="1">
            <a:spLocks noChangeArrowheads="1"/>
          </p:cNvSpPr>
          <p:nvPr/>
        </p:nvSpPr>
        <p:spPr bwMode="auto">
          <a:xfrm>
            <a:off x="3097390" y="4397197"/>
            <a:ext cx="750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30204" pitchFamily="34" charset="0"/>
                <a:ea typeface="宋体" panose="02010600030101010101" pitchFamily="2" charset="-122"/>
                <a:cs typeface="+mn-cs"/>
              </a:rPr>
              <a:t>03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 panose="020B0604020202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文本框 31"/>
          <p:cNvSpPr txBox="1">
            <a:spLocks noChangeArrowheads="1"/>
          </p:cNvSpPr>
          <p:nvPr/>
        </p:nvSpPr>
        <p:spPr bwMode="auto">
          <a:xfrm>
            <a:off x="3922356" y="4303106"/>
            <a:ext cx="51193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 nhập vào đây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9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94" y="5280997"/>
            <a:ext cx="1114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文本框 29"/>
          <p:cNvSpPr txBox="1">
            <a:spLocks noChangeArrowheads="1"/>
          </p:cNvSpPr>
          <p:nvPr/>
        </p:nvSpPr>
        <p:spPr bwMode="auto">
          <a:xfrm>
            <a:off x="4086544" y="5387359"/>
            <a:ext cx="750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30204" pitchFamily="34" charset="0"/>
                <a:ea typeface="宋体" panose="02010600030101010101" pitchFamily="2" charset="-122"/>
                <a:cs typeface="+mn-cs"/>
              </a:rPr>
              <a:t>04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 panose="020B0604020202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文本框 31"/>
          <p:cNvSpPr txBox="1">
            <a:spLocks noChangeArrowheads="1"/>
          </p:cNvSpPr>
          <p:nvPr/>
        </p:nvSpPr>
        <p:spPr bwMode="auto">
          <a:xfrm>
            <a:off x="4911510" y="5293268"/>
            <a:ext cx="51193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 nhập vào đây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矩形 7"/>
          <p:cNvSpPr/>
          <p:nvPr/>
        </p:nvSpPr>
        <p:spPr>
          <a:xfrm>
            <a:off x="2005394" y="1145524"/>
            <a:ext cx="68006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/>
                <a:uLnTx/>
                <a:uFillTx/>
                <a:latin typeface="#9Slide03 IcielPanton Black" panose="00000A00000000000000" pitchFamily="2" charset="0"/>
                <a:ea typeface="微软雅黑" pitchFamily="34" charset="-122"/>
                <a:cs typeface="+mn-cs"/>
              </a:rPr>
              <a:t>Tổng kết tuần</a:t>
            </a:r>
            <a:endParaRPr kumimoji="0" lang="zh-CN" altLang="en-US" sz="50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effectLst/>
              <a:uLnTx/>
              <a:uFillTx/>
              <a:latin typeface="#9Slide03 IcielPanton Black" panose="00000A00000000000000" pitchFamily="2" charset="0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95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7" grpId="0"/>
      <p:bldP spid="38" grpId="0"/>
      <p:bldP spid="40" grpId="0"/>
      <p:bldP spid="4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9517" y="444559"/>
            <a:ext cx="11576255" cy="598047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2">
            <a:extLst>
              <a:ext uri="{FF2B5EF4-FFF2-40B4-BE49-F238E27FC236}">
                <a16:creationId xmlns:a16="http://schemas.microsoft.com/office/drawing/2014/main" id="{4A716FE1-5523-6496-99D2-56957ED34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" y="2762250"/>
            <a:ext cx="4929944" cy="36627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CF48F3-35E5-40C7-B6DD-DD284CDE5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771" y="669560"/>
            <a:ext cx="7273158" cy="54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35974" y="362857"/>
            <a:ext cx="11576255" cy="619280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63523" r="26186" b="20907"/>
          <a:stretch/>
        </p:blipFill>
        <p:spPr>
          <a:xfrm>
            <a:off x="7496656" y="559938"/>
            <a:ext cx="5068390" cy="1384663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40" y="1527618"/>
            <a:ext cx="942617" cy="1606731"/>
          </a:xfrm>
          <a:prstGeom prst="rect">
            <a:avLst/>
          </a:prstGeom>
        </p:spPr>
      </p:pic>
      <p:pic>
        <p:nvPicPr>
          <p:cNvPr id="4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4" y="656172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7"/>
          <p:cNvSpPr/>
          <p:nvPr/>
        </p:nvSpPr>
        <p:spPr>
          <a:xfrm>
            <a:off x="1812362" y="1111095"/>
            <a:ext cx="68006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500" b="1" i="0" u="none" strike="noStrike" kern="1200" cap="none" spc="0" normalizeH="0" baseline="0" noProof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/>
                <a:uLnTx/>
                <a:uFillTx/>
                <a:latin typeface="#9Slide03 IcielPanton Black" panose="00000A00000000000000" pitchFamily="2" charset="0"/>
                <a:ea typeface="微软雅黑" pitchFamily="34" charset="-122"/>
                <a:cs typeface="+mn-cs"/>
              </a:rPr>
              <a:t>Phương</a:t>
            </a:r>
            <a:r>
              <a:rPr kumimoji="0" lang="en-US" altLang="zh-CN" sz="4500" b="1" i="0" u="none" strike="noStrike" kern="1200" cap="none" spc="0" normalizeH="0" baseline="0" noProof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/>
                <a:uLnTx/>
                <a:uFillTx/>
                <a:latin typeface="#9Slide03 IcielPanton Black" panose="00000A00000000000000" pitchFamily="2" charset="0"/>
                <a:ea typeface="微软雅黑" pitchFamily="34" charset="-122"/>
                <a:cs typeface="+mn-cs"/>
              </a:rPr>
              <a:t> hướng tuần sau</a:t>
            </a:r>
            <a:endParaRPr kumimoji="0" lang="zh-CN" altLang="en-US" sz="45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effectLst/>
              <a:uLnTx/>
              <a:uFillTx/>
              <a:latin typeface="#9Slide03 IcielPanton Black" panose="00000A00000000000000" pitchFamily="2" charset="0"/>
              <a:ea typeface="微软雅黑" pitchFamily="34" charset="-122"/>
              <a:cs typeface="+mn-cs"/>
            </a:endParaRPr>
          </a:p>
        </p:txBody>
      </p:sp>
      <p:pic>
        <p:nvPicPr>
          <p:cNvPr id="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15" y="2014375"/>
            <a:ext cx="460528" cy="784990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988" y="752017"/>
            <a:ext cx="353092" cy="601861"/>
          </a:xfrm>
          <a:prstGeom prst="rect">
            <a:avLst/>
          </a:prstGeom>
        </p:spPr>
      </p:pic>
      <p:pic>
        <p:nvPicPr>
          <p:cNvPr id="8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2" y="2353846"/>
            <a:ext cx="1114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29"/>
          <p:cNvSpPr txBox="1">
            <a:spLocks noChangeArrowheads="1"/>
          </p:cNvSpPr>
          <p:nvPr/>
        </p:nvSpPr>
        <p:spPr bwMode="auto">
          <a:xfrm>
            <a:off x="1119082" y="2460208"/>
            <a:ext cx="750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30204" pitchFamily="34" charset="0"/>
                <a:ea typeface="宋体" panose="02010600030101010101" pitchFamily="2" charset="-122"/>
                <a:cs typeface="+mn-cs"/>
              </a:rPr>
              <a:t>01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 panose="020B0604020202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31"/>
          <p:cNvSpPr txBox="1">
            <a:spLocks noChangeArrowheads="1"/>
          </p:cNvSpPr>
          <p:nvPr/>
        </p:nvSpPr>
        <p:spPr bwMode="auto">
          <a:xfrm>
            <a:off x="1931683" y="2315634"/>
            <a:ext cx="51193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 nhập vào đây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86" y="3344011"/>
            <a:ext cx="1114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29"/>
          <p:cNvSpPr txBox="1">
            <a:spLocks noChangeArrowheads="1"/>
          </p:cNvSpPr>
          <p:nvPr/>
        </p:nvSpPr>
        <p:spPr bwMode="auto">
          <a:xfrm>
            <a:off x="2108236" y="3450373"/>
            <a:ext cx="750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30204" pitchFamily="34" charset="0"/>
                <a:ea typeface="宋体" panose="02010600030101010101" pitchFamily="2" charset="-122"/>
                <a:cs typeface="+mn-cs"/>
              </a:rPr>
              <a:t>02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 panose="020B0604020202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31"/>
          <p:cNvSpPr txBox="1">
            <a:spLocks noChangeArrowheads="1"/>
          </p:cNvSpPr>
          <p:nvPr/>
        </p:nvSpPr>
        <p:spPr bwMode="auto">
          <a:xfrm>
            <a:off x="2933202" y="3356282"/>
            <a:ext cx="51193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 nhập vào đây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40" y="4403188"/>
            <a:ext cx="1114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29"/>
          <p:cNvSpPr txBox="1">
            <a:spLocks noChangeArrowheads="1"/>
          </p:cNvSpPr>
          <p:nvPr/>
        </p:nvSpPr>
        <p:spPr bwMode="auto">
          <a:xfrm>
            <a:off x="3097390" y="4509550"/>
            <a:ext cx="750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30204" pitchFamily="34" charset="0"/>
                <a:ea typeface="宋体" panose="02010600030101010101" pitchFamily="2" charset="-122"/>
                <a:cs typeface="+mn-cs"/>
              </a:rPr>
              <a:t>03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 panose="020B0604020202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3922356" y="4415459"/>
            <a:ext cx="51193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 nhập vào đây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94" y="5514121"/>
            <a:ext cx="1114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29"/>
          <p:cNvSpPr txBox="1">
            <a:spLocks noChangeArrowheads="1"/>
          </p:cNvSpPr>
          <p:nvPr/>
        </p:nvSpPr>
        <p:spPr bwMode="auto">
          <a:xfrm>
            <a:off x="4086544" y="5620483"/>
            <a:ext cx="750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30204" pitchFamily="34" charset="0"/>
                <a:ea typeface="宋体" panose="02010600030101010101" pitchFamily="2" charset="-122"/>
                <a:cs typeface="+mn-cs"/>
              </a:rPr>
              <a:t>04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 panose="020B0604020202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31"/>
          <p:cNvSpPr txBox="1">
            <a:spLocks noChangeArrowheads="1"/>
          </p:cNvSpPr>
          <p:nvPr/>
        </p:nvSpPr>
        <p:spPr bwMode="auto">
          <a:xfrm>
            <a:off x="4911510" y="5526392"/>
            <a:ext cx="51193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 nhập vào đây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7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138" y="341194"/>
            <a:ext cx="11364036" cy="618584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370630" y="-90607"/>
            <a:ext cx="1799087" cy="18429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2" r="285"/>
          <a:stretch/>
        </p:blipFill>
        <p:spPr>
          <a:xfrm>
            <a:off x="0" y="5256166"/>
            <a:ext cx="12206477" cy="1601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B3903D-F0F0-E603-980F-FD28D63A3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78" y="577046"/>
            <a:ext cx="5578323" cy="96934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1383FCA-78B9-5AF0-BEB4-62066715735E}"/>
              </a:ext>
            </a:extLst>
          </p:cNvPr>
          <p:cNvGrpSpPr/>
          <p:nvPr/>
        </p:nvGrpSpPr>
        <p:grpSpPr>
          <a:xfrm>
            <a:off x="223520" y="4378960"/>
            <a:ext cx="4135120" cy="2368828"/>
            <a:chOff x="2657267" y="3085296"/>
            <a:chExt cx="7705195" cy="3703132"/>
          </a:xfrm>
        </p:grpSpPr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14FCD0C9-DD17-C3B9-E23C-FBC12EADEBBC}"/>
                </a:ext>
              </a:extLst>
            </p:cNvPr>
            <p:cNvSpPr txBox="1"/>
            <p:nvPr/>
          </p:nvSpPr>
          <p:spPr>
            <a:xfrm>
              <a:off x="5881594" y="4698751"/>
              <a:ext cx="2010381" cy="867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SG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3795523A-ED1B-67C1-CA77-697D90304EA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57267" y="3085296"/>
              <a:ext cx="7705195" cy="3703132"/>
              <a:chOff x="850" y="1426"/>
              <a:chExt cx="5980" cy="2874"/>
            </a:xfrm>
          </p:grpSpPr>
          <p:sp>
            <p:nvSpPr>
              <p:cNvPr id="11" name="AutoShape 3">
                <a:extLst>
                  <a:ext uri="{FF2B5EF4-FFF2-40B4-BE49-F238E27FC236}">
                    <a16:creationId xmlns:a16="http://schemas.microsoft.com/office/drawing/2014/main" id="{F1C1E9C9-A936-6085-674C-C99D5E9807C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50" y="1426"/>
                <a:ext cx="5980" cy="2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grpSp>
            <p:nvGrpSpPr>
              <p:cNvPr id="12" name="Group 205">
                <a:extLst>
                  <a:ext uri="{FF2B5EF4-FFF2-40B4-BE49-F238E27FC236}">
                    <a16:creationId xmlns:a16="http://schemas.microsoft.com/office/drawing/2014/main" id="{2498091A-3371-498F-D46B-B317D03269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5" y="1490"/>
                <a:ext cx="5207" cy="2682"/>
                <a:chOff x="1235" y="1490"/>
                <a:chExt cx="5207" cy="2682"/>
              </a:xfrm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9F7D2C0B-9DF7-624C-E3E0-8623EC6709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9" y="2503"/>
                  <a:ext cx="182" cy="866"/>
                </a:xfrm>
                <a:custGeom>
                  <a:avLst/>
                  <a:gdLst>
                    <a:gd name="T0" fmla="*/ 0 w 182"/>
                    <a:gd name="T1" fmla="*/ 866 h 866"/>
                    <a:gd name="T2" fmla="*/ 75 w 182"/>
                    <a:gd name="T3" fmla="*/ 866 h 866"/>
                    <a:gd name="T4" fmla="*/ 182 w 182"/>
                    <a:gd name="T5" fmla="*/ 0 h 866"/>
                    <a:gd name="T6" fmla="*/ 107 w 182"/>
                    <a:gd name="T7" fmla="*/ 0 h 866"/>
                    <a:gd name="T8" fmla="*/ 0 w 182"/>
                    <a:gd name="T9" fmla="*/ 866 h 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866">
                      <a:moveTo>
                        <a:pt x="0" y="866"/>
                      </a:moveTo>
                      <a:lnTo>
                        <a:pt x="75" y="866"/>
                      </a:lnTo>
                      <a:lnTo>
                        <a:pt x="182" y="0"/>
                      </a:lnTo>
                      <a:lnTo>
                        <a:pt x="107" y="0"/>
                      </a:lnTo>
                      <a:lnTo>
                        <a:pt x="0" y="866"/>
                      </a:lnTo>
                      <a:close/>
                    </a:path>
                  </a:pathLst>
                </a:cu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7" name="Freeform 16">
                  <a:extLst>
                    <a:ext uri="{FF2B5EF4-FFF2-40B4-BE49-F238E27FC236}">
                      <a16:creationId xmlns:a16="http://schemas.microsoft.com/office/drawing/2014/main" id="{99074571-EF6A-28EA-F75D-2FFAA4A4A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6" y="2503"/>
                  <a:ext cx="181" cy="866"/>
                </a:xfrm>
                <a:custGeom>
                  <a:avLst/>
                  <a:gdLst>
                    <a:gd name="T0" fmla="*/ 181 w 181"/>
                    <a:gd name="T1" fmla="*/ 866 h 866"/>
                    <a:gd name="T2" fmla="*/ 107 w 181"/>
                    <a:gd name="T3" fmla="*/ 866 h 866"/>
                    <a:gd name="T4" fmla="*/ 0 w 181"/>
                    <a:gd name="T5" fmla="*/ 0 h 866"/>
                    <a:gd name="T6" fmla="*/ 74 w 181"/>
                    <a:gd name="T7" fmla="*/ 0 h 866"/>
                    <a:gd name="T8" fmla="*/ 181 w 181"/>
                    <a:gd name="T9" fmla="*/ 866 h 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" h="866">
                      <a:moveTo>
                        <a:pt x="181" y="866"/>
                      </a:moveTo>
                      <a:lnTo>
                        <a:pt x="107" y="866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181" y="866"/>
                      </a:lnTo>
                      <a:close/>
                    </a:path>
                  </a:pathLst>
                </a:cu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8" name="Freeform 17">
                  <a:extLst>
                    <a:ext uri="{FF2B5EF4-FFF2-40B4-BE49-F238E27FC236}">
                      <a16:creationId xmlns:a16="http://schemas.microsoft.com/office/drawing/2014/main" id="{95790F7F-F9A8-ECF5-BBA8-B1EEA6964D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7" y="3319"/>
                  <a:ext cx="700" cy="99"/>
                </a:xfrm>
                <a:custGeom>
                  <a:avLst/>
                  <a:gdLst>
                    <a:gd name="T0" fmla="*/ 980 w 980"/>
                    <a:gd name="T1" fmla="*/ 116 h 150"/>
                    <a:gd name="T2" fmla="*/ 980 w 980"/>
                    <a:gd name="T3" fmla="*/ 33 h 150"/>
                    <a:gd name="T4" fmla="*/ 947 w 980"/>
                    <a:gd name="T5" fmla="*/ 0 h 150"/>
                    <a:gd name="T6" fmla="*/ 33 w 980"/>
                    <a:gd name="T7" fmla="*/ 0 h 150"/>
                    <a:gd name="T8" fmla="*/ 0 w 980"/>
                    <a:gd name="T9" fmla="*/ 33 h 150"/>
                    <a:gd name="T10" fmla="*/ 0 w 980"/>
                    <a:gd name="T11" fmla="*/ 116 h 150"/>
                    <a:gd name="T12" fmla="*/ 33 w 980"/>
                    <a:gd name="T13" fmla="*/ 150 h 150"/>
                    <a:gd name="T14" fmla="*/ 947 w 980"/>
                    <a:gd name="T15" fmla="*/ 150 h 150"/>
                    <a:gd name="T16" fmla="*/ 980 w 980"/>
                    <a:gd name="T17" fmla="*/ 116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0" h="150">
                      <a:moveTo>
                        <a:pt x="980" y="116"/>
                      </a:moveTo>
                      <a:lnTo>
                        <a:pt x="980" y="33"/>
                      </a:lnTo>
                      <a:cubicBezTo>
                        <a:pt x="980" y="15"/>
                        <a:pt x="966" y="0"/>
                        <a:pt x="947" y="0"/>
                      </a:cubicBezTo>
                      <a:lnTo>
                        <a:pt x="33" y="0"/>
                      </a:lnTo>
                      <a:cubicBezTo>
                        <a:pt x="15" y="0"/>
                        <a:pt x="0" y="15"/>
                        <a:pt x="0" y="33"/>
                      </a:cubicBezTo>
                      <a:lnTo>
                        <a:pt x="0" y="116"/>
                      </a:lnTo>
                      <a:cubicBezTo>
                        <a:pt x="0" y="135"/>
                        <a:pt x="15" y="150"/>
                        <a:pt x="33" y="150"/>
                      </a:cubicBezTo>
                      <a:lnTo>
                        <a:pt x="947" y="150"/>
                      </a:lnTo>
                      <a:cubicBezTo>
                        <a:pt x="966" y="150"/>
                        <a:pt x="980" y="135"/>
                        <a:pt x="980" y="116"/>
                      </a:cubicBezTo>
                      <a:close/>
                    </a:path>
                  </a:pathLst>
                </a:custGeom>
                <a:solidFill>
                  <a:srgbClr val="98CC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9" name="Rectangle 18">
                  <a:extLst>
                    <a:ext uri="{FF2B5EF4-FFF2-40B4-BE49-F238E27FC236}">
                      <a16:creationId xmlns:a16="http://schemas.microsoft.com/office/drawing/2014/main" id="{8A214B91-F6BC-B214-5FB2-261615084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7" y="3369"/>
                  <a:ext cx="700" cy="88"/>
                </a:xfrm>
                <a:prstGeom prst="rect">
                  <a:avLst/>
                </a:prstGeom>
                <a:solidFill>
                  <a:srgbClr val="A05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0" name="Freeform 19">
                  <a:extLst>
                    <a:ext uri="{FF2B5EF4-FFF2-40B4-BE49-F238E27FC236}">
                      <a16:creationId xmlns:a16="http://schemas.microsoft.com/office/drawing/2014/main" id="{CA2F0BE8-8FEC-6038-AE99-7916FD126B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5" y="3457"/>
                  <a:ext cx="215" cy="691"/>
                </a:xfrm>
                <a:custGeom>
                  <a:avLst/>
                  <a:gdLst>
                    <a:gd name="T0" fmla="*/ 135 w 215"/>
                    <a:gd name="T1" fmla="*/ 0 h 691"/>
                    <a:gd name="T2" fmla="*/ 0 w 215"/>
                    <a:gd name="T3" fmla="*/ 691 h 691"/>
                    <a:gd name="T4" fmla="*/ 67 w 215"/>
                    <a:gd name="T5" fmla="*/ 691 h 691"/>
                    <a:gd name="T6" fmla="*/ 215 w 215"/>
                    <a:gd name="T7" fmla="*/ 0 h 691"/>
                    <a:gd name="T8" fmla="*/ 135 w 215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691">
                      <a:moveTo>
                        <a:pt x="135" y="0"/>
                      </a:moveTo>
                      <a:lnTo>
                        <a:pt x="0" y="691"/>
                      </a:lnTo>
                      <a:lnTo>
                        <a:pt x="67" y="691"/>
                      </a:lnTo>
                      <a:lnTo>
                        <a:pt x="215" y="0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A05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1" name="Freeform 20">
                  <a:extLst>
                    <a:ext uri="{FF2B5EF4-FFF2-40B4-BE49-F238E27FC236}">
                      <a16:creationId xmlns:a16="http://schemas.microsoft.com/office/drawing/2014/main" id="{D5D3A33C-028C-5383-C1F6-4D2A51835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9" y="3457"/>
                  <a:ext cx="215" cy="691"/>
                </a:xfrm>
                <a:custGeom>
                  <a:avLst/>
                  <a:gdLst>
                    <a:gd name="T0" fmla="*/ 135 w 215"/>
                    <a:gd name="T1" fmla="*/ 0 h 691"/>
                    <a:gd name="T2" fmla="*/ 0 w 215"/>
                    <a:gd name="T3" fmla="*/ 691 h 691"/>
                    <a:gd name="T4" fmla="*/ 68 w 215"/>
                    <a:gd name="T5" fmla="*/ 691 h 691"/>
                    <a:gd name="T6" fmla="*/ 215 w 215"/>
                    <a:gd name="T7" fmla="*/ 0 h 691"/>
                    <a:gd name="T8" fmla="*/ 135 w 215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691">
                      <a:moveTo>
                        <a:pt x="135" y="0"/>
                      </a:moveTo>
                      <a:lnTo>
                        <a:pt x="0" y="691"/>
                      </a:lnTo>
                      <a:lnTo>
                        <a:pt x="68" y="691"/>
                      </a:lnTo>
                      <a:lnTo>
                        <a:pt x="215" y="0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2" name="Freeform 21">
                  <a:extLst>
                    <a:ext uri="{FF2B5EF4-FFF2-40B4-BE49-F238E27FC236}">
                      <a16:creationId xmlns:a16="http://schemas.microsoft.com/office/drawing/2014/main" id="{F93BF728-4274-DBC6-10BE-5AF5C82AE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6" y="3457"/>
                  <a:ext cx="214" cy="691"/>
                </a:xfrm>
                <a:custGeom>
                  <a:avLst/>
                  <a:gdLst>
                    <a:gd name="T0" fmla="*/ 79 w 214"/>
                    <a:gd name="T1" fmla="*/ 0 h 691"/>
                    <a:gd name="T2" fmla="*/ 214 w 214"/>
                    <a:gd name="T3" fmla="*/ 691 h 691"/>
                    <a:gd name="T4" fmla="*/ 146 w 214"/>
                    <a:gd name="T5" fmla="*/ 691 h 691"/>
                    <a:gd name="T6" fmla="*/ 0 w 214"/>
                    <a:gd name="T7" fmla="*/ 0 h 691"/>
                    <a:gd name="T8" fmla="*/ 79 w 214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691">
                      <a:moveTo>
                        <a:pt x="79" y="0"/>
                      </a:moveTo>
                      <a:lnTo>
                        <a:pt x="214" y="691"/>
                      </a:lnTo>
                      <a:lnTo>
                        <a:pt x="146" y="691"/>
                      </a:lnTo>
                      <a:lnTo>
                        <a:pt x="0" y="0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3" name="Freeform 22">
                  <a:extLst>
                    <a:ext uri="{FF2B5EF4-FFF2-40B4-BE49-F238E27FC236}">
                      <a16:creationId xmlns:a16="http://schemas.microsoft.com/office/drawing/2014/main" id="{85F57DC4-9CEE-51DC-EA8E-86A6FAA32B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1" y="3457"/>
                  <a:ext cx="214" cy="691"/>
                </a:xfrm>
                <a:custGeom>
                  <a:avLst/>
                  <a:gdLst>
                    <a:gd name="T0" fmla="*/ 79 w 214"/>
                    <a:gd name="T1" fmla="*/ 0 h 691"/>
                    <a:gd name="T2" fmla="*/ 214 w 214"/>
                    <a:gd name="T3" fmla="*/ 691 h 691"/>
                    <a:gd name="T4" fmla="*/ 147 w 214"/>
                    <a:gd name="T5" fmla="*/ 691 h 691"/>
                    <a:gd name="T6" fmla="*/ 0 w 214"/>
                    <a:gd name="T7" fmla="*/ 0 h 691"/>
                    <a:gd name="T8" fmla="*/ 79 w 214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691">
                      <a:moveTo>
                        <a:pt x="79" y="0"/>
                      </a:moveTo>
                      <a:lnTo>
                        <a:pt x="214" y="691"/>
                      </a:lnTo>
                      <a:lnTo>
                        <a:pt x="147" y="691"/>
                      </a:lnTo>
                      <a:lnTo>
                        <a:pt x="0" y="0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A05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4" name="Freeform 23">
                  <a:extLst>
                    <a:ext uri="{FF2B5EF4-FFF2-40B4-BE49-F238E27FC236}">
                      <a16:creationId xmlns:a16="http://schemas.microsoft.com/office/drawing/2014/main" id="{031E9602-4171-46F8-B0C2-2CF5CC038D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4" y="2472"/>
                  <a:ext cx="818" cy="229"/>
                </a:xfrm>
                <a:custGeom>
                  <a:avLst/>
                  <a:gdLst>
                    <a:gd name="T0" fmla="*/ 67 w 1145"/>
                    <a:gd name="T1" fmla="*/ 347 h 347"/>
                    <a:gd name="T2" fmla="*/ 1079 w 1145"/>
                    <a:gd name="T3" fmla="*/ 347 h 347"/>
                    <a:gd name="T4" fmla="*/ 1145 w 1145"/>
                    <a:gd name="T5" fmla="*/ 281 h 347"/>
                    <a:gd name="T6" fmla="*/ 1145 w 1145"/>
                    <a:gd name="T7" fmla="*/ 67 h 347"/>
                    <a:gd name="T8" fmla="*/ 1079 w 1145"/>
                    <a:gd name="T9" fmla="*/ 0 h 347"/>
                    <a:gd name="T10" fmla="*/ 67 w 1145"/>
                    <a:gd name="T11" fmla="*/ 0 h 347"/>
                    <a:gd name="T12" fmla="*/ 0 w 1145"/>
                    <a:gd name="T13" fmla="*/ 67 h 347"/>
                    <a:gd name="T14" fmla="*/ 0 w 1145"/>
                    <a:gd name="T15" fmla="*/ 281 h 347"/>
                    <a:gd name="T16" fmla="*/ 67 w 1145"/>
                    <a:gd name="T17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45" h="347">
                      <a:moveTo>
                        <a:pt x="67" y="347"/>
                      </a:moveTo>
                      <a:lnTo>
                        <a:pt x="1079" y="347"/>
                      </a:lnTo>
                      <a:cubicBezTo>
                        <a:pt x="1116" y="347"/>
                        <a:pt x="1145" y="317"/>
                        <a:pt x="1145" y="281"/>
                      </a:cubicBezTo>
                      <a:lnTo>
                        <a:pt x="1145" y="67"/>
                      </a:lnTo>
                      <a:cubicBezTo>
                        <a:pt x="1145" y="30"/>
                        <a:pt x="1116" y="0"/>
                        <a:pt x="1079" y="0"/>
                      </a:cubicBezTo>
                      <a:lnTo>
                        <a:pt x="67" y="0"/>
                      </a:lnTo>
                      <a:cubicBezTo>
                        <a:pt x="30" y="0"/>
                        <a:pt x="0" y="30"/>
                        <a:pt x="0" y="67"/>
                      </a:cubicBezTo>
                      <a:lnTo>
                        <a:pt x="0" y="281"/>
                      </a:lnTo>
                      <a:cubicBezTo>
                        <a:pt x="0" y="317"/>
                        <a:pt x="30" y="347"/>
                        <a:pt x="67" y="347"/>
                      </a:cubicBezTo>
                      <a:close/>
                    </a:path>
                  </a:pathLst>
                </a:custGeom>
                <a:solidFill>
                  <a:srgbClr val="98CC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5" name="Freeform 24">
                  <a:extLst>
                    <a:ext uri="{FF2B5EF4-FFF2-40B4-BE49-F238E27FC236}">
                      <a16:creationId xmlns:a16="http://schemas.microsoft.com/office/drawing/2014/main" id="{7C7E8B10-6E1A-4917-7B25-B97182B1E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2420"/>
                  <a:ext cx="200" cy="179"/>
                </a:xfrm>
                <a:custGeom>
                  <a:avLst/>
                  <a:gdLst>
                    <a:gd name="T0" fmla="*/ 89 w 279"/>
                    <a:gd name="T1" fmla="*/ 91 h 271"/>
                    <a:gd name="T2" fmla="*/ 0 w 279"/>
                    <a:gd name="T3" fmla="*/ 141 h 271"/>
                    <a:gd name="T4" fmla="*/ 133 w 279"/>
                    <a:gd name="T5" fmla="*/ 259 h 271"/>
                    <a:gd name="T6" fmla="*/ 167 w 279"/>
                    <a:gd name="T7" fmla="*/ 271 h 271"/>
                    <a:gd name="T8" fmla="*/ 216 w 279"/>
                    <a:gd name="T9" fmla="*/ 132 h 271"/>
                    <a:gd name="T10" fmla="*/ 257 w 279"/>
                    <a:gd name="T11" fmla="*/ 72 h 271"/>
                    <a:gd name="T12" fmla="*/ 277 w 279"/>
                    <a:gd name="T13" fmla="*/ 23 h 271"/>
                    <a:gd name="T14" fmla="*/ 272 w 279"/>
                    <a:gd name="T15" fmla="*/ 9 h 271"/>
                    <a:gd name="T16" fmla="*/ 249 w 279"/>
                    <a:gd name="T17" fmla="*/ 2 h 271"/>
                    <a:gd name="T18" fmla="*/ 227 w 279"/>
                    <a:gd name="T19" fmla="*/ 11 h 271"/>
                    <a:gd name="T20" fmla="*/ 89 w 279"/>
                    <a:gd name="T21" fmla="*/ 91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9" h="271">
                      <a:moveTo>
                        <a:pt x="89" y="91"/>
                      </a:moveTo>
                      <a:cubicBezTo>
                        <a:pt x="59" y="107"/>
                        <a:pt x="30" y="124"/>
                        <a:pt x="0" y="141"/>
                      </a:cubicBezTo>
                      <a:cubicBezTo>
                        <a:pt x="34" y="191"/>
                        <a:pt x="80" y="232"/>
                        <a:pt x="133" y="259"/>
                      </a:cubicBezTo>
                      <a:cubicBezTo>
                        <a:pt x="143" y="265"/>
                        <a:pt x="155" y="270"/>
                        <a:pt x="167" y="271"/>
                      </a:cubicBezTo>
                      <a:cubicBezTo>
                        <a:pt x="173" y="222"/>
                        <a:pt x="191" y="175"/>
                        <a:pt x="216" y="132"/>
                      </a:cubicBezTo>
                      <a:cubicBezTo>
                        <a:pt x="228" y="112"/>
                        <a:pt x="241" y="91"/>
                        <a:pt x="257" y="72"/>
                      </a:cubicBezTo>
                      <a:cubicBezTo>
                        <a:pt x="271" y="55"/>
                        <a:pt x="279" y="49"/>
                        <a:pt x="277" y="23"/>
                      </a:cubicBezTo>
                      <a:cubicBezTo>
                        <a:pt x="276" y="18"/>
                        <a:pt x="275" y="13"/>
                        <a:pt x="272" y="9"/>
                      </a:cubicBezTo>
                      <a:cubicBezTo>
                        <a:pt x="267" y="3"/>
                        <a:pt x="258" y="0"/>
                        <a:pt x="249" y="2"/>
                      </a:cubicBezTo>
                      <a:cubicBezTo>
                        <a:pt x="241" y="3"/>
                        <a:pt x="234" y="7"/>
                        <a:pt x="227" y="11"/>
                      </a:cubicBezTo>
                      <a:cubicBezTo>
                        <a:pt x="181" y="38"/>
                        <a:pt x="135" y="64"/>
                        <a:pt x="89" y="91"/>
                      </a:cubicBezTo>
                    </a:path>
                  </a:pathLst>
                </a:custGeom>
                <a:solidFill>
                  <a:srgbClr val="3C4B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6" name="Freeform 25">
                  <a:extLst>
                    <a:ext uri="{FF2B5EF4-FFF2-40B4-BE49-F238E27FC236}">
                      <a16:creationId xmlns:a16="http://schemas.microsoft.com/office/drawing/2014/main" id="{B984EDD4-1863-5563-46A1-3566407C6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4" y="2447"/>
                  <a:ext cx="174" cy="195"/>
                </a:xfrm>
                <a:custGeom>
                  <a:avLst/>
                  <a:gdLst>
                    <a:gd name="T0" fmla="*/ 51 w 244"/>
                    <a:gd name="T1" fmla="*/ 199 h 296"/>
                    <a:gd name="T2" fmla="*/ 81 w 244"/>
                    <a:gd name="T3" fmla="*/ 296 h 296"/>
                    <a:gd name="T4" fmla="*/ 225 w 244"/>
                    <a:gd name="T5" fmla="*/ 194 h 296"/>
                    <a:gd name="T6" fmla="*/ 244 w 244"/>
                    <a:gd name="T7" fmla="*/ 163 h 296"/>
                    <a:gd name="T8" fmla="*/ 120 w 244"/>
                    <a:gd name="T9" fmla="*/ 84 h 296"/>
                    <a:gd name="T10" fmla="*/ 71 w 244"/>
                    <a:gd name="T11" fmla="*/ 31 h 296"/>
                    <a:gd name="T12" fmla="*/ 28 w 244"/>
                    <a:gd name="T13" fmla="*/ 1 h 296"/>
                    <a:gd name="T14" fmla="*/ 13 w 244"/>
                    <a:gd name="T15" fmla="*/ 2 h 296"/>
                    <a:gd name="T16" fmla="*/ 1 w 244"/>
                    <a:gd name="T17" fmla="*/ 22 h 296"/>
                    <a:gd name="T18" fmla="*/ 5 w 244"/>
                    <a:gd name="T19" fmla="*/ 46 h 296"/>
                    <a:gd name="T20" fmla="*/ 51 w 244"/>
                    <a:gd name="T21" fmla="*/ 199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4" h="296">
                      <a:moveTo>
                        <a:pt x="51" y="199"/>
                      </a:moveTo>
                      <a:cubicBezTo>
                        <a:pt x="61" y="231"/>
                        <a:pt x="71" y="264"/>
                        <a:pt x="81" y="296"/>
                      </a:cubicBezTo>
                      <a:cubicBezTo>
                        <a:pt x="136" y="275"/>
                        <a:pt x="187" y="239"/>
                        <a:pt x="225" y="194"/>
                      </a:cubicBezTo>
                      <a:cubicBezTo>
                        <a:pt x="233" y="184"/>
                        <a:pt x="241" y="174"/>
                        <a:pt x="244" y="163"/>
                      </a:cubicBezTo>
                      <a:cubicBezTo>
                        <a:pt x="198" y="146"/>
                        <a:pt x="156" y="117"/>
                        <a:pt x="120" y="84"/>
                      </a:cubicBezTo>
                      <a:cubicBezTo>
                        <a:pt x="103" y="68"/>
                        <a:pt x="85" y="50"/>
                        <a:pt x="71" y="31"/>
                      </a:cubicBezTo>
                      <a:cubicBezTo>
                        <a:pt x="58" y="13"/>
                        <a:pt x="53" y="3"/>
                        <a:pt x="28" y="1"/>
                      </a:cubicBezTo>
                      <a:cubicBezTo>
                        <a:pt x="23" y="0"/>
                        <a:pt x="18" y="0"/>
                        <a:pt x="13" y="2"/>
                      </a:cubicBezTo>
                      <a:cubicBezTo>
                        <a:pt x="5" y="5"/>
                        <a:pt x="1" y="14"/>
                        <a:pt x="1" y="22"/>
                      </a:cubicBezTo>
                      <a:cubicBezTo>
                        <a:pt x="0" y="30"/>
                        <a:pt x="3" y="39"/>
                        <a:pt x="5" y="46"/>
                      </a:cubicBezTo>
                      <a:cubicBezTo>
                        <a:pt x="20" y="97"/>
                        <a:pt x="36" y="148"/>
                        <a:pt x="51" y="199"/>
                      </a:cubicBezTo>
                      <a:close/>
                    </a:path>
                  </a:pathLst>
                </a:custGeom>
                <a:solidFill>
                  <a:srgbClr val="3C4B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7" name="Freeform 26">
                  <a:extLst>
                    <a:ext uri="{FF2B5EF4-FFF2-40B4-BE49-F238E27FC236}">
                      <a16:creationId xmlns:a16="http://schemas.microsoft.com/office/drawing/2014/main" id="{78DFEBDF-EB65-2AD6-99E4-AA8EC4076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1" y="3099"/>
                  <a:ext cx="437" cy="242"/>
                </a:xfrm>
                <a:custGeom>
                  <a:avLst/>
                  <a:gdLst>
                    <a:gd name="T0" fmla="*/ 66 w 611"/>
                    <a:gd name="T1" fmla="*/ 329 h 367"/>
                    <a:gd name="T2" fmla="*/ 11 w 611"/>
                    <a:gd name="T3" fmla="*/ 132 h 367"/>
                    <a:gd name="T4" fmla="*/ 62 w 611"/>
                    <a:gd name="T5" fmla="*/ 29 h 367"/>
                    <a:gd name="T6" fmla="*/ 181 w 611"/>
                    <a:gd name="T7" fmla="*/ 2 h 367"/>
                    <a:gd name="T8" fmla="*/ 549 w 611"/>
                    <a:gd name="T9" fmla="*/ 35 h 367"/>
                    <a:gd name="T10" fmla="*/ 588 w 611"/>
                    <a:gd name="T11" fmla="*/ 51 h 367"/>
                    <a:gd name="T12" fmla="*/ 600 w 611"/>
                    <a:gd name="T13" fmla="*/ 87 h 367"/>
                    <a:gd name="T14" fmla="*/ 608 w 611"/>
                    <a:gd name="T15" fmla="*/ 206 h 367"/>
                    <a:gd name="T16" fmla="*/ 567 w 611"/>
                    <a:gd name="T17" fmla="*/ 312 h 367"/>
                    <a:gd name="T18" fmla="*/ 397 w 611"/>
                    <a:gd name="T19" fmla="*/ 366 h 367"/>
                    <a:gd name="T20" fmla="*/ 177 w 611"/>
                    <a:gd name="T21" fmla="*/ 360 h 367"/>
                    <a:gd name="T22" fmla="*/ 66 w 611"/>
                    <a:gd name="T23" fmla="*/ 329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11" h="367">
                      <a:moveTo>
                        <a:pt x="66" y="329"/>
                      </a:moveTo>
                      <a:cubicBezTo>
                        <a:pt x="7" y="289"/>
                        <a:pt x="0" y="204"/>
                        <a:pt x="11" y="132"/>
                      </a:cubicBezTo>
                      <a:cubicBezTo>
                        <a:pt x="17" y="92"/>
                        <a:pt x="33" y="53"/>
                        <a:pt x="62" y="29"/>
                      </a:cubicBezTo>
                      <a:cubicBezTo>
                        <a:pt x="95" y="1"/>
                        <a:pt x="140" y="0"/>
                        <a:pt x="181" y="2"/>
                      </a:cubicBezTo>
                      <a:cubicBezTo>
                        <a:pt x="304" y="5"/>
                        <a:pt x="426" y="20"/>
                        <a:pt x="549" y="35"/>
                      </a:cubicBezTo>
                      <a:cubicBezTo>
                        <a:pt x="563" y="36"/>
                        <a:pt x="578" y="39"/>
                        <a:pt x="588" y="51"/>
                      </a:cubicBezTo>
                      <a:cubicBezTo>
                        <a:pt x="595" y="60"/>
                        <a:pt x="598" y="74"/>
                        <a:pt x="600" y="87"/>
                      </a:cubicBezTo>
                      <a:cubicBezTo>
                        <a:pt x="605" y="126"/>
                        <a:pt x="611" y="166"/>
                        <a:pt x="608" y="206"/>
                      </a:cubicBezTo>
                      <a:cubicBezTo>
                        <a:pt x="605" y="245"/>
                        <a:pt x="593" y="286"/>
                        <a:pt x="567" y="312"/>
                      </a:cubicBezTo>
                      <a:cubicBezTo>
                        <a:pt x="517" y="365"/>
                        <a:pt x="461" y="364"/>
                        <a:pt x="397" y="366"/>
                      </a:cubicBezTo>
                      <a:cubicBezTo>
                        <a:pt x="324" y="367"/>
                        <a:pt x="250" y="367"/>
                        <a:pt x="177" y="360"/>
                      </a:cubicBezTo>
                      <a:cubicBezTo>
                        <a:pt x="139" y="357"/>
                        <a:pt x="99" y="352"/>
                        <a:pt x="66" y="329"/>
                      </a:cubicBezTo>
                    </a:path>
                  </a:pathLst>
                </a:custGeom>
                <a:solidFill>
                  <a:srgbClr val="6081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8" name="Freeform 27">
                  <a:extLst>
                    <a:ext uri="{FF2B5EF4-FFF2-40B4-BE49-F238E27FC236}">
                      <a16:creationId xmlns:a16="http://schemas.microsoft.com/office/drawing/2014/main" id="{C4D20559-0490-5D03-3F4F-50D53E00F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1" y="2566"/>
                  <a:ext cx="379" cy="247"/>
                </a:xfrm>
                <a:custGeom>
                  <a:avLst/>
                  <a:gdLst>
                    <a:gd name="T0" fmla="*/ 38 w 530"/>
                    <a:gd name="T1" fmla="*/ 261 h 375"/>
                    <a:gd name="T2" fmla="*/ 7 w 530"/>
                    <a:gd name="T3" fmla="*/ 298 h 375"/>
                    <a:gd name="T4" fmla="*/ 11 w 530"/>
                    <a:gd name="T5" fmla="*/ 345 h 375"/>
                    <a:gd name="T6" fmla="*/ 32 w 530"/>
                    <a:gd name="T7" fmla="*/ 357 h 375"/>
                    <a:gd name="T8" fmla="*/ 188 w 530"/>
                    <a:gd name="T9" fmla="*/ 335 h 375"/>
                    <a:gd name="T10" fmla="*/ 442 w 530"/>
                    <a:gd name="T11" fmla="*/ 140 h 375"/>
                    <a:gd name="T12" fmla="*/ 442 w 530"/>
                    <a:gd name="T13" fmla="*/ 0 h 375"/>
                    <a:gd name="T14" fmla="*/ 405 w 530"/>
                    <a:gd name="T15" fmla="*/ 10 h 375"/>
                    <a:gd name="T16" fmla="*/ 38 w 530"/>
                    <a:gd name="T17" fmla="*/ 261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0" h="375">
                      <a:moveTo>
                        <a:pt x="38" y="261"/>
                      </a:moveTo>
                      <a:cubicBezTo>
                        <a:pt x="26" y="272"/>
                        <a:pt x="13" y="283"/>
                        <a:pt x="7" y="298"/>
                      </a:cubicBezTo>
                      <a:cubicBezTo>
                        <a:pt x="0" y="313"/>
                        <a:pt x="0" y="333"/>
                        <a:pt x="11" y="345"/>
                      </a:cubicBezTo>
                      <a:cubicBezTo>
                        <a:pt x="16" y="351"/>
                        <a:pt x="24" y="355"/>
                        <a:pt x="32" y="357"/>
                      </a:cubicBezTo>
                      <a:cubicBezTo>
                        <a:pt x="82" y="375"/>
                        <a:pt x="139" y="358"/>
                        <a:pt x="188" y="335"/>
                      </a:cubicBezTo>
                      <a:cubicBezTo>
                        <a:pt x="285" y="289"/>
                        <a:pt x="372" y="222"/>
                        <a:pt x="442" y="140"/>
                      </a:cubicBezTo>
                      <a:cubicBezTo>
                        <a:pt x="468" y="110"/>
                        <a:pt x="530" y="2"/>
                        <a:pt x="442" y="0"/>
                      </a:cubicBezTo>
                      <a:cubicBezTo>
                        <a:pt x="430" y="0"/>
                        <a:pt x="417" y="5"/>
                        <a:pt x="405" y="10"/>
                      </a:cubicBezTo>
                      <a:cubicBezTo>
                        <a:pt x="267" y="67"/>
                        <a:pt x="149" y="162"/>
                        <a:pt x="38" y="261"/>
                      </a:cubicBezTo>
                      <a:close/>
                    </a:path>
                  </a:pathLst>
                </a:custGeom>
                <a:solidFill>
                  <a:srgbClr val="F7C4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9" name="Freeform 28">
                  <a:extLst>
                    <a:ext uri="{FF2B5EF4-FFF2-40B4-BE49-F238E27FC236}">
                      <a16:creationId xmlns:a16="http://schemas.microsoft.com/office/drawing/2014/main" id="{118596C0-1FF3-6273-006F-EE5B0F05FB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3" y="2566"/>
                  <a:ext cx="379" cy="247"/>
                </a:xfrm>
                <a:custGeom>
                  <a:avLst/>
                  <a:gdLst>
                    <a:gd name="T0" fmla="*/ 491 w 530"/>
                    <a:gd name="T1" fmla="*/ 261 h 375"/>
                    <a:gd name="T2" fmla="*/ 523 w 530"/>
                    <a:gd name="T3" fmla="*/ 298 h 375"/>
                    <a:gd name="T4" fmla="*/ 519 w 530"/>
                    <a:gd name="T5" fmla="*/ 345 h 375"/>
                    <a:gd name="T6" fmla="*/ 498 w 530"/>
                    <a:gd name="T7" fmla="*/ 357 h 375"/>
                    <a:gd name="T8" fmla="*/ 342 w 530"/>
                    <a:gd name="T9" fmla="*/ 335 h 375"/>
                    <a:gd name="T10" fmla="*/ 87 w 530"/>
                    <a:gd name="T11" fmla="*/ 140 h 375"/>
                    <a:gd name="T12" fmla="*/ 87 w 530"/>
                    <a:gd name="T13" fmla="*/ 0 h 375"/>
                    <a:gd name="T14" fmla="*/ 125 w 530"/>
                    <a:gd name="T15" fmla="*/ 10 h 375"/>
                    <a:gd name="T16" fmla="*/ 491 w 530"/>
                    <a:gd name="T17" fmla="*/ 261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0" h="375">
                      <a:moveTo>
                        <a:pt x="491" y="261"/>
                      </a:moveTo>
                      <a:cubicBezTo>
                        <a:pt x="504" y="272"/>
                        <a:pt x="516" y="283"/>
                        <a:pt x="523" y="298"/>
                      </a:cubicBezTo>
                      <a:cubicBezTo>
                        <a:pt x="530" y="313"/>
                        <a:pt x="530" y="333"/>
                        <a:pt x="519" y="345"/>
                      </a:cubicBezTo>
                      <a:cubicBezTo>
                        <a:pt x="513" y="351"/>
                        <a:pt x="506" y="355"/>
                        <a:pt x="498" y="357"/>
                      </a:cubicBezTo>
                      <a:cubicBezTo>
                        <a:pt x="447" y="375"/>
                        <a:pt x="391" y="358"/>
                        <a:pt x="342" y="335"/>
                      </a:cubicBezTo>
                      <a:cubicBezTo>
                        <a:pt x="245" y="289"/>
                        <a:pt x="157" y="222"/>
                        <a:pt x="87" y="140"/>
                      </a:cubicBezTo>
                      <a:cubicBezTo>
                        <a:pt x="61" y="110"/>
                        <a:pt x="0" y="2"/>
                        <a:pt x="87" y="0"/>
                      </a:cubicBezTo>
                      <a:cubicBezTo>
                        <a:pt x="100" y="0"/>
                        <a:pt x="113" y="5"/>
                        <a:pt x="125" y="10"/>
                      </a:cubicBezTo>
                      <a:cubicBezTo>
                        <a:pt x="262" y="67"/>
                        <a:pt x="381" y="162"/>
                        <a:pt x="491" y="261"/>
                      </a:cubicBezTo>
                    </a:path>
                  </a:pathLst>
                </a:custGeom>
                <a:solidFill>
                  <a:srgbClr val="F7C4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80" name="Freeform 29">
                  <a:extLst>
                    <a:ext uri="{FF2B5EF4-FFF2-40B4-BE49-F238E27FC236}">
                      <a16:creationId xmlns:a16="http://schemas.microsoft.com/office/drawing/2014/main" id="{026FA625-A4D3-D96F-6DE9-707FEA225C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6" y="2539"/>
                  <a:ext cx="427" cy="646"/>
                </a:xfrm>
                <a:custGeom>
                  <a:avLst/>
                  <a:gdLst>
                    <a:gd name="T0" fmla="*/ 38 w 597"/>
                    <a:gd name="T1" fmla="*/ 519 h 980"/>
                    <a:gd name="T2" fmla="*/ 117 w 597"/>
                    <a:gd name="T3" fmla="*/ 167 h 980"/>
                    <a:gd name="T4" fmla="*/ 277 w 597"/>
                    <a:gd name="T5" fmla="*/ 16 h 980"/>
                    <a:gd name="T6" fmla="*/ 428 w 597"/>
                    <a:gd name="T7" fmla="*/ 34 h 980"/>
                    <a:gd name="T8" fmla="*/ 510 w 597"/>
                    <a:gd name="T9" fmla="*/ 163 h 980"/>
                    <a:gd name="T10" fmla="*/ 563 w 597"/>
                    <a:gd name="T11" fmla="*/ 370 h 980"/>
                    <a:gd name="T12" fmla="*/ 597 w 597"/>
                    <a:gd name="T13" fmla="*/ 846 h 980"/>
                    <a:gd name="T14" fmla="*/ 576 w 597"/>
                    <a:gd name="T15" fmla="*/ 935 h 980"/>
                    <a:gd name="T16" fmla="*/ 528 w 597"/>
                    <a:gd name="T17" fmla="*/ 956 h 980"/>
                    <a:gd name="T18" fmla="*/ 113 w 597"/>
                    <a:gd name="T19" fmla="*/ 962 h 980"/>
                    <a:gd name="T20" fmla="*/ 26 w 597"/>
                    <a:gd name="T21" fmla="*/ 930 h 980"/>
                    <a:gd name="T22" fmla="*/ 9 w 597"/>
                    <a:gd name="T23" fmla="*/ 810 h 980"/>
                    <a:gd name="T24" fmla="*/ 38 w 597"/>
                    <a:gd name="T25" fmla="*/ 519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97" h="980">
                      <a:moveTo>
                        <a:pt x="38" y="519"/>
                      </a:moveTo>
                      <a:cubicBezTo>
                        <a:pt x="59" y="403"/>
                        <a:pt x="68" y="273"/>
                        <a:pt x="117" y="167"/>
                      </a:cubicBezTo>
                      <a:cubicBezTo>
                        <a:pt x="151" y="94"/>
                        <a:pt x="208" y="32"/>
                        <a:pt x="277" y="16"/>
                      </a:cubicBezTo>
                      <a:cubicBezTo>
                        <a:pt x="324" y="6"/>
                        <a:pt x="388" y="0"/>
                        <a:pt x="428" y="34"/>
                      </a:cubicBezTo>
                      <a:cubicBezTo>
                        <a:pt x="466" y="65"/>
                        <a:pt x="491" y="116"/>
                        <a:pt x="510" y="163"/>
                      </a:cubicBezTo>
                      <a:cubicBezTo>
                        <a:pt x="535" y="229"/>
                        <a:pt x="552" y="299"/>
                        <a:pt x="563" y="370"/>
                      </a:cubicBezTo>
                      <a:cubicBezTo>
                        <a:pt x="587" y="528"/>
                        <a:pt x="593" y="686"/>
                        <a:pt x="597" y="846"/>
                      </a:cubicBezTo>
                      <a:cubicBezTo>
                        <a:pt x="597" y="878"/>
                        <a:pt x="596" y="914"/>
                        <a:pt x="576" y="935"/>
                      </a:cubicBezTo>
                      <a:cubicBezTo>
                        <a:pt x="563" y="949"/>
                        <a:pt x="545" y="953"/>
                        <a:pt x="528" y="956"/>
                      </a:cubicBezTo>
                      <a:cubicBezTo>
                        <a:pt x="391" y="980"/>
                        <a:pt x="251" y="971"/>
                        <a:pt x="113" y="962"/>
                      </a:cubicBezTo>
                      <a:cubicBezTo>
                        <a:pt x="84" y="960"/>
                        <a:pt x="48" y="957"/>
                        <a:pt x="26" y="930"/>
                      </a:cubicBezTo>
                      <a:cubicBezTo>
                        <a:pt x="0" y="898"/>
                        <a:pt x="8" y="850"/>
                        <a:pt x="9" y="810"/>
                      </a:cubicBezTo>
                      <a:cubicBezTo>
                        <a:pt x="12" y="712"/>
                        <a:pt x="20" y="615"/>
                        <a:pt x="38" y="519"/>
                      </a:cubicBezTo>
                    </a:path>
                  </a:pathLst>
                </a:custGeom>
                <a:solidFill>
                  <a:srgbClr val="F7C4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81" name="Freeform 30">
                  <a:extLst>
                    <a:ext uri="{FF2B5EF4-FFF2-40B4-BE49-F238E27FC236}">
                      <a16:creationId xmlns:a16="http://schemas.microsoft.com/office/drawing/2014/main" id="{C5E875B0-6BA9-C0FC-776E-2D97EBDC93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2" y="2483"/>
                  <a:ext cx="115" cy="109"/>
                </a:xfrm>
                <a:custGeom>
                  <a:avLst/>
                  <a:gdLst>
                    <a:gd name="T0" fmla="*/ 146 w 161"/>
                    <a:gd name="T1" fmla="*/ 128 h 166"/>
                    <a:gd name="T2" fmla="*/ 143 w 161"/>
                    <a:gd name="T3" fmla="*/ 143 h 166"/>
                    <a:gd name="T4" fmla="*/ 126 w 161"/>
                    <a:gd name="T5" fmla="*/ 154 h 166"/>
                    <a:gd name="T6" fmla="*/ 9 w 161"/>
                    <a:gd name="T7" fmla="*/ 148 h 166"/>
                    <a:gd name="T8" fmla="*/ 3 w 161"/>
                    <a:gd name="T9" fmla="*/ 144 h 166"/>
                    <a:gd name="T10" fmla="*/ 1 w 161"/>
                    <a:gd name="T11" fmla="*/ 134 h 166"/>
                    <a:gd name="T12" fmla="*/ 0 w 161"/>
                    <a:gd name="T13" fmla="*/ 38 h 166"/>
                    <a:gd name="T14" fmla="*/ 2 w 161"/>
                    <a:gd name="T15" fmla="*/ 23 h 166"/>
                    <a:gd name="T16" fmla="*/ 32 w 161"/>
                    <a:gd name="T17" fmla="*/ 7 h 166"/>
                    <a:gd name="T18" fmla="*/ 138 w 161"/>
                    <a:gd name="T19" fmla="*/ 20 h 166"/>
                    <a:gd name="T20" fmla="*/ 146 w 161"/>
                    <a:gd name="T21" fmla="*/ 128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6">
                      <a:moveTo>
                        <a:pt x="146" y="128"/>
                      </a:moveTo>
                      <a:cubicBezTo>
                        <a:pt x="146" y="133"/>
                        <a:pt x="146" y="139"/>
                        <a:pt x="143" y="143"/>
                      </a:cubicBezTo>
                      <a:cubicBezTo>
                        <a:pt x="139" y="149"/>
                        <a:pt x="133" y="152"/>
                        <a:pt x="126" y="154"/>
                      </a:cubicBezTo>
                      <a:cubicBezTo>
                        <a:pt x="88" y="166"/>
                        <a:pt x="46" y="164"/>
                        <a:pt x="9" y="148"/>
                      </a:cubicBezTo>
                      <a:cubicBezTo>
                        <a:pt x="7" y="147"/>
                        <a:pt x="4" y="146"/>
                        <a:pt x="3" y="144"/>
                      </a:cubicBezTo>
                      <a:cubicBezTo>
                        <a:pt x="1" y="141"/>
                        <a:pt x="1" y="138"/>
                        <a:pt x="1" y="134"/>
                      </a:cubicBezTo>
                      <a:cubicBezTo>
                        <a:pt x="1" y="102"/>
                        <a:pt x="0" y="70"/>
                        <a:pt x="0" y="38"/>
                      </a:cubicBezTo>
                      <a:cubicBezTo>
                        <a:pt x="0" y="33"/>
                        <a:pt x="0" y="28"/>
                        <a:pt x="2" y="23"/>
                      </a:cubicBezTo>
                      <a:cubicBezTo>
                        <a:pt x="7" y="12"/>
                        <a:pt x="20" y="9"/>
                        <a:pt x="32" y="7"/>
                      </a:cubicBezTo>
                      <a:cubicBezTo>
                        <a:pt x="59" y="4"/>
                        <a:pt x="115" y="0"/>
                        <a:pt x="138" y="20"/>
                      </a:cubicBezTo>
                      <a:cubicBezTo>
                        <a:pt x="161" y="41"/>
                        <a:pt x="147" y="101"/>
                        <a:pt x="146" y="128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82" name="Freeform 31">
                  <a:extLst>
                    <a:ext uri="{FF2B5EF4-FFF2-40B4-BE49-F238E27FC236}">
                      <a16:creationId xmlns:a16="http://schemas.microsoft.com/office/drawing/2014/main" id="{47E8F707-83FD-7B8A-070A-B1608E865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9" y="2518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lnTo>
                        <a:pt x="0" y="0"/>
                      </a:ln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91A3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83" name="Freeform 32">
                  <a:extLst>
                    <a:ext uri="{FF2B5EF4-FFF2-40B4-BE49-F238E27FC236}">
                      <a16:creationId xmlns:a16="http://schemas.microsoft.com/office/drawing/2014/main" id="{CEA40447-D05B-E21D-ABD9-6D28CA0C4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2" y="2518"/>
                  <a:ext cx="108" cy="36"/>
                </a:xfrm>
                <a:custGeom>
                  <a:avLst/>
                  <a:gdLst>
                    <a:gd name="T0" fmla="*/ 65 w 151"/>
                    <a:gd name="T1" fmla="*/ 55 h 55"/>
                    <a:gd name="T2" fmla="*/ 1 w 151"/>
                    <a:gd name="T3" fmla="*/ 49 h 55"/>
                    <a:gd name="T4" fmla="*/ 0 w 151"/>
                    <a:gd name="T5" fmla="*/ 7 h 55"/>
                    <a:gd name="T6" fmla="*/ 64 w 151"/>
                    <a:gd name="T7" fmla="*/ 14 h 55"/>
                    <a:gd name="T8" fmla="*/ 110 w 151"/>
                    <a:gd name="T9" fmla="*/ 10 h 55"/>
                    <a:gd name="T10" fmla="*/ 150 w 151"/>
                    <a:gd name="T11" fmla="*/ 0 h 55"/>
                    <a:gd name="T12" fmla="*/ 150 w 151"/>
                    <a:gd name="T13" fmla="*/ 1 h 55"/>
                    <a:gd name="T14" fmla="*/ 149 w 151"/>
                    <a:gd name="T15" fmla="*/ 42 h 55"/>
                    <a:gd name="T16" fmla="*/ 110 w 151"/>
                    <a:gd name="T17" fmla="*/ 52 h 55"/>
                    <a:gd name="T18" fmla="*/ 65 w 151"/>
                    <a:gd name="T19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" h="55">
                      <a:moveTo>
                        <a:pt x="65" y="55"/>
                      </a:moveTo>
                      <a:cubicBezTo>
                        <a:pt x="43" y="55"/>
                        <a:pt x="22" y="53"/>
                        <a:pt x="1" y="49"/>
                      </a:cubicBezTo>
                      <a:cubicBezTo>
                        <a:pt x="1" y="35"/>
                        <a:pt x="0" y="21"/>
                        <a:pt x="0" y="7"/>
                      </a:cubicBezTo>
                      <a:cubicBezTo>
                        <a:pt x="21" y="12"/>
                        <a:pt x="43" y="14"/>
                        <a:pt x="64" y="14"/>
                      </a:cubicBezTo>
                      <a:cubicBezTo>
                        <a:pt x="79" y="14"/>
                        <a:pt x="95" y="13"/>
                        <a:pt x="110" y="10"/>
                      </a:cubicBezTo>
                      <a:cubicBezTo>
                        <a:pt x="124" y="8"/>
                        <a:pt x="137" y="5"/>
                        <a:pt x="150" y="0"/>
                      </a:cubicBezTo>
                      <a:cubicBezTo>
                        <a:pt x="150" y="1"/>
                        <a:pt x="150" y="1"/>
                        <a:pt x="150" y="1"/>
                      </a:cubicBezTo>
                      <a:cubicBezTo>
                        <a:pt x="151" y="14"/>
                        <a:pt x="150" y="29"/>
                        <a:pt x="149" y="42"/>
                      </a:cubicBezTo>
                      <a:cubicBezTo>
                        <a:pt x="136" y="47"/>
                        <a:pt x="123" y="50"/>
                        <a:pt x="110" y="52"/>
                      </a:cubicBezTo>
                      <a:cubicBezTo>
                        <a:pt x="95" y="54"/>
                        <a:pt x="80" y="55"/>
                        <a:pt x="65" y="55"/>
                      </a:cubicBezTo>
                    </a:path>
                  </a:pathLst>
                </a:custGeom>
                <a:solidFill>
                  <a:srgbClr val="E47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84" name="Freeform 33">
                  <a:extLst>
                    <a:ext uri="{FF2B5EF4-FFF2-40B4-BE49-F238E27FC236}">
                      <a16:creationId xmlns:a16="http://schemas.microsoft.com/office/drawing/2014/main" id="{2BC9651E-72BB-95D8-FA5B-5103B7CF0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7" y="2116"/>
                  <a:ext cx="428" cy="420"/>
                </a:xfrm>
                <a:custGeom>
                  <a:avLst/>
                  <a:gdLst>
                    <a:gd name="T0" fmla="*/ 554 w 599"/>
                    <a:gd name="T1" fmla="*/ 416 h 637"/>
                    <a:gd name="T2" fmla="*/ 313 w 599"/>
                    <a:gd name="T3" fmla="*/ 619 h 637"/>
                    <a:gd name="T4" fmla="*/ 38 w 599"/>
                    <a:gd name="T5" fmla="*/ 479 h 637"/>
                    <a:gd name="T6" fmla="*/ 103 w 599"/>
                    <a:gd name="T7" fmla="*/ 86 h 637"/>
                    <a:gd name="T8" fmla="*/ 170 w 599"/>
                    <a:gd name="T9" fmla="*/ 42 h 637"/>
                    <a:gd name="T10" fmla="*/ 237 w 599"/>
                    <a:gd name="T11" fmla="*/ 18 h 637"/>
                    <a:gd name="T12" fmla="*/ 459 w 599"/>
                    <a:gd name="T13" fmla="*/ 63 h 637"/>
                    <a:gd name="T14" fmla="*/ 578 w 599"/>
                    <a:gd name="T15" fmla="*/ 339 h 637"/>
                    <a:gd name="T16" fmla="*/ 554 w 599"/>
                    <a:gd name="T17" fmla="*/ 416 h 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9" h="637">
                      <a:moveTo>
                        <a:pt x="554" y="416"/>
                      </a:moveTo>
                      <a:cubicBezTo>
                        <a:pt x="511" y="516"/>
                        <a:pt x="424" y="601"/>
                        <a:pt x="313" y="619"/>
                      </a:cubicBezTo>
                      <a:cubicBezTo>
                        <a:pt x="204" y="637"/>
                        <a:pt x="75" y="591"/>
                        <a:pt x="38" y="479"/>
                      </a:cubicBezTo>
                      <a:cubicBezTo>
                        <a:pt x="0" y="364"/>
                        <a:pt x="13" y="176"/>
                        <a:pt x="103" y="86"/>
                      </a:cubicBezTo>
                      <a:cubicBezTo>
                        <a:pt x="122" y="67"/>
                        <a:pt x="146" y="53"/>
                        <a:pt x="170" y="42"/>
                      </a:cubicBezTo>
                      <a:cubicBezTo>
                        <a:pt x="191" y="32"/>
                        <a:pt x="214" y="23"/>
                        <a:pt x="237" y="18"/>
                      </a:cubicBezTo>
                      <a:cubicBezTo>
                        <a:pt x="313" y="0"/>
                        <a:pt x="396" y="18"/>
                        <a:pt x="459" y="63"/>
                      </a:cubicBezTo>
                      <a:cubicBezTo>
                        <a:pt x="546" y="124"/>
                        <a:pt x="599" y="233"/>
                        <a:pt x="578" y="339"/>
                      </a:cubicBezTo>
                      <a:cubicBezTo>
                        <a:pt x="573" y="364"/>
                        <a:pt x="565" y="390"/>
                        <a:pt x="554" y="416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85" name="Freeform 34">
                  <a:extLst>
                    <a:ext uri="{FF2B5EF4-FFF2-40B4-BE49-F238E27FC236}">
                      <a16:creationId xmlns:a16="http://schemas.microsoft.com/office/drawing/2014/main" id="{78EA4B2C-9DBE-E657-B261-5E18CDEE7A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8" y="3660"/>
                  <a:ext cx="142" cy="230"/>
                </a:xfrm>
                <a:custGeom>
                  <a:avLst/>
                  <a:gdLst>
                    <a:gd name="T0" fmla="*/ 33 w 198"/>
                    <a:gd name="T1" fmla="*/ 284 h 350"/>
                    <a:gd name="T2" fmla="*/ 18 w 198"/>
                    <a:gd name="T3" fmla="*/ 244 h 350"/>
                    <a:gd name="T4" fmla="*/ 123 w 198"/>
                    <a:gd name="T5" fmla="*/ 7 h 350"/>
                    <a:gd name="T6" fmla="*/ 188 w 198"/>
                    <a:gd name="T7" fmla="*/ 107 h 350"/>
                    <a:gd name="T8" fmla="*/ 170 w 198"/>
                    <a:gd name="T9" fmla="*/ 282 h 350"/>
                    <a:gd name="T10" fmla="*/ 132 w 198"/>
                    <a:gd name="T11" fmla="*/ 324 h 350"/>
                    <a:gd name="T12" fmla="*/ 33 w 198"/>
                    <a:gd name="T13" fmla="*/ 28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8" h="350">
                      <a:moveTo>
                        <a:pt x="33" y="284"/>
                      </a:moveTo>
                      <a:cubicBezTo>
                        <a:pt x="26" y="271"/>
                        <a:pt x="21" y="257"/>
                        <a:pt x="18" y="244"/>
                      </a:cubicBezTo>
                      <a:cubicBezTo>
                        <a:pt x="0" y="172"/>
                        <a:pt x="14" y="0"/>
                        <a:pt x="123" y="7"/>
                      </a:cubicBezTo>
                      <a:cubicBezTo>
                        <a:pt x="167" y="10"/>
                        <a:pt x="185" y="70"/>
                        <a:pt x="188" y="107"/>
                      </a:cubicBezTo>
                      <a:cubicBezTo>
                        <a:pt x="193" y="164"/>
                        <a:pt x="198" y="229"/>
                        <a:pt x="170" y="282"/>
                      </a:cubicBezTo>
                      <a:cubicBezTo>
                        <a:pt x="161" y="299"/>
                        <a:pt x="149" y="315"/>
                        <a:pt x="132" y="324"/>
                      </a:cubicBezTo>
                      <a:cubicBezTo>
                        <a:pt x="87" y="350"/>
                        <a:pt x="53" y="321"/>
                        <a:pt x="33" y="284"/>
                      </a:cubicBezTo>
                      <a:close/>
                    </a:path>
                  </a:pathLst>
                </a:custGeom>
                <a:solidFill>
                  <a:srgbClr val="4187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86" name="Freeform 35">
                  <a:extLst>
                    <a:ext uri="{FF2B5EF4-FFF2-40B4-BE49-F238E27FC236}">
                      <a16:creationId xmlns:a16="http://schemas.microsoft.com/office/drawing/2014/main" id="{DF795579-AEE6-5E53-67E1-BFB6940E2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9" y="3147"/>
                  <a:ext cx="196" cy="571"/>
                </a:xfrm>
                <a:custGeom>
                  <a:avLst/>
                  <a:gdLst>
                    <a:gd name="T0" fmla="*/ 274 w 274"/>
                    <a:gd name="T1" fmla="*/ 175 h 867"/>
                    <a:gd name="T2" fmla="*/ 274 w 274"/>
                    <a:gd name="T3" fmla="*/ 203 h 867"/>
                    <a:gd name="T4" fmla="*/ 270 w 274"/>
                    <a:gd name="T5" fmla="*/ 537 h 867"/>
                    <a:gd name="T6" fmla="*/ 269 w 274"/>
                    <a:gd name="T7" fmla="*/ 723 h 867"/>
                    <a:gd name="T8" fmla="*/ 252 w 274"/>
                    <a:gd name="T9" fmla="*/ 867 h 867"/>
                    <a:gd name="T10" fmla="*/ 96 w 274"/>
                    <a:gd name="T11" fmla="*/ 866 h 867"/>
                    <a:gd name="T12" fmla="*/ 80 w 274"/>
                    <a:gd name="T13" fmla="*/ 864 h 867"/>
                    <a:gd name="T14" fmla="*/ 69 w 274"/>
                    <a:gd name="T15" fmla="*/ 842 h 867"/>
                    <a:gd name="T16" fmla="*/ 9 w 274"/>
                    <a:gd name="T17" fmla="*/ 228 h 867"/>
                    <a:gd name="T18" fmla="*/ 31 w 274"/>
                    <a:gd name="T19" fmla="*/ 67 h 867"/>
                    <a:gd name="T20" fmla="*/ 198 w 274"/>
                    <a:gd name="T21" fmla="*/ 20 h 867"/>
                    <a:gd name="T22" fmla="*/ 274 w 274"/>
                    <a:gd name="T23" fmla="*/ 175 h 8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867">
                      <a:moveTo>
                        <a:pt x="274" y="175"/>
                      </a:moveTo>
                      <a:cubicBezTo>
                        <a:pt x="274" y="185"/>
                        <a:pt x="274" y="194"/>
                        <a:pt x="274" y="203"/>
                      </a:cubicBezTo>
                      <a:cubicBezTo>
                        <a:pt x="273" y="314"/>
                        <a:pt x="271" y="426"/>
                        <a:pt x="270" y="537"/>
                      </a:cubicBezTo>
                      <a:cubicBezTo>
                        <a:pt x="270" y="599"/>
                        <a:pt x="269" y="661"/>
                        <a:pt x="269" y="723"/>
                      </a:cubicBezTo>
                      <a:cubicBezTo>
                        <a:pt x="268" y="773"/>
                        <a:pt x="258" y="818"/>
                        <a:pt x="252" y="867"/>
                      </a:cubicBezTo>
                      <a:lnTo>
                        <a:pt x="96" y="866"/>
                      </a:lnTo>
                      <a:cubicBezTo>
                        <a:pt x="90" y="866"/>
                        <a:pt x="84" y="866"/>
                        <a:pt x="80" y="864"/>
                      </a:cubicBezTo>
                      <a:cubicBezTo>
                        <a:pt x="72" y="859"/>
                        <a:pt x="70" y="850"/>
                        <a:pt x="69" y="842"/>
                      </a:cubicBezTo>
                      <a:cubicBezTo>
                        <a:pt x="42" y="638"/>
                        <a:pt x="19" y="434"/>
                        <a:pt x="9" y="228"/>
                      </a:cubicBezTo>
                      <a:cubicBezTo>
                        <a:pt x="7" y="175"/>
                        <a:pt x="0" y="114"/>
                        <a:pt x="31" y="67"/>
                      </a:cubicBezTo>
                      <a:cubicBezTo>
                        <a:pt x="64" y="17"/>
                        <a:pt x="144" y="0"/>
                        <a:pt x="198" y="20"/>
                      </a:cubicBezTo>
                      <a:cubicBezTo>
                        <a:pt x="260" y="42"/>
                        <a:pt x="272" y="114"/>
                        <a:pt x="274" y="175"/>
                      </a:cubicBezTo>
                    </a:path>
                  </a:pathLst>
                </a:custGeom>
                <a:solidFill>
                  <a:srgbClr val="77C5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87" name="Freeform 36">
                  <a:extLst>
                    <a:ext uri="{FF2B5EF4-FFF2-40B4-BE49-F238E27FC236}">
                      <a16:creationId xmlns:a16="http://schemas.microsoft.com/office/drawing/2014/main" id="{D286C982-F767-26FC-E1E2-4653DBC6D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5" y="3660"/>
                  <a:ext cx="141" cy="230"/>
                </a:xfrm>
                <a:custGeom>
                  <a:avLst/>
                  <a:gdLst>
                    <a:gd name="T0" fmla="*/ 165 w 198"/>
                    <a:gd name="T1" fmla="*/ 284 h 350"/>
                    <a:gd name="T2" fmla="*/ 180 w 198"/>
                    <a:gd name="T3" fmla="*/ 244 h 350"/>
                    <a:gd name="T4" fmla="*/ 75 w 198"/>
                    <a:gd name="T5" fmla="*/ 7 h 350"/>
                    <a:gd name="T6" fmla="*/ 10 w 198"/>
                    <a:gd name="T7" fmla="*/ 107 h 350"/>
                    <a:gd name="T8" fmla="*/ 28 w 198"/>
                    <a:gd name="T9" fmla="*/ 282 h 350"/>
                    <a:gd name="T10" fmla="*/ 66 w 198"/>
                    <a:gd name="T11" fmla="*/ 324 h 350"/>
                    <a:gd name="T12" fmla="*/ 165 w 198"/>
                    <a:gd name="T13" fmla="*/ 28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8" h="350">
                      <a:moveTo>
                        <a:pt x="165" y="284"/>
                      </a:moveTo>
                      <a:cubicBezTo>
                        <a:pt x="172" y="271"/>
                        <a:pt x="177" y="257"/>
                        <a:pt x="180" y="244"/>
                      </a:cubicBezTo>
                      <a:cubicBezTo>
                        <a:pt x="198" y="172"/>
                        <a:pt x="184" y="0"/>
                        <a:pt x="75" y="7"/>
                      </a:cubicBezTo>
                      <a:cubicBezTo>
                        <a:pt x="31" y="10"/>
                        <a:pt x="13" y="70"/>
                        <a:pt x="10" y="107"/>
                      </a:cubicBezTo>
                      <a:cubicBezTo>
                        <a:pt x="5" y="164"/>
                        <a:pt x="0" y="229"/>
                        <a:pt x="28" y="282"/>
                      </a:cubicBezTo>
                      <a:cubicBezTo>
                        <a:pt x="37" y="299"/>
                        <a:pt x="49" y="315"/>
                        <a:pt x="66" y="324"/>
                      </a:cubicBezTo>
                      <a:cubicBezTo>
                        <a:pt x="111" y="350"/>
                        <a:pt x="145" y="321"/>
                        <a:pt x="165" y="284"/>
                      </a:cubicBezTo>
                      <a:close/>
                    </a:path>
                  </a:pathLst>
                </a:custGeom>
                <a:solidFill>
                  <a:srgbClr val="4187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88" name="Freeform 37">
                  <a:extLst>
                    <a:ext uri="{FF2B5EF4-FFF2-40B4-BE49-F238E27FC236}">
                      <a16:creationId xmlns:a16="http://schemas.microsoft.com/office/drawing/2014/main" id="{32CDBC47-C893-7058-FCF7-5F0A3DF9D4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0" y="3147"/>
                  <a:ext cx="196" cy="571"/>
                </a:xfrm>
                <a:custGeom>
                  <a:avLst/>
                  <a:gdLst>
                    <a:gd name="T0" fmla="*/ 0 w 274"/>
                    <a:gd name="T1" fmla="*/ 175 h 867"/>
                    <a:gd name="T2" fmla="*/ 0 w 274"/>
                    <a:gd name="T3" fmla="*/ 203 h 867"/>
                    <a:gd name="T4" fmla="*/ 4 w 274"/>
                    <a:gd name="T5" fmla="*/ 537 h 867"/>
                    <a:gd name="T6" fmla="*/ 5 w 274"/>
                    <a:gd name="T7" fmla="*/ 723 h 867"/>
                    <a:gd name="T8" fmla="*/ 22 w 274"/>
                    <a:gd name="T9" fmla="*/ 867 h 867"/>
                    <a:gd name="T10" fmla="*/ 178 w 274"/>
                    <a:gd name="T11" fmla="*/ 866 h 867"/>
                    <a:gd name="T12" fmla="*/ 194 w 274"/>
                    <a:gd name="T13" fmla="*/ 864 h 867"/>
                    <a:gd name="T14" fmla="*/ 205 w 274"/>
                    <a:gd name="T15" fmla="*/ 842 h 867"/>
                    <a:gd name="T16" fmla="*/ 265 w 274"/>
                    <a:gd name="T17" fmla="*/ 228 h 867"/>
                    <a:gd name="T18" fmla="*/ 243 w 274"/>
                    <a:gd name="T19" fmla="*/ 67 h 867"/>
                    <a:gd name="T20" fmla="*/ 76 w 274"/>
                    <a:gd name="T21" fmla="*/ 20 h 867"/>
                    <a:gd name="T22" fmla="*/ 0 w 274"/>
                    <a:gd name="T23" fmla="*/ 175 h 8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867">
                      <a:moveTo>
                        <a:pt x="0" y="175"/>
                      </a:moveTo>
                      <a:cubicBezTo>
                        <a:pt x="0" y="185"/>
                        <a:pt x="0" y="194"/>
                        <a:pt x="0" y="203"/>
                      </a:cubicBezTo>
                      <a:cubicBezTo>
                        <a:pt x="1" y="314"/>
                        <a:pt x="3" y="426"/>
                        <a:pt x="4" y="537"/>
                      </a:cubicBezTo>
                      <a:cubicBezTo>
                        <a:pt x="4" y="599"/>
                        <a:pt x="5" y="661"/>
                        <a:pt x="5" y="723"/>
                      </a:cubicBezTo>
                      <a:cubicBezTo>
                        <a:pt x="6" y="773"/>
                        <a:pt x="16" y="818"/>
                        <a:pt x="22" y="867"/>
                      </a:cubicBezTo>
                      <a:lnTo>
                        <a:pt x="178" y="866"/>
                      </a:lnTo>
                      <a:cubicBezTo>
                        <a:pt x="184" y="866"/>
                        <a:pt x="190" y="866"/>
                        <a:pt x="194" y="864"/>
                      </a:cubicBezTo>
                      <a:cubicBezTo>
                        <a:pt x="202" y="859"/>
                        <a:pt x="204" y="850"/>
                        <a:pt x="205" y="842"/>
                      </a:cubicBezTo>
                      <a:cubicBezTo>
                        <a:pt x="232" y="638"/>
                        <a:pt x="256" y="434"/>
                        <a:pt x="265" y="228"/>
                      </a:cubicBezTo>
                      <a:cubicBezTo>
                        <a:pt x="267" y="175"/>
                        <a:pt x="274" y="114"/>
                        <a:pt x="243" y="67"/>
                      </a:cubicBezTo>
                      <a:cubicBezTo>
                        <a:pt x="210" y="17"/>
                        <a:pt x="130" y="0"/>
                        <a:pt x="76" y="20"/>
                      </a:cubicBezTo>
                      <a:cubicBezTo>
                        <a:pt x="14" y="42"/>
                        <a:pt x="2" y="114"/>
                        <a:pt x="0" y="175"/>
                      </a:cubicBezTo>
                    </a:path>
                  </a:pathLst>
                </a:custGeom>
                <a:solidFill>
                  <a:srgbClr val="77C5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89" name="Freeform 38">
                  <a:extLst>
                    <a:ext uri="{FF2B5EF4-FFF2-40B4-BE49-F238E27FC236}">
                      <a16:creationId xmlns:a16="http://schemas.microsoft.com/office/drawing/2014/main" id="{57884EDB-F83E-2426-2EE6-BE78A8CA4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3" y="2066"/>
                  <a:ext cx="489" cy="389"/>
                </a:xfrm>
                <a:custGeom>
                  <a:avLst/>
                  <a:gdLst>
                    <a:gd name="T0" fmla="*/ 329 w 683"/>
                    <a:gd name="T1" fmla="*/ 290 h 590"/>
                    <a:gd name="T2" fmla="*/ 457 w 683"/>
                    <a:gd name="T3" fmla="*/ 370 h 590"/>
                    <a:gd name="T4" fmla="*/ 473 w 683"/>
                    <a:gd name="T5" fmla="*/ 471 h 590"/>
                    <a:gd name="T6" fmla="*/ 457 w 683"/>
                    <a:gd name="T7" fmla="*/ 524 h 590"/>
                    <a:gd name="T8" fmla="*/ 442 w 683"/>
                    <a:gd name="T9" fmla="*/ 590 h 590"/>
                    <a:gd name="T10" fmla="*/ 603 w 683"/>
                    <a:gd name="T11" fmla="*/ 486 h 590"/>
                    <a:gd name="T12" fmla="*/ 674 w 683"/>
                    <a:gd name="T13" fmla="*/ 324 h 590"/>
                    <a:gd name="T14" fmla="*/ 612 w 683"/>
                    <a:gd name="T15" fmla="*/ 143 h 590"/>
                    <a:gd name="T16" fmla="*/ 425 w 683"/>
                    <a:gd name="T17" fmla="*/ 31 h 590"/>
                    <a:gd name="T18" fmla="*/ 132 w 683"/>
                    <a:gd name="T19" fmla="*/ 45 h 590"/>
                    <a:gd name="T20" fmla="*/ 16 w 683"/>
                    <a:gd name="T21" fmla="*/ 164 h 590"/>
                    <a:gd name="T22" fmla="*/ 4 w 683"/>
                    <a:gd name="T23" fmla="*/ 308 h 590"/>
                    <a:gd name="T24" fmla="*/ 70 w 683"/>
                    <a:gd name="T25" fmla="*/ 232 h 590"/>
                    <a:gd name="T26" fmla="*/ 128 w 683"/>
                    <a:gd name="T27" fmla="*/ 183 h 590"/>
                    <a:gd name="T28" fmla="*/ 187 w 683"/>
                    <a:gd name="T29" fmla="*/ 136 h 590"/>
                    <a:gd name="T30" fmla="*/ 329 w 683"/>
                    <a:gd name="T31" fmla="*/ 290 h 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83" h="590">
                      <a:moveTo>
                        <a:pt x="329" y="290"/>
                      </a:moveTo>
                      <a:cubicBezTo>
                        <a:pt x="378" y="313"/>
                        <a:pt x="428" y="335"/>
                        <a:pt x="457" y="370"/>
                      </a:cubicBezTo>
                      <a:cubicBezTo>
                        <a:pt x="480" y="398"/>
                        <a:pt x="481" y="438"/>
                        <a:pt x="473" y="471"/>
                      </a:cubicBezTo>
                      <a:cubicBezTo>
                        <a:pt x="469" y="489"/>
                        <a:pt x="462" y="507"/>
                        <a:pt x="457" y="524"/>
                      </a:cubicBezTo>
                      <a:cubicBezTo>
                        <a:pt x="454" y="531"/>
                        <a:pt x="445" y="588"/>
                        <a:pt x="442" y="590"/>
                      </a:cubicBezTo>
                      <a:cubicBezTo>
                        <a:pt x="503" y="559"/>
                        <a:pt x="557" y="540"/>
                        <a:pt x="603" y="486"/>
                      </a:cubicBezTo>
                      <a:cubicBezTo>
                        <a:pt x="641" y="440"/>
                        <a:pt x="667" y="384"/>
                        <a:pt x="674" y="324"/>
                      </a:cubicBezTo>
                      <a:cubicBezTo>
                        <a:pt x="683" y="251"/>
                        <a:pt x="664" y="194"/>
                        <a:pt x="612" y="143"/>
                      </a:cubicBezTo>
                      <a:cubicBezTo>
                        <a:pt x="559" y="92"/>
                        <a:pt x="495" y="53"/>
                        <a:pt x="425" y="31"/>
                      </a:cubicBezTo>
                      <a:cubicBezTo>
                        <a:pt x="330" y="0"/>
                        <a:pt x="224" y="4"/>
                        <a:pt x="132" y="45"/>
                      </a:cubicBezTo>
                      <a:cubicBezTo>
                        <a:pt x="75" y="70"/>
                        <a:pt x="36" y="104"/>
                        <a:pt x="16" y="164"/>
                      </a:cubicBezTo>
                      <a:cubicBezTo>
                        <a:pt x="0" y="210"/>
                        <a:pt x="1" y="261"/>
                        <a:pt x="4" y="308"/>
                      </a:cubicBezTo>
                      <a:cubicBezTo>
                        <a:pt x="24" y="276"/>
                        <a:pt x="41" y="256"/>
                        <a:pt x="70" y="232"/>
                      </a:cubicBezTo>
                      <a:cubicBezTo>
                        <a:pt x="90" y="215"/>
                        <a:pt x="109" y="199"/>
                        <a:pt x="128" y="183"/>
                      </a:cubicBezTo>
                      <a:cubicBezTo>
                        <a:pt x="136" y="177"/>
                        <a:pt x="188" y="143"/>
                        <a:pt x="187" y="136"/>
                      </a:cubicBezTo>
                      <a:cubicBezTo>
                        <a:pt x="187" y="221"/>
                        <a:pt x="258" y="257"/>
                        <a:pt x="329" y="290"/>
                      </a:cubicBezTo>
                      <a:close/>
                    </a:path>
                  </a:pathLst>
                </a:custGeom>
                <a:solidFill>
                  <a:srgbClr val="3C4B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90" name="Freeform 39">
                  <a:extLst>
                    <a:ext uri="{FF2B5EF4-FFF2-40B4-BE49-F238E27FC236}">
                      <a16:creationId xmlns:a16="http://schemas.microsoft.com/office/drawing/2014/main" id="{DC71246E-1D97-4551-077F-173191D5EA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6" y="2354"/>
                  <a:ext cx="57" cy="34"/>
                </a:xfrm>
                <a:custGeom>
                  <a:avLst/>
                  <a:gdLst>
                    <a:gd name="T0" fmla="*/ 79 w 79"/>
                    <a:gd name="T1" fmla="*/ 51 h 51"/>
                    <a:gd name="T2" fmla="*/ 62 w 79"/>
                    <a:gd name="T3" fmla="*/ 31 h 51"/>
                    <a:gd name="T4" fmla="*/ 44 w 79"/>
                    <a:gd name="T5" fmla="*/ 19 h 51"/>
                    <a:gd name="T6" fmla="*/ 30 w 79"/>
                    <a:gd name="T7" fmla="*/ 16 h 51"/>
                    <a:gd name="T8" fmla="*/ 0 w 79"/>
                    <a:gd name="T9" fmla="*/ 27 h 51"/>
                    <a:gd name="T10" fmla="*/ 18 w 79"/>
                    <a:gd name="T11" fmla="*/ 4 h 51"/>
                    <a:gd name="T12" fmla="*/ 36 w 79"/>
                    <a:gd name="T13" fmla="*/ 0 h 51"/>
                    <a:gd name="T14" fmla="*/ 50 w 79"/>
                    <a:gd name="T15" fmla="*/ 3 h 51"/>
                    <a:gd name="T16" fmla="*/ 73 w 79"/>
                    <a:gd name="T17" fmla="*/ 24 h 51"/>
                    <a:gd name="T18" fmla="*/ 79 w 79"/>
                    <a:gd name="T19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9" h="51">
                      <a:moveTo>
                        <a:pt x="79" y="51"/>
                      </a:moveTo>
                      <a:cubicBezTo>
                        <a:pt x="72" y="45"/>
                        <a:pt x="67" y="36"/>
                        <a:pt x="62" y="31"/>
                      </a:cubicBezTo>
                      <a:cubicBezTo>
                        <a:pt x="57" y="25"/>
                        <a:pt x="51" y="21"/>
                        <a:pt x="44" y="19"/>
                      </a:cubicBezTo>
                      <a:cubicBezTo>
                        <a:pt x="40" y="17"/>
                        <a:pt x="35" y="16"/>
                        <a:pt x="30" y="16"/>
                      </a:cubicBezTo>
                      <a:cubicBezTo>
                        <a:pt x="20" y="16"/>
                        <a:pt x="10" y="19"/>
                        <a:pt x="0" y="27"/>
                      </a:cubicBezTo>
                      <a:cubicBezTo>
                        <a:pt x="2" y="17"/>
                        <a:pt x="9" y="9"/>
                        <a:pt x="18" y="4"/>
                      </a:cubicBezTo>
                      <a:cubicBezTo>
                        <a:pt x="24" y="2"/>
                        <a:pt x="30" y="0"/>
                        <a:pt x="36" y="0"/>
                      </a:cubicBezTo>
                      <a:cubicBezTo>
                        <a:pt x="41" y="0"/>
                        <a:pt x="45" y="1"/>
                        <a:pt x="50" y="3"/>
                      </a:cubicBezTo>
                      <a:cubicBezTo>
                        <a:pt x="60" y="7"/>
                        <a:pt x="69" y="14"/>
                        <a:pt x="73" y="24"/>
                      </a:cubicBezTo>
                      <a:cubicBezTo>
                        <a:pt x="78" y="33"/>
                        <a:pt x="78" y="42"/>
                        <a:pt x="79" y="51"/>
                      </a:cubicBezTo>
                    </a:path>
                  </a:pathLst>
                </a:custGeom>
                <a:solidFill>
                  <a:srgbClr val="E47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91" name="Freeform 40">
                  <a:extLst>
                    <a:ext uri="{FF2B5EF4-FFF2-40B4-BE49-F238E27FC236}">
                      <a16:creationId xmlns:a16="http://schemas.microsoft.com/office/drawing/2014/main" id="{E97F33B9-A5BB-8098-AE98-C708F60C3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4" y="2402"/>
                  <a:ext cx="117" cy="97"/>
                </a:xfrm>
                <a:custGeom>
                  <a:avLst/>
                  <a:gdLst>
                    <a:gd name="T0" fmla="*/ 53 w 163"/>
                    <a:gd name="T1" fmla="*/ 147 h 148"/>
                    <a:gd name="T2" fmla="*/ 7 w 163"/>
                    <a:gd name="T3" fmla="*/ 90 h 148"/>
                    <a:gd name="T4" fmla="*/ 32 w 163"/>
                    <a:gd name="T5" fmla="*/ 45 h 148"/>
                    <a:gd name="T6" fmla="*/ 83 w 163"/>
                    <a:gd name="T7" fmla="*/ 8 h 148"/>
                    <a:gd name="T8" fmla="*/ 145 w 163"/>
                    <a:gd name="T9" fmla="*/ 12 h 148"/>
                    <a:gd name="T10" fmla="*/ 161 w 163"/>
                    <a:gd name="T11" fmla="*/ 54 h 148"/>
                    <a:gd name="T12" fmla="*/ 88 w 163"/>
                    <a:gd name="T13" fmla="*/ 143 h 148"/>
                    <a:gd name="T14" fmla="*/ 53 w 163"/>
                    <a:gd name="T15" fmla="*/ 147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3" h="148">
                      <a:moveTo>
                        <a:pt x="53" y="147"/>
                      </a:moveTo>
                      <a:cubicBezTo>
                        <a:pt x="24" y="145"/>
                        <a:pt x="0" y="127"/>
                        <a:pt x="7" y="90"/>
                      </a:cubicBezTo>
                      <a:cubicBezTo>
                        <a:pt x="11" y="73"/>
                        <a:pt x="21" y="58"/>
                        <a:pt x="32" y="45"/>
                      </a:cubicBezTo>
                      <a:cubicBezTo>
                        <a:pt x="46" y="29"/>
                        <a:pt x="63" y="15"/>
                        <a:pt x="83" y="8"/>
                      </a:cubicBezTo>
                      <a:cubicBezTo>
                        <a:pt x="103" y="0"/>
                        <a:pt x="127" y="1"/>
                        <a:pt x="145" y="12"/>
                      </a:cubicBezTo>
                      <a:cubicBezTo>
                        <a:pt x="160" y="22"/>
                        <a:pt x="163" y="37"/>
                        <a:pt x="161" y="54"/>
                      </a:cubicBezTo>
                      <a:cubicBezTo>
                        <a:pt x="156" y="94"/>
                        <a:pt x="127" y="130"/>
                        <a:pt x="88" y="143"/>
                      </a:cubicBezTo>
                      <a:cubicBezTo>
                        <a:pt x="77" y="147"/>
                        <a:pt x="65" y="148"/>
                        <a:pt x="53" y="147"/>
                      </a:cubicBezTo>
                      <a:close/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92" name="Freeform 41">
                  <a:extLst>
                    <a:ext uri="{FF2B5EF4-FFF2-40B4-BE49-F238E27FC236}">
                      <a16:creationId xmlns:a16="http://schemas.microsoft.com/office/drawing/2014/main" id="{7FF9B104-A4FA-97F9-D712-45E29667AF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8" y="2290"/>
                  <a:ext cx="40" cy="61"/>
                </a:xfrm>
                <a:custGeom>
                  <a:avLst/>
                  <a:gdLst>
                    <a:gd name="T0" fmla="*/ 52 w 56"/>
                    <a:gd name="T1" fmla="*/ 50 h 92"/>
                    <a:gd name="T2" fmla="*/ 22 w 56"/>
                    <a:gd name="T3" fmla="*/ 90 h 92"/>
                    <a:gd name="T4" fmla="*/ 4 w 56"/>
                    <a:gd name="T5" fmla="*/ 43 h 92"/>
                    <a:gd name="T6" fmla="*/ 34 w 56"/>
                    <a:gd name="T7" fmla="*/ 2 h 92"/>
                    <a:gd name="T8" fmla="*/ 52 w 56"/>
                    <a:gd name="T9" fmla="*/ 5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92">
                      <a:moveTo>
                        <a:pt x="52" y="50"/>
                      </a:moveTo>
                      <a:cubicBezTo>
                        <a:pt x="49" y="74"/>
                        <a:pt x="35" y="92"/>
                        <a:pt x="22" y="90"/>
                      </a:cubicBezTo>
                      <a:cubicBezTo>
                        <a:pt x="8" y="88"/>
                        <a:pt x="0" y="67"/>
                        <a:pt x="4" y="43"/>
                      </a:cubicBezTo>
                      <a:cubicBezTo>
                        <a:pt x="7" y="19"/>
                        <a:pt x="21" y="0"/>
                        <a:pt x="34" y="2"/>
                      </a:cubicBezTo>
                      <a:cubicBezTo>
                        <a:pt x="48" y="4"/>
                        <a:pt x="56" y="25"/>
                        <a:pt x="52" y="50"/>
                      </a:cubicBezTo>
                      <a:close/>
                    </a:path>
                  </a:pathLst>
                </a:custGeom>
                <a:solidFill>
                  <a:srgbClr val="3327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93" name="Freeform 42">
                  <a:extLst>
                    <a:ext uri="{FF2B5EF4-FFF2-40B4-BE49-F238E27FC236}">
                      <a16:creationId xmlns:a16="http://schemas.microsoft.com/office/drawing/2014/main" id="{87FAC9CE-405B-2EC9-8A63-D9420B1F40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7" y="2285"/>
                  <a:ext cx="57" cy="25"/>
                </a:xfrm>
                <a:custGeom>
                  <a:avLst/>
                  <a:gdLst>
                    <a:gd name="T0" fmla="*/ 63 w 79"/>
                    <a:gd name="T1" fmla="*/ 10 h 37"/>
                    <a:gd name="T2" fmla="*/ 22 w 79"/>
                    <a:gd name="T3" fmla="*/ 3 h 37"/>
                    <a:gd name="T4" fmla="*/ 15 w 79"/>
                    <a:gd name="T5" fmla="*/ 27 h 37"/>
                    <a:gd name="T6" fmla="*/ 57 w 79"/>
                    <a:gd name="T7" fmla="*/ 35 h 37"/>
                    <a:gd name="T8" fmla="*/ 63 w 79"/>
                    <a:gd name="T9" fmla="*/ 1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7">
                      <a:moveTo>
                        <a:pt x="63" y="10"/>
                      </a:moveTo>
                      <a:cubicBezTo>
                        <a:pt x="50" y="8"/>
                        <a:pt x="36" y="5"/>
                        <a:pt x="22" y="3"/>
                      </a:cubicBezTo>
                      <a:cubicBezTo>
                        <a:pt x="6" y="0"/>
                        <a:pt x="0" y="24"/>
                        <a:pt x="15" y="27"/>
                      </a:cubicBezTo>
                      <a:cubicBezTo>
                        <a:pt x="29" y="30"/>
                        <a:pt x="43" y="32"/>
                        <a:pt x="57" y="35"/>
                      </a:cubicBezTo>
                      <a:cubicBezTo>
                        <a:pt x="72" y="37"/>
                        <a:pt x="79" y="13"/>
                        <a:pt x="63" y="10"/>
                      </a:cubicBezTo>
                    </a:path>
                  </a:pathLst>
                </a:custGeom>
                <a:solidFill>
                  <a:srgbClr val="3327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94" name="Freeform 43">
                  <a:extLst>
                    <a:ext uri="{FF2B5EF4-FFF2-40B4-BE49-F238E27FC236}">
                      <a16:creationId xmlns:a16="http://schemas.microsoft.com/office/drawing/2014/main" id="{C53C7922-4418-CCEB-9AA6-932DAE83A8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8" y="2322"/>
                  <a:ext cx="44" cy="61"/>
                </a:xfrm>
                <a:custGeom>
                  <a:avLst/>
                  <a:gdLst>
                    <a:gd name="T0" fmla="*/ 7 w 61"/>
                    <a:gd name="T1" fmla="*/ 40 h 93"/>
                    <a:gd name="T2" fmla="*/ 18 w 61"/>
                    <a:gd name="T3" fmla="*/ 89 h 93"/>
                    <a:gd name="T4" fmla="*/ 54 w 61"/>
                    <a:gd name="T5" fmla="*/ 54 h 93"/>
                    <a:gd name="T6" fmla="*/ 43 w 61"/>
                    <a:gd name="T7" fmla="*/ 4 h 93"/>
                    <a:gd name="T8" fmla="*/ 7 w 61"/>
                    <a:gd name="T9" fmla="*/ 4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93">
                      <a:moveTo>
                        <a:pt x="7" y="40"/>
                      </a:moveTo>
                      <a:cubicBezTo>
                        <a:pt x="0" y="63"/>
                        <a:pt x="5" y="85"/>
                        <a:pt x="18" y="89"/>
                      </a:cubicBezTo>
                      <a:cubicBezTo>
                        <a:pt x="31" y="93"/>
                        <a:pt x="47" y="77"/>
                        <a:pt x="54" y="54"/>
                      </a:cubicBezTo>
                      <a:cubicBezTo>
                        <a:pt x="61" y="30"/>
                        <a:pt x="56" y="8"/>
                        <a:pt x="43" y="4"/>
                      </a:cubicBezTo>
                      <a:cubicBezTo>
                        <a:pt x="30" y="0"/>
                        <a:pt x="14" y="16"/>
                        <a:pt x="7" y="40"/>
                      </a:cubicBezTo>
                      <a:close/>
                    </a:path>
                  </a:pathLst>
                </a:custGeom>
                <a:solidFill>
                  <a:srgbClr val="3327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95" name="Freeform 44">
                  <a:extLst>
                    <a:ext uri="{FF2B5EF4-FFF2-40B4-BE49-F238E27FC236}">
                      <a16:creationId xmlns:a16="http://schemas.microsoft.com/office/drawing/2014/main" id="{38D4E2C7-D889-3A7B-F687-AB8BBB761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2322"/>
                  <a:ext cx="57" cy="28"/>
                </a:xfrm>
                <a:custGeom>
                  <a:avLst/>
                  <a:gdLst>
                    <a:gd name="T0" fmla="*/ 16 w 79"/>
                    <a:gd name="T1" fmla="*/ 28 h 42"/>
                    <a:gd name="T2" fmla="*/ 56 w 79"/>
                    <a:gd name="T3" fmla="*/ 38 h 42"/>
                    <a:gd name="T4" fmla="*/ 63 w 79"/>
                    <a:gd name="T5" fmla="*/ 14 h 42"/>
                    <a:gd name="T6" fmla="*/ 22 w 79"/>
                    <a:gd name="T7" fmla="*/ 4 h 42"/>
                    <a:gd name="T8" fmla="*/ 16 w 79"/>
                    <a:gd name="T9" fmla="*/ 2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42">
                      <a:moveTo>
                        <a:pt x="16" y="28"/>
                      </a:moveTo>
                      <a:cubicBezTo>
                        <a:pt x="29" y="31"/>
                        <a:pt x="43" y="35"/>
                        <a:pt x="56" y="38"/>
                      </a:cubicBezTo>
                      <a:cubicBezTo>
                        <a:pt x="72" y="42"/>
                        <a:pt x="79" y="18"/>
                        <a:pt x="63" y="14"/>
                      </a:cubicBezTo>
                      <a:cubicBezTo>
                        <a:pt x="49" y="11"/>
                        <a:pt x="36" y="7"/>
                        <a:pt x="22" y="4"/>
                      </a:cubicBezTo>
                      <a:cubicBezTo>
                        <a:pt x="7" y="0"/>
                        <a:pt x="0" y="24"/>
                        <a:pt x="16" y="28"/>
                      </a:cubicBezTo>
                    </a:path>
                  </a:pathLst>
                </a:custGeom>
                <a:solidFill>
                  <a:srgbClr val="3327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96" name="Freeform 45">
                  <a:extLst>
                    <a:ext uri="{FF2B5EF4-FFF2-40B4-BE49-F238E27FC236}">
                      <a16:creationId xmlns:a16="http://schemas.microsoft.com/office/drawing/2014/main" id="{6BCE75E3-4772-E955-D909-A020B15F8B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" y="2399"/>
                  <a:ext cx="118" cy="41"/>
                </a:xfrm>
                <a:custGeom>
                  <a:avLst/>
                  <a:gdLst>
                    <a:gd name="T0" fmla="*/ 123 w 165"/>
                    <a:gd name="T1" fmla="*/ 59 h 63"/>
                    <a:gd name="T2" fmla="*/ 52 w 165"/>
                    <a:gd name="T3" fmla="*/ 56 h 63"/>
                    <a:gd name="T4" fmla="*/ 17 w 165"/>
                    <a:gd name="T5" fmla="*/ 35 h 63"/>
                    <a:gd name="T6" fmla="*/ 0 w 165"/>
                    <a:gd name="T7" fmla="*/ 0 h 63"/>
                    <a:gd name="T8" fmla="*/ 52 w 165"/>
                    <a:gd name="T9" fmla="*/ 17 h 63"/>
                    <a:gd name="T10" fmla="*/ 165 w 165"/>
                    <a:gd name="T11" fmla="*/ 33 h 63"/>
                    <a:gd name="T12" fmla="*/ 123 w 165"/>
                    <a:gd name="T13" fmla="*/ 5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5" h="63">
                      <a:moveTo>
                        <a:pt x="123" y="59"/>
                      </a:moveTo>
                      <a:cubicBezTo>
                        <a:pt x="99" y="63"/>
                        <a:pt x="75" y="63"/>
                        <a:pt x="52" y="56"/>
                      </a:cubicBezTo>
                      <a:cubicBezTo>
                        <a:pt x="40" y="52"/>
                        <a:pt x="26" y="45"/>
                        <a:pt x="17" y="35"/>
                      </a:cubicBezTo>
                      <a:cubicBezTo>
                        <a:pt x="8" y="25"/>
                        <a:pt x="7" y="12"/>
                        <a:pt x="0" y="0"/>
                      </a:cubicBezTo>
                      <a:cubicBezTo>
                        <a:pt x="16" y="9"/>
                        <a:pt x="34" y="13"/>
                        <a:pt x="52" y="17"/>
                      </a:cubicBezTo>
                      <a:cubicBezTo>
                        <a:pt x="89" y="25"/>
                        <a:pt x="127" y="33"/>
                        <a:pt x="165" y="33"/>
                      </a:cubicBezTo>
                      <a:cubicBezTo>
                        <a:pt x="156" y="48"/>
                        <a:pt x="139" y="56"/>
                        <a:pt x="123" y="5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97" name="Freeform 46">
                  <a:extLst>
                    <a:ext uri="{FF2B5EF4-FFF2-40B4-BE49-F238E27FC236}">
                      <a16:creationId xmlns:a16="http://schemas.microsoft.com/office/drawing/2014/main" id="{1514794A-D3BC-49B3-FE17-97403E40F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2" y="2239"/>
                  <a:ext cx="91" cy="40"/>
                </a:xfrm>
                <a:custGeom>
                  <a:avLst/>
                  <a:gdLst>
                    <a:gd name="T0" fmla="*/ 29 w 127"/>
                    <a:gd name="T1" fmla="*/ 48 h 60"/>
                    <a:gd name="T2" fmla="*/ 105 w 127"/>
                    <a:gd name="T3" fmla="*/ 37 h 60"/>
                    <a:gd name="T4" fmla="*/ 112 w 127"/>
                    <a:gd name="T5" fmla="*/ 12 h 60"/>
                    <a:gd name="T6" fmla="*/ 11 w 127"/>
                    <a:gd name="T7" fmla="*/ 31 h 60"/>
                    <a:gd name="T8" fmla="*/ 29 w 127"/>
                    <a:gd name="T9" fmla="*/ 4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60">
                      <a:moveTo>
                        <a:pt x="29" y="48"/>
                      </a:moveTo>
                      <a:cubicBezTo>
                        <a:pt x="49" y="26"/>
                        <a:pt x="79" y="27"/>
                        <a:pt x="105" y="37"/>
                      </a:cubicBezTo>
                      <a:cubicBezTo>
                        <a:pt x="121" y="42"/>
                        <a:pt x="127" y="18"/>
                        <a:pt x="112" y="12"/>
                      </a:cubicBezTo>
                      <a:cubicBezTo>
                        <a:pt x="78" y="0"/>
                        <a:pt x="37" y="2"/>
                        <a:pt x="11" y="31"/>
                      </a:cubicBezTo>
                      <a:cubicBezTo>
                        <a:pt x="0" y="43"/>
                        <a:pt x="18" y="60"/>
                        <a:pt x="29" y="48"/>
                      </a:cubicBezTo>
                    </a:path>
                  </a:pathLst>
                </a:custGeom>
                <a:solidFill>
                  <a:srgbClr val="3C4B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98" name="Freeform 47">
                  <a:extLst>
                    <a:ext uri="{FF2B5EF4-FFF2-40B4-BE49-F238E27FC236}">
                      <a16:creationId xmlns:a16="http://schemas.microsoft.com/office/drawing/2014/main" id="{A3860DE1-30E6-4F80-407F-F1D6CFAF5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8" y="2289"/>
                  <a:ext cx="73" cy="61"/>
                </a:xfrm>
                <a:custGeom>
                  <a:avLst/>
                  <a:gdLst>
                    <a:gd name="T0" fmla="*/ 16 w 102"/>
                    <a:gd name="T1" fmla="*/ 26 h 93"/>
                    <a:gd name="T2" fmla="*/ 76 w 102"/>
                    <a:gd name="T3" fmla="*/ 77 h 93"/>
                    <a:gd name="T4" fmla="*/ 101 w 102"/>
                    <a:gd name="T5" fmla="*/ 77 h 93"/>
                    <a:gd name="T6" fmla="*/ 16 w 102"/>
                    <a:gd name="T7" fmla="*/ 1 h 93"/>
                    <a:gd name="T8" fmla="*/ 16 w 102"/>
                    <a:gd name="T9" fmla="*/ 2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93">
                      <a:moveTo>
                        <a:pt x="16" y="26"/>
                      </a:moveTo>
                      <a:cubicBezTo>
                        <a:pt x="46" y="27"/>
                        <a:pt x="75" y="45"/>
                        <a:pt x="76" y="77"/>
                      </a:cubicBezTo>
                      <a:cubicBezTo>
                        <a:pt x="77" y="93"/>
                        <a:pt x="102" y="93"/>
                        <a:pt x="101" y="77"/>
                      </a:cubicBezTo>
                      <a:cubicBezTo>
                        <a:pt x="100" y="31"/>
                        <a:pt x="60" y="2"/>
                        <a:pt x="16" y="1"/>
                      </a:cubicBezTo>
                      <a:cubicBezTo>
                        <a:pt x="0" y="0"/>
                        <a:pt x="0" y="25"/>
                        <a:pt x="16" y="26"/>
                      </a:cubicBezTo>
                      <a:close/>
                    </a:path>
                  </a:pathLst>
                </a:custGeom>
                <a:solidFill>
                  <a:srgbClr val="3C4B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99" name="Freeform 48">
                  <a:extLst>
                    <a:ext uri="{FF2B5EF4-FFF2-40B4-BE49-F238E27FC236}">
                      <a16:creationId xmlns:a16="http://schemas.microsoft.com/office/drawing/2014/main" id="{E2D32737-81E9-78B5-6DBF-00D333B23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7" y="2380"/>
                  <a:ext cx="139" cy="173"/>
                </a:xfrm>
                <a:custGeom>
                  <a:avLst/>
                  <a:gdLst>
                    <a:gd name="T0" fmla="*/ 6 w 194"/>
                    <a:gd name="T1" fmla="*/ 120 h 262"/>
                    <a:gd name="T2" fmla="*/ 52 w 194"/>
                    <a:gd name="T3" fmla="*/ 162 h 262"/>
                    <a:gd name="T4" fmla="*/ 83 w 194"/>
                    <a:gd name="T5" fmla="*/ 210 h 262"/>
                    <a:gd name="T6" fmla="*/ 91 w 194"/>
                    <a:gd name="T7" fmla="*/ 262 h 262"/>
                    <a:gd name="T8" fmla="*/ 153 w 194"/>
                    <a:gd name="T9" fmla="*/ 257 h 262"/>
                    <a:gd name="T10" fmla="*/ 157 w 194"/>
                    <a:gd name="T11" fmla="*/ 256 h 262"/>
                    <a:gd name="T12" fmla="*/ 159 w 194"/>
                    <a:gd name="T13" fmla="*/ 251 h 262"/>
                    <a:gd name="T14" fmla="*/ 160 w 194"/>
                    <a:gd name="T15" fmla="*/ 199 h 262"/>
                    <a:gd name="T16" fmla="*/ 187 w 194"/>
                    <a:gd name="T17" fmla="*/ 127 h 262"/>
                    <a:gd name="T18" fmla="*/ 151 w 194"/>
                    <a:gd name="T19" fmla="*/ 36 h 262"/>
                    <a:gd name="T20" fmla="*/ 94 w 194"/>
                    <a:gd name="T21" fmla="*/ 2 h 262"/>
                    <a:gd name="T22" fmla="*/ 53 w 194"/>
                    <a:gd name="T23" fmla="*/ 25 h 262"/>
                    <a:gd name="T24" fmla="*/ 14 w 194"/>
                    <a:gd name="T25" fmla="*/ 66 h 262"/>
                    <a:gd name="T26" fmla="*/ 6 w 194"/>
                    <a:gd name="T27" fmla="*/ 12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262">
                      <a:moveTo>
                        <a:pt x="6" y="120"/>
                      </a:moveTo>
                      <a:cubicBezTo>
                        <a:pt x="15" y="143"/>
                        <a:pt x="35" y="149"/>
                        <a:pt x="52" y="162"/>
                      </a:cubicBezTo>
                      <a:cubicBezTo>
                        <a:pt x="68" y="174"/>
                        <a:pt x="78" y="191"/>
                        <a:pt x="83" y="210"/>
                      </a:cubicBezTo>
                      <a:cubicBezTo>
                        <a:pt x="87" y="227"/>
                        <a:pt x="88" y="244"/>
                        <a:pt x="91" y="262"/>
                      </a:cubicBezTo>
                      <a:cubicBezTo>
                        <a:pt x="112" y="260"/>
                        <a:pt x="132" y="259"/>
                        <a:pt x="153" y="257"/>
                      </a:cubicBezTo>
                      <a:lnTo>
                        <a:pt x="157" y="256"/>
                      </a:lnTo>
                      <a:cubicBezTo>
                        <a:pt x="158" y="255"/>
                        <a:pt x="159" y="253"/>
                        <a:pt x="159" y="251"/>
                      </a:cubicBezTo>
                      <a:cubicBezTo>
                        <a:pt x="162" y="234"/>
                        <a:pt x="159" y="216"/>
                        <a:pt x="160" y="199"/>
                      </a:cubicBezTo>
                      <a:cubicBezTo>
                        <a:pt x="162" y="171"/>
                        <a:pt x="182" y="154"/>
                        <a:pt x="187" y="127"/>
                      </a:cubicBezTo>
                      <a:cubicBezTo>
                        <a:pt x="194" y="94"/>
                        <a:pt x="173" y="62"/>
                        <a:pt x="151" y="36"/>
                      </a:cubicBezTo>
                      <a:cubicBezTo>
                        <a:pt x="136" y="18"/>
                        <a:pt x="117" y="0"/>
                        <a:pt x="94" y="2"/>
                      </a:cubicBezTo>
                      <a:cubicBezTo>
                        <a:pt x="78" y="3"/>
                        <a:pt x="65" y="14"/>
                        <a:pt x="53" y="25"/>
                      </a:cubicBezTo>
                      <a:cubicBezTo>
                        <a:pt x="39" y="37"/>
                        <a:pt x="24" y="50"/>
                        <a:pt x="14" y="66"/>
                      </a:cubicBezTo>
                      <a:cubicBezTo>
                        <a:pt x="4" y="82"/>
                        <a:pt x="0" y="103"/>
                        <a:pt x="6" y="120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00" name="Freeform 49">
                  <a:extLst>
                    <a:ext uri="{FF2B5EF4-FFF2-40B4-BE49-F238E27FC236}">
                      <a16:creationId xmlns:a16="http://schemas.microsoft.com/office/drawing/2014/main" id="{595BBB1F-3F98-7531-91E6-E1706A552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7" y="2336"/>
                  <a:ext cx="150" cy="184"/>
                </a:xfrm>
                <a:custGeom>
                  <a:avLst/>
                  <a:gdLst>
                    <a:gd name="T0" fmla="*/ 196 w 209"/>
                    <a:gd name="T1" fmla="*/ 0 h 280"/>
                    <a:gd name="T2" fmla="*/ 0 w 209"/>
                    <a:gd name="T3" fmla="*/ 270 h 280"/>
                    <a:gd name="T4" fmla="*/ 14 w 209"/>
                    <a:gd name="T5" fmla="*/ 280 h 280"/>
                    <a:gd name="T6" fmla="*/ 209 w 209"/>
                    <a:gd name="T7" fmla="*/ 9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9" h="280">
                      <a:moveTo>
                        <a:pt x="196" y="0"/>
                      </a:moveTo>
                      <a:lnTo>
                        <a:pt x="0" y="270"/>
                      </a:lnTo>
                      <a:lnTo>
                        <a:pt x="14" y="280"/>
                      </a:lnTo>
                      <a:lnTo>
                        <a:pt x="209" y="9"/>
                      </a:lnTo>
                    </a:path>
                  </a:pathLst>
                </a:custGeom>
                <a:solidFill>
                  <a:srgbClr val="AFAD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01" name="Freeform 50">
                  <a:extLst>
                    <a:ext uri="{FF2B5EF4-FFF2-40B4-BE49-F238E27FC236}">
                      <a16:creationId xmlns:a16="http://schemas.microsoft.com/office/drawing/2014/main" id="{80733F88-323C-D6DE-391F-E6F6EA5AB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0" y="2321"/>
                  <a:ext cx="78" cy="76"/>
                </a:xfrm>
                <a:custGeom>
                  <a:avLst/>
                  <a:gdLst>
                    <a:gd name="T0" fmla="*/ 94 w 109"/>
                    <a:gd name="T1" fmla="*/ 46 h 115"/>
                    <a:gd name="T2" fmla="*/ 70 w 109"/>
                    <a:gd name="T3" fmla="*/ 80 h 115"/>
                    <a:gd name="T4" fmla="*/ 37 w 109"/>
                    <a:gd name="T5" fmla="*/ 98 h 115"/>
                    <a:gd name="T6" fmla="*/ 33 w 109"/>
                    <a:gd name="T7" fmla="*/ 98 h 115"/>
                    <a:gd name="T8" fmla="*/ 28 w 109"/>
                    <a:gd name="T9" fmla="*/ 98 h 115"/>
                    <a:gd name="T10" fmla="*/ 19 w 109"/>
                    <a:gd name="T11" fmla="*/ 87 h 115"/>
                    <a:gd name="T12" fmla="*/ 17 w 109"/>
                    <a:gd name="T13" fmla="*/ 72 h 115"/>
                    <a:gd name="T14" fmla="*/ 23 w 109"/>
                    <a:gd name="T15" fmla="*/ 48 h 115"/>
                    <a:gd name="T16" fmla="*/ 46 w 109"/>
                    <a:gd name="T17" fmla="*/ 11 h 115"/>
                    <a:gd name="T18" fmla="*/ 33 w 109"/>
                    <a:gd name="T19" fmla="*/ 0 h 115"/>
                    <a:gd name="T20" fmla="*/ 7 w 109"/>
                    <a:gd name="T21" fmla="*/ 41 h 115"/>
                    <a:gd name="T22" fmla="*/ 0 w 109"/>
                    <a:gd name="T23" fmla="*/ 72 h 115"/>
                    <a:gd name="T24" fmla="*/ 4 w 109"/>
                    <a:gd name="T25" fmla="*/ 92 h 115"/>
                    <a:gd name="T26" fmla="*/ 22 w 109"/>
                    <a:gd name="T27" fmla="*/ 113 h 115"/>
                    <a:gd name="T28" fmla="*/ 33 w 109"/>
                    <a:gd name="T29" fmla="*/ 115 h 115"/>
                    <a:gd name="T30" fmla="*/ 39 w 109"/>
                    <a:gd name="T31" fmla="*/ 115 h 115"/>
                    <a:gd name="T32" fmla="*/ 82 w 109"/>
                    <a:gd name="T33" fmla="*/ 92 h 115"/>
                    <a:gd name="T34" fmla="*/ 109 w 109"/>
                    <a:gd name="T35" fmla="*/ 54 h 115"/>
                    <a:gd name="T36" fmla="*/ 94 w 109"/>
                    <a:gd name="T37" fmla="*/ 46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9" h="115">
                      <a:moveTo>
                        <a:pt x="94" y="46"/>
                      </a:moveTo>
                      <a:cubicBezTo>
                        <a:pt x="87" y="58"/>
                        <a:pt x="79" y="70"/>
                        <a:pt x="70" y="80"/>
                      </a:cubicBezTo>
                      <a:cubicBezTo>
                        <a:pt x="60" y="90"/>
                        <a:pt x="50" y="97"/>
                        <a:pt x="37" y="98"/>
                      </a:cubicBezTo>
                      <a:lnTo>
                        <a:pt x="33" y="98"/>
                      </a:lnTo>
                      <a:cubicBezTo>
                        <a:pt x="31" y="98"/>
                        <a:pt x="29" y="98"/>
                        <a:pt x="28" y="98"/>
                      </a:cubicBezTo>
                      <a:cubicBezTo>
                        <a:pt x="25" y="96"/>
                        <a:pt x="21" y="92"/>
                        <a:pt x="19" y="87"/>
                      </a:cubicBezTo>
                      <a:cubicBezTo>
                        <a:pt x="18" y="82"/>
                        <a:pt x="17" y="77"/>
                        <a:pt x="17" y="72"/>
                      </a:cubicBezTo>
                      <a:cubicBezTo>
                        <a:pt x="17" y="64"/>
                        <a:pt x="19" y="56"/>
                        <a:pt x="23" y="48"/>
                      </a:cubicBezTo>
                      <a:cubicBezTo>
                        <a:pt x="28" y="35"/>
                        <a:pt x="37" y="23"/>
                        <a:pt x="46" y="11"/>
                      </a:cubicBezTo>
                      <a:lnTo>
                        <a:pt x="33" y="0"/>
                      </a:lnTo>
                      <a:cubicBezTo>
                        <a:pt x="24" y="13"/>
                        <a:pt x="14" y="26"/>
                        <a:pt x="7" y="41"/>
                      </a:cubicBezTo>
                      <a:cubicBezTo>
                        <a:pt x="3" y="51"/>
                        <a:pt x="0" y="61"/>
                        <a:pt x="0" y="72"/>
                      </a:cubicBezTo>
                      <a:cubicBezTo>
                        <a:pt x="0" y="79"/>
                        <a:pt x="1" y="86"/>
                        <a:pt x="4" y="92"/>
                      </a:cubicBezTo>
                      <a:cubicBezTo>
                        <a:pt x="6" y="100"/>
                        <a:pt x="12" y="109"/>
                        <a:pt x="22" y="113"/>
                      </a:cubicBezTo>
                      <a:cubicBezTo>
                        <a:pt x="26" y="115"/>
                        <a:pt x="30" y="115"/>
                        <a:pt x="33" y="115"/>
                      </a:cubicBezTo>
                      <a:cubicBezTo>
                        <a:pt x="35" y="115"/>
                        <a:pt x="37" y="115"/>
                        <a:pt x="39" y="115"/>
                      </a:cubicBezTo>
                      <a:cubicBezTo>
                        <a:pt x="57" y="113"/>
                        <a:pt x="71" y="103"/>
                        <a:pt x="82" y="92"/>
                      </a:cubicBezTo>
                      <a:cubicBezTo>
                        <a:pt x="93" y="80"/>
                        <a:pt x="101" y="66"/>
                        <a:pt x="109" y="54"/>
                      </a:cubicBezTo>
                      <a:lnTo>
                        <a:pt x="94" y="46"/>
                      </a:lnTo>
                    </a:path>
                  </a:pathLst>
                </a:custGeom>
                <a:solidFill>
                  <a:srgbClr val="AFAD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02" name="Freeform 51">
                  <a:extLst>
                    <a:ext uri="{FF2B5EF4-FFF2-40B4-BE49-F238E27FC236}">
                      <a16:creationId xmlns:a16="http://schemas.microsoft.com/office/drawing/2014/main" id="{116FC423-5DCE-E656-F5EC-09247849A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4" y="2377"/>
                  <a:ext cx="94" cy="102"/>
                </a:xfrm>
                <a:custGeom>
                  <a:avLst/>
                  <a:gdLst>
                    <a:gd name="T0" fmla="*/ 129 w 132"/>
                    <a:gd name="T1" fmla="*/ 66 h 155"/>
                    <a:gd name="T2" fmla="*/ 123 w 132"/>
                    <a:gd name="T3" fmla="*/ 87 h 155"/>
                    <a:gd name="T4" fmla="*/ 101 w 132"/>
                    <a:gd name="T5" fmla="*/ 125 h 155"/>
                    <a:gd name="T6" fmla="*/ 55 w 132"/>
                    <a:gd name="T7" fmla="*/ 154 h 155"/>
                    <a:gd name="T8" fmla="*/ 24 w 132"/>
                    <a:gd name="T9" fmla="*/ 141 h 155"/>
                    <a:gd name="T10" fmla="*/ 2 w 132"/>
                    <a:gd name="T11" fmla="*/ 118 h 155"/>
                    <a:gd name="T12" fmla="*/ 5 w 132"/>
                    <a:gd name="T13" fmla="*/ 95 h 155"/>
                    <a:gd name="T14" fmla="*/ 26 w 132"/>
                    <a:gd name="T15" fmla="*/ 55 h 155"/>
                    <a:gd name="T16" fmla="*/ 57 w 132"/>
                    <a:gd name="T17" fmla="*/ 19 h 155"/>
                    <a:gd name="T18" fmla="*/ 106 w 132"/>
                    <a:gd name="T19" fmla="*/ 14 h 155"/>
                    <a:gd name="T20" fmla="*/ 129 w 132"/>
                    <a:gd name="T21" fmla="*/ 66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155">
                      <a:moveTo>
                        <a:pt x="129" y="66"/>
                      </a:moveTo>
                      <a:cubicBezTo>
                        <a:pt x="128" y="74"/>
                        <a:pt x="126" y="81"/>
                        <a:pt x="123" y="87"/>
                      </a:cubicBezTo>
                      <a:cubicBezTo>
                        <a:pt x="117" y="100"/>
                        <a:pt x="109" y="113"/>
                        <a:pt x="101" y="125"/>
                      </a:cubicBezTo>
                      <a:cubicBezTo>
                        <a:pt x="90" y="140"/>
                        <a:pt x="74" y="155"/>
                        <a:pt x="55" y="154"/>
                      </a:cubicBezTo>
                      <a:cubicBezTo>
                        <a:pt x="44" y="154"/>
                        <a:pt x="34" y="147"/>
                        <a:pt x="24" y="141"/>
                      </a:cubicBezTo>
                      <a:cubicBezTo>
                        <a:pt x="15" y="135"/>
                        <a:pt x="5" y="128"/>
                        <a:pt x="2" y="118"/>
                      </a:cubicBezTo>
                      <a:cubicBezTo>
                        <a:pt x="0" y="110"/>
                        <a:pt x="2" y="102"/>
                        <a:pt x="5" y="95"/>
                      </a:cubicBezTo>
                      <a:cubicBezTo>
                        <a:pt x="10" y="81"/>
                        <a:pt x="17" y="68"/>
                        <a:pt x="26" y="55"/>
                      </a:cubicBezTo>
                      <a:cubicBezTo>
                        <a:pt x="34" y="42"/>
                        <a:pt x="44" y="29"/>
                        <a:pt x="57" y="19"/>
                      </a:cubicBezTo>
                      <a:cubicBezTo>
                        <a:pt x="71" y="9"/>
                        <a:pt x="92" y="0"/>
                        <a:pt x="106" y="14"/>
                      </a:cubicBezTo>
                      <a:cubicBezTo>
                        <a:pt x="120" y="28"/>
                        <a:pt x="132" y="45"/>
                        <a:pt x="129" y="66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03" name="Freeform 52">
                  <a:extLst>
                    <a:ext uri="{FF2B5EF4-FFF2-40B4-BE49-F238E27FC236}">
                      <a16:creationId xmlns:a16="http://schemas.microsoft.com/office/drawing/2014/main" id="{5CA461D9-697C-C652-07D4-73F98FA90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9" y="2513"/>
                  <a:ext cx="132" cy="301"/>
                </a:xfrm>
                <a:custGeom>
                  <a:avLst/>
                  <a:gdLst>
                    <a:gd name="T0" fmla="*/ 127 w 185"/>
                    <a:gd name="T1" fmla="*/ 72 h 457"/>
                    <a:gd name="T2" fmla="*/ 126 w 185"/>
                    <a:gd name="T3" fmla="*/ 70 h 457"/>
                    <a:gd name="T4" fmla="*/ 107 w 185"/>
                    <a:gd name="T5" fmla="*/ 26 h 457"/>
                    <a:gd name="T6" fmla="*/ 68 w 185"/>
                    <a:gd name="T7" fmla="*/ 1 h 457"/>
                    <a:gd name="T8" fmla="*/ 49 w 185"/>
                    <a:gd name="T9" fmla="*/ 4 h 457"/>
                    <a:gd name="T10" fmla="*/ 31 w 185"/>
                    <a:gd name="T11" fmla="*/ 31 h 457"/>
                    <a:gd name="T12" fmla="*/ 26 w 185"/>
                    <a:gd name="T13" fmla="*/ 304 h 457"/>
                    <a:gd name="T14" fmla="*/ 71 w 185"/>
                    <a:gd name="T15" fmla="*/ 413 h 457"/>
                    <a:gd name="T16" fmla="*/ 160 w 185"/>
                    <a:gd name="T17" fmla="*/ 437 h 457"/>
                    <a:gd name="T18" fmla="*/ 177 w 185"/>
                    <a:gd name="T19" fmla="*/ 350 h 457"/>
                    <a:gd name="T20" fmla="*/ 127 w 185"/>
                    <a:gd name="T21" fmla="*/ 72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5" h="457">
                      <a:moveTo>
                        <a:pt x="127" y="72"/>
                      </a:moveTo>
                      <a:lnTo>
                        <a:pt x="126" y="70"/>
                      </a:lnTo>
                      <a:cubicBezTo>
                        <a:pt x="121" y="55"/>
                        <a:pt x="116" y="39"/>
                        <a:pt x="107" y="26"/>
                      </a:cubicBezTo>
                      <a:cubicBezTo>
                        <a:pt x="98" y="13"/>
                        <a:pt x="84" y="2"/>
                        <a:pt x="68" y="1"/>
                      </a:cubicBezTo>
                      <a:cubicBezTo>
                        <a:pt x="61" y="0"/>
                        <a:pt x="55" y="1"/>
                        <a:pt x="49" y="4"/>
                      </a:cubicBezTo>
                      <a:cubicBezTo>
                        <a:pt x="39" y="10"/>
                        <a:pt x="34" y="21"/>
                        <a:pt x="31" y="31"/>
                      </a:cubicBezTo>
                      <a:cubicBezTo>
                        <a:pt x="0" y="116"/>
                        <a:pt x="10" y="217"/>
                        <a:pt x="26" y="304"/>
                      </a:cubicBezTo>
                      <a:cubicBezTo>
                        <a:pt x="34" y="343"/>
                        <a:pt x="44" y="384"/>
                        <a:pt x="71" y="413"/>
                      </a:cubicBezTo>
                      <a:cubicBezTo>
                        <a:pt x="90" y="435"/>
                        <a:pt x="133" y="457"/>
                        <a:pt x="160" y="437"/>
                      </a:cubicBezTo>
                      <a:cubicBezTo>
                        <a:pt x="185" y="419"/>
                        <a:pt x="179" y="376"/>
                        <a:pt x="177" y="350"/>
                      </a:cubicBezTo>
                      <a:cubicBezTo>
                        <a:pt x="170" y="255"/>
                        <a:pt x="155" y="163"/>
                        <a:pt x="127" y="72"/>
                      </a:cubicBezTo>
                    </a:path>
                  </a:pathLst>
                </a:custGeom>
                <a:solidFill>
                  <a:srgbClr val="F7C4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04" name="Freeform 53">
                  <a:extLst>
                    <a:ext uri="{FF2B5EF4-FFF2-40B4-BE49-F238E27FC236}">
                      <a16:creationId xmlns:a16="http://schemas.microsoft.com/office/drawing/2014/main" id="{B37029BC-F3D6-AE4C-CC49-14D5A41D6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" y="2700"/>
                  <a:ext cx="662" cy="94"/>
                </a:xfrm>
                <a:custGeom>
                  <a:avLst/>
                  <a:gdLst>
                    <a:gd name="T0" fmla="*/ 142 w 926"/>
                    <a:gd name="T1" fmla="*/ 142 h 142"/>
                    <a:gd name="T2" fmla="*/ 784 w 926"/>
                    <a:gd name="T3" fmla="*/ 142 h 142"/>
                    <a:gd name="T4" fmla="*/ 926 w 926"/>
                    <a:gd name="T5" fmla="*/ 0 h 142"/>
                    <a:gd name="T6" fmla="*/ 0 w 926"/>
                    <a:gd name="T7" fmla="*/ 0 h 142"/>
                    <a:gd name="T8" fmla="*/ 142 w 926"/>
                    <a:gd name="T9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6" h="142">
                      <a:moveTo>
                        <a:pt x="142" y="142"/>
                      </a:moveTo>
                      <a:lnTo>
                        <a:pt x="784" y="142"/>
                      </a:lnTo>
                      <a:cubicBezTo>
                        <a:pt x="863" y="142"/>
                        <a:pt x="926" y="79"/>
                        <a:pt x="926" y="0"/>
                      </a:cubicBezTo>
                      <a:lnTo>
                        <a:pt x="0" y="0"/>
                      </a:lnTo>
                      <a:cubicBezTo>
                        <a:pt x="0" y="79"/>
                        <a:pt x="64" y="142"/>
                        <a:pt x="142" y="14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05" name="Freeform 54">
                  <a:extLst>
                    <a:ext uri="{FF2B5EF4-FFF2-40B4-BE49-F238E27FC236}">
                      <a16:creationId xmlns:a16="http://schemas.microsoft.com/office/drawing/2014/main" id="{4C37EAC4-82C0-A52D-DE1F-250B7F54E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8" y="2700"/>
                  <a:ext cx="662" cy="94"/>
                </a:xfrm>
                <a:custGeom>
                  <a:avLst/>
                  <a:gdLst>
                    <a:gd name="T0" fmla="*/ 142 w 926"/>
                    <a:gd name="T1" fmla="*/ 142 h 142"/>
                    <a:gd name="T2" fmla="*/ 784 w 926"/>
                    <a:gd name="T3" fmla="*/ 142 h 142"/>
                    <a:gd name="T4" fmla="*/ 926 w 926"/>
                    <a:gd name="T5" fmla="*/ 0 h 142"/>
                    <a:gd name="T6" fmla="*/ 0 w 926"/>
                    <a:gd name="T7" fmla="*/ 0 h 142"/>
                    <a:gd name="T8" fmla="*/ 142 w 926"/>
                    <a:gd name="T9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6" h="142">
                      <a:moveTo>
                        <a:pt x="142" y="142"/>
                      </a:moveTo>
                      <a:lnTo>
                        <a:pt x="784" y="142"/>
                      </a:lnTo>
                      <a:cubicBezTo>
                        <a:pt x="863" y="142"/>
                        <a:pt x="926" y="79"/>
                        <a:pt x="926" y="0"/>
                      </a:cubicBezTo>
                      <a:lnTo>
                        <a:pt x="0" y="0"/>
                      </a:lnTo>
                      <a:cubicBezTo>
                        <a:pt x="0" y="79"/>
                        <a:pt x="64" y="142"/>
                        <a:pt x="142" y="14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06" name="Freeform 55">
                  <a:extLst>
                    <a:ext uri="{FF2B5EF4-FFF2-40B4-BE49-F238E27FC236}">
                      <a16:creationId xmlns:a16="http://schemas.microsoft.com/office/drawing/2014/main" id="{59D5CFC8-7E67-7BFA-EDDA-58B330CF4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2" y="3319"/>
                  <a:ext cx="767" cy="99"/>
                </a:xfrm>
                <a:custGeom>
                  <a:avLst/>
                  <a:gdLst>
                    <a:gd name="T0" fmla="*/ 1073 w 1073"/>
                    <a:gd name="T1" fmla="*/ 116 h 150"/>
                    <a:gd name="T2" fmla="*/ 1073 w 1073"/>
                    <a:gd name="T3" fmla="*/ 33 h 150"/>
                    <a:gd name="T4" fmla="*/ 1040 w 1073"/>
                    <a:gd name="T5" fmla="*/ 0 h 150"/>
                    <a:gd name="T6" fmla="*/ 34 w 1073"/>
                    <a:gd name="T7" fmla="*/ 0 h 150"/>
                    <a:gd name="T8" fmla="*/ 0 w 1073"/>
                    <a:gd name="T9" fmla="*/ 33 h 150"/>
                    <a:gd name="T10" fmla="*/ 0 w 1073"/>
                    <a:gd name="T11" fmla="*/ 116 h 150"/>
                    <a:gd name="T12" fmla="*/ 34 w 1073"/>
                    <a:gd name="T13" fmla="*/ 150 h 150"/>
                    <a:gd name="T14" fmla="*/ 1040 w 1073"/>
                    <a:gd name="T15" fmla="*/ 150 h 150"/>
                    <a:gd name="T16" fmla="*/ 1073 w 1073"/>
                    <a:gd name="T17" fmla="*/ 116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3" h="150">
                      <a:moveTo>
                        <a:pt x="1073" y="116"/>
                      </a:moveTo>
                      <a:lnTo>
                        <a:pt x="1073" y="33"/>
                      </a:lnTo>
                      <a:cubicBezTo>
                        <a:pt x="1073" y="15"/>
                        <a:pt x="1058" y="0"/>
                        <a:pt x="1040" y="0"/>
                      </a:cubicBezTo>
                      <a:lnTo>
                        <a:pt x="34" y="0"/>
                      </a:lnTo>
                      <a:cubicBezTo>
                        <a:pt x="15" y="0"/>
                        <a:pt x="0" y="15"/>
                        <a:pt x="0" y="33"/>
                      </a:cubicBezTo>
                      <a:lnTo>
                        <a:pt x="0" y="116"/>
                      </a:lnTo>
                      <a:cubicBezTo>
                        <a:pt x="0" y="135"/>
                        <a:pt x="15" y="150"/>
                        <a:pt x="34" y="150"/>
                      </a:cubicBezTo>
                      <a:lnTo>
                        <a:pt x="1040" y="150"/>
                      </a:lnTo>
                      <a:cubicBezTo>
                        <a:pt x="1058" y="150"/>
                        <a:pt x="1073" y="135"/>
                        <a:pt x="1073" y="116"/>
                      </a:cubicBezTo>
                      <a:close/>
                    </a:path>
                  </a:pathLst>
                </a:custGeom>
                <a:solidFill>
                  <a:srgbClr val="98CC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07" name="Rectangle 56">
                  <a:extLst>
                    <a:ext uri="{FF2B5EF4-FFF2-40B4-BE49-F238E27FC236}">
                      <a16:creationId xmlns:a16="http://schemas.microsoft.com/office/drawing/2014/main" id="{02C74953-68D9-98AA-CCB5-EF80D03134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2" y="3369"/>
                  <a:ext cx="856" cy="88"/>
                </a:xfrm>
                <a:prstGeom prst="rect">
                  <a:avLst/>
                </a:prstGeom>
                <a:solidFill>
                  <a:srgbClr val="A05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08" name="Freeform 57">
                  <a:extLst>
                    <a:ext uri="{FF2B5EF4-FFF2-40B4-BE49-F238E27FC236}">
                      <a16:creationId xmlns:a16="http://schemas.microsoft.com/office/drawing/2014/main" id="{A71D21D9-80FF-C1CA-62F3-0861DFB93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7" y="2472"/>
                  <a:ext cx="107" cy="215"/>
                </a:xfrm>
                <a:custGeom>
                  <a:avLst/>
                  <a:gdLst>
                    <a:gd name="T0" fmla="*/ 33 w 150"/>
                    <a:gd name="T1" fmla="*/ 326 h 326"/>
                    <a:gd name="T2" fmla="*/ 116 w 150"/>
                    <a:gd name="T3" fmla="*/ 326 h 326"/>
                    <a:gd name="T4" fmla="*/ 150 w 150"/>
                    <a:gd name="T5" fmla="*/ 293 h 326"/>
                    <a:gd name="T6" fmla="*/ 150 w 150"/>
                    <a:gd name="T7" fmla="*/ 33 h 326"/>
                    <a:gd name="T8" fmla="*/ 116 w 150"/>
                    <a:gd name="T9" fmla="*/ 0 h 326"/>
                    <a:gd name="T10" fmla="*/ 33 w 150"/>
                    <a:gd name="T11" fmla="*/ 0 h 326"/>
                    <a:gd name="T12" fmla="*/ 0 w 150"/>
                    <a:gd name="T13" fmla="*/ 33 h 326"/>
                    <a:gd name="T14" fmla="*/ 0 w 150"/>
                    <a:gd name="T15" fmla="*/ 293 h 326"/>
                    <a:gd name="T16" fmla="*/ 33 w 150"/>
                    <a:gd name="T17" fmla="*/ 32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0" h="326">
                      <a:moveTo>
                        <a:pt x="33" y="326"/>
                      </a:moveTo>
                      <a:lnTo>
                        <a:pt x="116" y="326"/>
                      </a:lnTo>
                      <a:cubicBezTo>
                        <a:pt x="135" y="326"/>
                        <a:pt x="150" y="311"/>
                        <a:pt x="150" y="293"/>
                      </a:cubicBezTo>
                      <a:lnTo>
                        <a:pt x="150" y="33"/>
                      </a:lnTo>
                      <a:cubicBezTo>
                        <a:pt x="150" y="15"/>
                        <a:pt x="135" y="0"/>
                        <a:pt x="116" y="0"/>
                      </a:cubicBezTo>
                      <a:lnTo>
                        <a:pt x="33" y="0"/>
                      </a:lnTo>
                      <a:cubicBezTo>
                        <a:pt x="15" y="0"/>
                        <a:pt x="0" y="15"/>
                        <a:pt x="0" y="33"/>
                      </a:cubicBezTo>
                      <a:lnTo>
                        <a:pt x="0" y="293"/>
                      </a:lnTo>
                      <a:cubicBezTo>
                        <a:pt x="0" y="311"/>
                        <a:pt x="15" y="326"/>
                        <a:pt x="33" y="326"/>
                      </a:cubicBezTo>
                      <a:close/>
                    </a:path>
                  </a:pathLst>
                </a:custGeom>
                <a:solidFill>
                  <a:srgbClr val="98CC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09" name="Freeform 58">
                  <a:extLst>
                    <a:ext uri="{FF2B5EF4-FFF2-40B4-BE49-F238E27FC236}">
                      <a16:creationId xmlns:a16="http://schemas.microsoft.com/office/drawing/2014/main" id="{162F5DE5-5F4A-82D6-A6F2-7F894645B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3" y="2472"/>
                  <a:ext cx="249" cy="928"/>
                </a:xfrm>
                <a:custGeom>
                  <a:avLst/>
                  <a:gdLst>
                    <a:gd name="T0" fmla="*/ 345 w 348"/>
                    <a:gd name="T1" fmla="*/ 0 h 1408"/>
                    <a:gd name="T2" fmla="*/ 161 w 348"/>
                    <a:gd name="T3" fmla="*/ 1360 h 1408"/>
                    <a:gd name="T4" fmla="*/ 0 w 348"/>
                    <a:gd name="T5" fmla="*/ 1360 h 1408"/>
                    <a:gd name="T6" fmla="*/ 261 w 348"/>
                    <a:gd name="T7" fmla="*/ 0 h 1408"/>
                    <a:gd name="T8" fmla="*/ 345 w 348"/>
                    <a:gd name="T9" fmla="*/ 0 h 1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8" h="1408">
                      <a:moveTo>
                        <a:pt x="345" y="0"/>
                      </a:moveTo>
                      <a:cubicBezTo>
                        <a:pt x="348" y="200"/>
                        <a:pt x="323" y="881"/>
                        <a:pt x="161" y="1360"/>
                      </a:cubicBezTo>
                      <a:cubicBezTo>
                        <a:pt x="82" y="1408"/>
                        <a:pt x="0" y="1360"/>
                        <a:pt x="0" y="1360"/>
                      </a:cubicBezTo>
                      <a:cubicBezTo>
                        <a:pt x="0" y="1360"/>
                        <a:pt x="270" y="397"/>
                        <a:pt x="261" y="0"/>
                      </a:cubicBezTo>
                      <a:lnTo>
                        <a:pt x="345" y="0"/>
                      </a:lnTo>
                      <a:close/>
                    </a:path>
                  </a:pathLst>
                </a:custGeom>
                <a:solidFill>
                  <a:srgbClr val="A05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10" name="Freeform 59">
                  <a:extLst>
                    <a:ext uri="{FF2B5EF4-FFF2-40B4-BE49-F238E27FC236}">
                      <a16:creationId xmlns:a16="http://schemas.microsoft.com/office/drawing/2014/main" id="{F7AA9F1D-D011-63D7-7458-73445A68A1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1" y="3984"/>
                  <a:ext cx="155" cy="115"/>
                </a:xfrm>
                <a:custGeom>
                  <a:avLst/>
                  <a:gdLst>
                    <a:gd name="T0" fmla="*/ 1 w 217"/>
                    <a:gd name="T1" fmla="*/ 122 h 175"/>
                    <a:gd name="T2" fmla="*/ 22 w 217"/>
                    <a:gd name="T3" fmla="*/ 9 h 175"/>
                    <a:gd name="T4" fmla="*/ 27 w 217"/>
                    <a:gd name="T5" fmla="*/ 1 h 175"/>
                    <a:gd name="T6" fmla="*/ 34 w 217"/>
                    <a:gd name="T7" fmla="*/ 0 h 175"/>
                    <a:gd name="T8" fmla="*/ 174 w 217"/>
                    <a:gd name="T9" fmla="*/ 13 h 175"/>
                    <a:gd name="T10" fmla="*/ 195 w 217"/>
                    <a:gd name="T11" fmla="*/ 21 h 175"/>
                    <a:gd name="T12" fmla="*/ 194 w 217"/>
                    <a:gd name="T13" fmla="*/ 135 h 175"/>
                    <a:gd name="T14" fmla="*/ 187 w 217"/>
                    <a:gd name="T15" fmla="*/ 157 h 175"/>
                    <a:gd name="T16" fmla="*/ 122 w 217"/>
                    <a:gd name="T17" fmla="*/ 166 h 175"/>
                    <a:gd name="T18" fmla="*/ 31 w 217"/>
                    <a:gd name="T19" fmla="*/ 163 h 175"/>
                    <a:gd name="T20" fmla="*/ 13 w 217"/>
                    <a:gd name="T21" fmla="*/ 158 h 175"/>
                    <a:gd name="T22" fmla="*/ 1 w 217"/>
                    <a:gd name="T23" fmla="*/ 122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7" h="175">
                      <a:moveTo>
                        <a:pt x="1" y="122"/>
                      </a:moveTo>
                      <a:cubicBezTo>
                        <a:pt x="3" y="84"/>
                        <a:pt x="11" y="45"/>
                        <a:pt x="22" y="9"/>
                      </a:cubicBezTo>
                      <a:cubicBezTo>
                        <a:pt x="23" y="6"/>
                        <a:pt x="25" y="3"/>
                        <a:pt x="27" y="1"/>
                      </a:cubicBezTo>
                      <a:cubicBezTo>
                        <a:pt x="29" y="0"/>
                        <a:pt x="32" y="0"/>
                        <a:pt x="34" y="0"/>
                      </a:cubicBezTo>
                      <a:cubicBezTo>
                        <a:pt x="81" y="0"/>
                        <a:pt x="128" y="4"/>
                        <a:pt x="174" y="13"/>
                      </a:cubicBezTo>
                      <a:cubicBezTo>
                        <a:pt x="181" y="14"/>
                        <a:pt x="189" y="16"/>
                        <a:pt x="195" y="21"/>
                      </a:cubicBezTo>
                      <a:cubicBezTo>
                        <a:pt x="217" y="39"/>
                        <a:pt x="197" y="110"/>
                        <a:pt x="194" y="135"/>
                      </a:cubicBezTo>
                      <a:cubicBezTo>
                        <a:pt x="193" y="143"/>
                        <a:pt x="192" y="151"/>
                        <a:pt x="187" y="157"/>
                      </a:cubicBezTo>
                      <a:cubicBezTo>
                        <a:pt x="174" y="175"/>
                        <a:pt x="140" y="166"/>
                        <a:pt x="122" y="166"/>
                      </a:cubicBezTo>
                      <a:cubicBezTo>
                        <a:pt x="92" y="166"/>
                        <a:pt x="61" y="165"/>
                        <a:pt x="31" y="163"/>
                      </a:cubicBezTo>
                      <a:cubicBezTo>
                        <a:pt x="25" y="162"/>
                        <a:pt x="18" y="162"/>
                        <a:pt x="13" y="158"/>
                      </a:cubicBezTo>
                      <a:cubicBezTo>
                        <a:pt x="4" y="153"/>
                        <a:pt x="0" y="133"/>
                        <a:pt x="1" y="122"/>
                      </a:cubicBezTo>
                    </a:path>
                  </a:pathLst>
                </a:custGeom>
                <a:solidFill>
                  <a:srgbClr val="D286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11" name="Freeform 60">
                  <a:extLst>
                    <a:ext uri="{FF2B5EF4-FFF2-40B4-BE49-F238E27FC236}">
                      <a16:creationId xmlns:a16="http://schemas.microsoft.com/office/drawing/2014/main" id="{E627D103-3D01-B6ED-389E-C91F2B671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4" y="3048"/>
                  <a:ext cx="1116" cy="327"/>
                </a:xfrm>
                <a:custGeom>
                  <a:avLst/>
                  <a:gdLst>
                    <a:gd name="T0" fmla="*/ 237 w 1560"/>
                    <a:gd name="T1" fmla="*/ 112 h 496"/>
                    <a:gd name="T2" fmla="*/ 54 w 1560"/>
                    <a:gd name="T3" fmla="*/ 205 h 496"/>
                    <a:gd name="T4" fmla="*/ 146 w 1560"/>
                    <a:gd name="T5" fmla="*/ 436 h 496"/>
                    <a:gd name="T6" fmla="*/ 414 w 1560"/>
                    <a:gd name="T7" fmla="*/ 494 h 496"/>
                    <a:gd name="T8" fmla="*/ 1098 w 1560"/>
                    <a:gd name="T9" fmla="*/ 466 h 496"/>
                    <a:gd name="T10" fmla="*/ 1481 w 1560"/>
                    <a:gd name="T11" fmla="*/ 356 h 496"/>
                    <a:gd name="T12" fmla="*/ 1468 w 1560"/>
                    <a:gd name="T13" fmla="*/ 82 h 496"/>
                    <a:gd name="T14" fmla="*/ 1142 w 1560"/>
                    <a:gd name="T15" fmla="*/ 15 h 496"/>
                    <a:gd name="T16" fmla="*/ 637 w 1560"/>
                    <a:gd name="T17" fmla="*/ 66 h 496"/>
                    <a:gd name="T18" fmla="*/ 315 w 1560"/>
                    <a:gd name="T19" fmla="*/ 104 h 496"/>
                    <a:gd name="T20" fmla="*/ 237 w 1560"/>
                    <a:gd name="T21" fmla="*/ 112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60" h="496">
                      <a:moveTo>
                        <a:pt x="237" y="112"/>
                      </a:moveTo>
                      <a:cubicBezTo>
                        <a:pt x="166" y="120"/>
                        <a:pt x="94" y="137"/>
                        <a:pt x="54" y="205"/>
                      </a:cubicBezTo>
                      <a:cubicBezTo>
                        <a:pt x="0" y="298"/>
                        <a:pt x="72" y="388"/>
                        <a:pt x="146" y="436"/>
                      </a:cubicBezTo>
                      <a:cubicBezTo>
                        <a:pt x="230" y="490"/>
                        <a:pt x="319" y="493"/>
                        <a:pt x="414" y="494"/>
                      </a:cubicBezTo>
                      <a:cubicBezTo>
                        <a:pt x="642" y="496"/>
                        <a:pt x="870" y="487"/>
                        <a:pt x="1098" y="466"/>
                      </a:cubicBezTo>
                      <a:cubicBezTo>
                        <a:pt x="1219" y="455"/>
                        <a:pt x="1385" y="448"/>
                        <a:pt x="1481" y="356"/>
                      </a:cubicBezTo>
                      <a:cubicBezTo>
                        <a:pt x="1560" y="281"/>
                        <a:pt x="1546" y="153"/>
                        <a:pt x="1468" y="82"/>
                      </a:cubicBezTo>
                      <a:cubicBezTo>
                        <a:pt x="1378" y="0"/>
                        <a:pt x="1252" y="8"/>
                        <a:pt x="1142" y="15"/>
                      </a:cubicBezTo>
                      <a:cubicBezTo>
                        <a:pt x="973" y="25"/>
                        <a:pt x="804" y="42"/>
                        <a:pt x="637" y="66"/>
                      </a:cubicBezTo>
                      <a:cubicBezTo>
                        <a:pt x="530" y="82"/>
                        <a:pt x="422" y="91"/>
                        <a:pt x="315" y="104"/>
                      </a:cubicBezTo>
                      <a:cubicBezTo>
                        <a:pt x="290" y="107"/>
                        <a:pt x="264" y="109"/>
                        <a:pt x="237" y="112"/>
                      </a:cubicBezTo>
                    </a:path>
                  </a:pathLst>
                </a:custGeom>
                <a:solidFill>
                  <a:srgbClr val="282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12" name="Freeform 61">
                  <a:extLst>
                    <a:ext uri="{FF2B5EF4-FFF2-40B4-BE49-F238E27FC236}">
                      <a16:creationId xmlns:a16="http://schemas.microsoft.com/office/drawing/2014/main" id="{0F6E66B6-0A89-060B-7AD7-6EBE8564E2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5" y="3149"/>
                  <a:ext cx="349" cy="896"/>
                </a:xfrm>
                <a:custGeom>
                  <a:avLst/>
                  <a:gdLst>
                    <a:gd name="T0" fmla="*/ 8 w 488"/>
                    <a:gd name="T1" fmla="*/ 1248 h 1358"/>
                    <a:gd name="T2" fmla="*/ 2 w 488"/>
                    <a:gd name="T3" fmla="*/ 1298 h 1358"/>
                    <a:gd name="T4" fmla="*/ 300 w 488"/>
                    <a:gd name="T5" fmla="*/ 1356 h 1358"/>
                    <a:gd name="T6" fmla="*/ 342 w 488"/>
                    <a:gd name="T7" fmla="*/ 1214 h 1358"/>
                    <a:gd name="T8" fmla="*/ 458 w 488"/>
                    <a:gd name="T9" fmla="*/ 555 h 1358"/>
                    <a:gd name="T10" fmla="*/ 458 w 488"/>
                    <a:gd name="T11" fmla="*/ 552 h 1358"/>
                    <a:gd name="T12" fmla="*/ 463 w 488"/>
                    <a:gd name="T13" fmla="*/ 484 h 1358"/>
                    <a:gd name="T14" fmla="*/ 475 w 488"/>
                    <a:gd name="T15" fmla="*/ 300 h 1358"/>
                    <a:gd name="T16" fmla="*/ 469 w 488"/>
                    <a:gd name="T17" fmla="*/ 127 h 1358"/>
                    <a:gd name="T18" fmla="*/ 295 w 488"/>
                    <a:gd name="T19" fmla="*/ 2 h 1358"/>
                    <a:gd name="T20" fmla="*/ 125 w 488"/>
                    <a:gd name="T21" fmla="*/ 214 h 1358"/>
                    <a:gd name="T22" fmla="*/ 8 w 488"/>
                    <a:gd name="T23" fmla="*/ 1248 h 1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88" h="1358">
                      <a:moveTo>
                        <a:pt x="8" y="1248"/>
                      </a:moveTo>
                      <a:cubicBezTo>
                        <a:pt x="8" y="1252"/>
                        <a:pt x="0" y="1298"/>
                        <a:pt x="2" y="1298"/>
                      </a:cubicBezTo>
                      <a:cubicBezTo>
                        <a:pt x="102" y="1316"/>
                        <a:pt x="201" y="1336"/>
                        <a:pt x="300" y="1356"/>
                      </a:cubicBezTo>
                      <a:cubicBezTo>
                        <a:pt x="309" y="1358"/>
                        <a:pt x="340" y="1225"/>
                        <a:pt x="342" y="1214"/>
                      </a:cubicBezTo>
                      <a:cubicBezTo>
                        <a:pt x="398" y="1000"/>
                        <a:pt x="439" y="776"/>
                        <a:pt x="458" y="555"/>
                      </a:cubicBezTo>
                      <a:lnTo>
                        <a:pt x="458" y="552"/>
                      </a:lnTo>
                      <a:cubicBezTo>
                        <a:pt x="460" y="530"/>
                        <a:pt x="462" y="507"/>
                        <a:pt x="463" y="484"/>
                      </a:cubicBezTo>
                      <a:cubicBezTo>
                        <a:pt x="468" y="423"/>
                        <a:pt x="472" y="361"/>
                        <a:pt x="475" y="300"/>
                      </a:cubicBezTo>
                      <a:cubicBezTo>
                        <a:pt x="478" y="244"/>
                        <a:pt x="488" y="180"/>
                        <a:pt x="469" y="127"/>
                      </a:cubicBezTo>
                      <a:cubicBezTo>
                        <a:pt x="443" y="55"/>
                        <a:pt x="371" y="0"/>
                        <a:pt x="295" y="2"/>
                      </a:cubicBezTo>
                      <a:cubicBezTo>
                        <a:pt x="178" y="5"/>
                        <a:pt x="147" y="120"/>
                        <a:pt x="125" y="214"/>
                      </a:cubicBezTo>
                      <a:cubicBezTo>
                        <a:pt x="73" y="431"/>
                        <a:pt x="30" y="1133"/>
                        <a:pt x="8" y="1248"/>
                      </a:cubicBezTo>
                      <a:close/>
                    </a:path>
                  </a:pathLst>
                </a:custGeom>
                <a:solidFill>
                  <a:srgbClr val="282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13" name="Freeform 62">
                  <a:extLst>
                    <a:ext uri="{FF2B5EF4-FFF2-40B4-BE49-F238E27FC236}">
                      <a16:creationId xmlns:a16="http://schemas.microsoft.com/office/drawing/2014/main" id="{EF6428C0-5F68-0006-8F6C-63BFD4481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0" y="4027"/>
                  <a:ext cx="406" cy="140"/>
                </a:xfrm>
                <a:custGeom>
                  <a:avLst/>
                  <a:gdLst>
                    <a:gd name="T0" fmla="*/ 415 w 569"/>
                    <a:gd name="T1" fmla="*/ 52 h 212"/>
                    <a:gd name="T2" fmla="*/ 496 w 569"/>
                    <a:gd name="T3" fmla="*/ 51 h 212"/>
                    <a:gd name="T4" fmla="*/ 558 w 569"/>
                    <a:gd name="T5" fmla="*/ 66 h 212"/>
                    <a:gd name="T6" fmla="*/ 568 w 569"/>
                    <a:gd name="T7" fmla="*/ 140 h 212"/>
                    <a:gd name="T8" fmla="*/ 564 w 569"/>
                    <a:gd name="T9" fmla="*/ 162 h 212"/>
                    <a:gd name="T10" fmla="*/ 507 w 569"/>
                    <a:gd name="T11" fmla="*/ 191 h 212"/>
                    <a:gd name="T12" fmla="*/ 410 w 569"/>
                    <a:gd name="T13" fmla="*/ 199 h 212"/>
                    <a:gd name="T14" fmla="*/ 57 w 569"/>
                    <a:gd name="T15" fmla="*/ 212 h 212"/>
                    <a:gd name="T16" fmla="*/ 30 w 569"/>
                    <a:gd name="T17" fmla="*/ 206 h 212"/>
                    <a:gd name="T18" fmla="*/ 118 w 569"/>
                    <a:gd name="T19" fmla="*/ 139 h 212"/>
                    <a:gd name="T20" fmla="*/ 214 w 569"/>
                    <a:gd name="T21" fmla="*/ 107 h 212"/>
                    <a:gd name="T22" fmla="*/ 279 w 569"/>
                    <a:gd name="T23" fmla="*/ 64 h 212"/>
                    <a:gd name="T24" fmla="*/ 294 w 569"/>
                    <a:gd name="T25" fmla="*/ 30 h 212"/>
                    <a:gd name="T26" fmla="*/ 349 w 569"/>
                    <a:gd name="T27" fmla="*/ 2 h 212"/>
                    <a:gd name="T28" fmla="*/ 398 w 569"/>
                    <a:gd name="T29" fmla="*/ 40 h 212"/>
                    <a:gd name="T30" fmla="*/ 402 w 569"/>
                    <a:gd name="T31" fmla="*/ 48 h 212"/>
                    <a:gd name="T32" fmla="*/ 415 w 569"/>
                    <a:gd name="T33" fmla="*/ 5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9" h="212">
                      <a:moveTo>
                        <a:pt x="415" y="52"/>
                      </a:moveTo>
                      <a:cubicBezTo>
                        <a:pt x="442" y="52"/>
                        <a:pt x="469" y="51"/>
                        <a:pt x="496" y="51"/>
                      </a:cubicBezTo>
                      <a:cubicBezTo>
                        <a:pt x="515" y="51"/>
                        <a:pt x="547" y="43"/>
                        <a:pt x="558" y="66"/>
                      </a:cubicBezTo>
                      <a:cubicBezTo>
                        <a:pt x="569" y="89"/>
                        <a:pt x="568" y="115"/>
                        <a:pt x="568" y="140"/>
                      </a:cubicBezTo>
                      <a:cubicBezTo>
                        <a:pt x="567" y="147"/>
                        <a:pt x="567" y="155"/>
                        <a:pt x="564" y="162"/>
                      </a:cubicBezTo>
                      <a:cubicBezTo>
                        <a:pt x="554" y="185"/>
                        <a:pt x="529" y="187"/>
                        <a:pt x="507" y="191"/>
                      </a:cubicBezTo>
                      <a:cubicBezTo>
                        <a:pt x="475" y="196"/>
                        <a:pt x="442" y="198"/>
                        <a:pt x="410" y="199"/>
                      </a:cubicBezTo>
                      <a:cubicBezTo>
                        <a:pt x="292" y="204"/>
                        <a:pt x="175" y="209"/>
                        <a:pt x="57" y="212"/>
                      </a:cubicBezTo>
                      <a:cubicBezTo>
                        <a:pt x="48" y="212"/>
                        <a:pt x="38" y="212"/>
                        <a:pt x="30" y="206"/>
                      </a:cubicBezTo>
                      <a:cubicBezTo>
                        <a:pt x="0" y="183"/>
                        <a:pt x="103" y="144"/>
                        <a:pt x="118" y="139"/>
                      </a:cubicBezTo>
                      <a:cubicBezTo>
                        <a:pt x="150" y="127"/>
                        <a:pt x="182" y="117"/>
                        <a:pt x="214" y="107"/>
                      </a:cubicBezTo>
                      <a:cubicBezTo>
                        <a:pt x="240" y="98"/>
                        <a:pt x="267" y="91"/>
                        <a:pt x="279" y="64"/>
                      </a:cubicBezTo>
                      <a:cubicBezTo>
                        <a:pt x="285" y="53"/>
                        <a:pt x="287" y="41"/>
                        <a:pt x="294" y="30"/>
                      </a:cubicBezTo>
                      <a:cubicBezTo>
                        <a:pt x="305" y="11"/>
                        <a:pt x="327" y="0"/>
                        <a:pt x="349" y="2"/>
                      </a:cubicBezTo>
                      <a:cubicBezTo>
                        <a:pt x="371" y="4"/>
                        <a:pt x="391" y="20"/>
                        <a:pt x="398" y="40"/>
                      </a:cubicBezTo>
                      <a:cubicBezTo>
                        <a:pt x="399" y="43"/>
                        <a:pt x="400" y="46"/>
                        <a:pt x="402" y="48"/>
                      </a:cubicBezTo>
                      <a:cubicBezTo>
                        <a:pt x="405" y="51"/>
                        <a:pt x="410" y="52"/>
                        <a:pt x="415" y="52"/>
                      </a:cubicBezTo>
                      <a:close/>
                    </a:path>
                  </a:pathLst>
                </a:custGeom>
                <a:solidFill>
                  <a:srgbClr val="4636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14" name="Freeform 63">
                  <a:extLst>
                    <a:ext uri="{FF2B5EF4-FFF2-40B4-BE49-F238E27FC236}">
                      <a16:creationId xmlns:a16="http://schemas.microsoft.com/office/drawing/2014/main" id="{321CD2EE-C82D-A034-1588-FEF015C9A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9" y="3984"/>
                  <a:ext cx="156" cy="115"/>
                </a:xfrm>
                <a:custGeom>
                  <a:avLst/>
                  <a:gdLst>
                    <a:gd name="T0" fmla="*/ 1 w 218"/>
                    <a:gd name="T1" fmla="*/ 122 h 175"/>
                    <a:gd name="T2" fmla="*/ 23 w 218"/>
                    <a:gd name="T3" fmla="*/ 9 h 175"/>
                    <a:gd name="T4" fmla="*/ 27 w 218"/>
                    <a:gd name="T5" fmla="*/ 1 h 175"/>
                    <a:gd name="T6" fmla="*/ 35 w 218"/>
                    <a:gd name="T7" fmla="*/ 0 h 175"/>
                    <a:gd name="T8" fmla="*/ 174 w 218"/>
                    <a:gd name="T9" fmla="*/ 13 h 175"/>
                    <a:gd name="T10" fmla="*/ 195 w 218"/>
                    <a:gd name="T11" fmla="*/ 21 h 175"/>
                    <a:gd name="T12" fmla="*/ 194 w 218"/>
                    <a:gd name="T13" fmla="*/ 135 h 175"/>
                    <a:gd name="T14" fmla="*/ 188 w 218"/>
                    <a:gd name="T15" fmla="*/ 157 h 175"/>
                    <a:gd name="T16" fmla="*/ 122 w 218"/>
                    <a:gd name="T17" fmla="*/ 166 h 175"/>
                    <a:gd name="T18" fmla="*/ 32 w 218"/>
                    <a:gd name="T19" fmla="*/ 163 h 175"/>
                    <a:gd name="T20" fmla="*/ 13 w 218"/>
                    <a:gd name="T21" fmla="*/ 158 h 175"/>
                    <a:gd name="T22" fmla="*/ 1 w 218"/>
                    <a:gd name="T23" fmla="*/ 122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75">
                      <a:moveTo>
                        <a:pt x="1" y="122"/>
                      </a:moveTo>
                      <a:cubicBezTo>
                        <a:pt x="4" y="84"/>
                        <a:pt x="11" y="45"/>
                        <a:pt x="23" y="9"/>
                      </a:cubicBezTo>
                      <a:cubicBezTo>
                        <a:pt x="24" y="6"/>
                        <a:pt x="25" y="3"/>
                        <a:pt x="27" y="1"/>
                      </a:cubicBezTo>
                      <a:cubicBezTo>
                        <a:pt x="29" y="0"/>
                        <a:pt x="32" y="0"/>
                        <a:pt x="35" y="0"/>
                      </a:cubicBezTo>
                      <a:cubicBezTo>
                        <a:pt x="81" y="0"/>
                        <a:pt x="128" y="4"/>
                        <a:pt x="174" y="13"/>
                      </a:cubicBezTo>
                      <a:cubicBezTo>
                        <a:pt x="182" y="14"/>
                        <a:pt x="189" y="16"/>
                        <a:pt x="195" y="21"/>
                      </a:cubicBezTo>
                      <a:cubicBezTo>
                        <a:pt x="218" y="39"/>
                        <a:pt x="197" y="110"/>
                        <a:pt x="194" y="135"/>
                      </a:cubicBezTo>
                      <a:cubicBezTo>
                        <a:pt x="193" y="143"/>
                        <a:pt x="192" y="151"/>
                        <a:pt x="188" y="157"/>
                      </a:cubicBezTo>
                      <a:cubicBezTo>
                        <a:pt x="174" y="175"/>
                        <a:pt x="140" y="166"/>
                        <a:pt x="122" y="166"/>
                      </a:cubicBezTo>
                      <a:cubicBezTo>
                        <a:pt x="92" y="166"/>
                        <a:pt x="62" y="165"/>
                        <a:pt x="32" y="163"/>
                      </a:cubicBezTo>
                      <a:cubicBezTo>
                        <a:pt x="25" y="162"/>
                        <a:pt x="19" y="162"/>
                        <a:pt x="13" y="158"/>
                      </a:cubicBezTo>
                      <a:cubicBezTo>
                        <a:pt x="4" y="153"/>
                        <a:pt x="0" y="133"/>
                        <a:pt x="1" y="122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15" name="Freeform 64">
                  <a:extLst>
                    <a:ext uri="{FF2B5EF4-FFF2-40B4-BE49-F238E27FC236}">
                      <a16:creationId xmlns:a16="http://schemas.microsoft.com/office/drawing/2014/main" id="{FC036E5C-1926-48B6-287B-35CA0A030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2" y="3048"/>
                  <a:ext cx="1116" cy="327"/>
                </a:xfrm>
                <a:custGeom>
                  <a:avLst/>
                  <a:gdLst>
                    <a:gd name="T0" fmla="*/ 238 w 1560"/>
                    <a:gd name="T1" fmla="*/ 112 h 496"/>
                    <a:gd name="T2" fmla="*/ 55 w 1560"/>
                    <a:gd name="T3" fmla="*/ 205 h 496"/>
                    <a:gd name="T4" fmla="*/ 146 w 1560"/>
                    <a:gd name="T5" fmla="*/ 436 h 496"/>
                    <a:gd name="T6" fmla="*/ 414 w 1560"/>
                    <a:gd name="T7" fmla="*/ 494 h 496"/>
                    <a:gd name="T8" fmla="*/ 1098 w 1560"/>
                    <a:gd name="T9" fmla="*/ 466 h 496"/>
                    <a:gd name="T10" fmla="*/ 1481 w 1560"/>
                    <a:gd name="T11" fmla="*/ 356 h 496"/>
                    <a:gd name="T12" fmla="*/ 1469 w 1560"/>
                    <a:gd name="T13" fmla="*/ 82 h 496"/>
                    <a:gd name="T14" fmla="*/ 1142 w 1560"/>
                    <a:gd name="T15" fmla="*/ 15 h 496"/>
                    <a:gd name="T16" fmla="*/ 637 w 1560"/>
                    <a:gd name="T17" fmla="*/ 66 h 496"/>
                    <a:gd name="T18" fmla="*/ 315 w 1560"/>
                    <a:gd name="T19" fmla="*/ 104 h 496"/>
                    <a:gd name="T20" fmla="*/ 238 w 1560"/>
                    <a:gd name="T21" fmla="*/ 112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60" h="496">
                      <a:moveTo>
                        <a:pt x="238" y="112"/>
                      </a:moveTo>
                      <a:cubicBezTo>
                        <a:pt x="167" y="120"/>
                        <a:pt x="95" y="137"/>
                        <a:pt x="55" y="205"/>
                      </a:cubicBezTo>
                      <a:cubicBezTo>
                        <a:pt x="0" y="298"/>
                        <a:pt x="72" y="388"/>
                        <a:pt x="146" y="436"/>
                      </a:cubicBezTo>
                      <a:cubicBezTo>
                        <a:pt x="231" y="490"/>
                        <a:pt x="319" y="493"/>
                        <a:pt x="414" y="494"/>
                      </a:cubicBezTo>
                      <a:cubicBezTo>
                        <a:pt x="643" y="496"/>
                        <a:pt x="871" y="487"/>
                        <a:pt x="1098" y="466"/>
                      </a:cubicBezTo>
                      <a:cubicBezTo>
                        <a:pt x="1220" y="455"/>
                        <a:pt x="1386" y="448"/>
                        <a:pt x="1481" y="356"/>
                      </a:cubicBezTo>
                      <a:cubicBezTo>
                        <a:pt x="1560" y="281"/>
                        <a:pt x="1547" y="153"/>
                        <a:pt x="1469" y="82"/>
                      </a:cubicBezTo>
                      <a:cubicBezTo>
                        <a:pt x="1378" y="0"/>
                        <a:pt x="1252" y="8"/>
                        <a:pt x="1142" y="15"/>
                      </a:cubicBezTo>
                      <a:cubicBezTo>
                        <a:pt x="974" y="25"/>
                        <a:pt x="804" y="42"/>
                        <a:pt x="637" y="66"/>
                      </a:cubicBezTo>
                      <a:cubicBezTo>
                        <a:pt x="530" y="82"/>
                        <a:pt x="423" y="91"/>
                        <a:pt x="315" y="104"/>
                      </a:cubicBezTo>
                      <a:cubicBezTo>
                        <a:pt x="291" y="107"/>
                        <a:pt x="264" y="109"/>
                        <a:pt x="238" y="112"/>
                      </a:cubicBezTo>
                    </a:path>
                  </a:pathLst>
                </a:custGeom>
                <a:solidFill>
                  <a:srgbClr val="3B48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16" name="Freeform 65">
                  <a:extLst>
                    <a:ext uri="{FF2B5EF4-FFF2-40B4-BE49-F238E27FC236}">
                      <a16:creationId xmlns:a16="http://schemas.microsoft.com/office/drawing/2014/main" id="{8CDA7A6E-B7C6-82BD-BEC6-CE1B677C08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4" y="3149"/>
                  <a:ext cx="349" cy="896"/>
                </a:xfrm>
                <a:custGeom>
                  <a:avLst/>
                  <a:gdLst>
                    <a:gd name="T0" fmla="*/ 8 w 488"/>
                    <a:gd name="T1" fmla="*/ 1248 h 1358"/>
                    <a:gd name="T2" fmla="*/ 1 w 488"/>
                    <a:gd name="T3" fmla="*/ 1298 h 1358"/>
                    <a:gd name="T4" fmla="*/ 300 w 488"/>
                    <a:gd name="T5" fmla="*/ 1356 h 1358"/>
                    <a:gd name="T6" fmla="*/ 342 w 488"/>
                    <a:gd name="T7" fmla="*/ 1214 h 1358"/>
                    <a:gd name="T8" fmla="*/ 457 w 488"/>
                    <a:gd name="T9" fmla="*/ 555 h 1358"/>
                    <a:gd name="T10" fmla="*/ 457 w 488"/>
                    <a:gd name="T11" fmla="*/ 552 h 1358"/>
                    <a:gd name="T12" fmla="*/ 463 w 488"/>
                    <a:gd name="T13" fmla="*/ 484 h 1358"/>
                    <a:gd name="T14" fmla="*/ 474 w 488"/>
                    <a:gd name="T15" fmla="*/ 300 h 1358"/>
                    <a:gd name="T16" fmla="*/ 468 w 488"/>
                    <a:gd name="T17" fmla="*/ 127 h 1358"/>
                    <a:gd name="T18" fmla="*/ 294 w 488"/>
                    <a:gd name="T19" fmla="*/ 2 h 1358"/>
                    <a:gd name="T20" fmla="*/ 124 w 488"/>
                    <a:gd name="T21" fmla="*/ 214 h 1358"/>
                    <a:gd name="T22" fmla="*/ 8 w 488"/>
                    <a:gd name="T23" fmla="*/ 1248 h 1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88" h="1358">
                      <a:moveTo>
                        <a:pt x="8" y="1248"/>
                      </a:moveTo>
                      <a:cubicBezTo>
                        <a:pt x="7" y="1252"/>
                        <a:pt x="0" y="1298"/>
                        <a:pt x="1" y="1298"/>
                      </a:cubicBezTo>
                      <a:cubicBezTo>
                        <a:pt x="101" y="1316"/>
                        <a:pt x="200" y="1336"/>
                        <a:pt x="300" y="1356"/>
                      </a:cubicBezTo>
                      <a:cubicBezTo>
                        <a:pt x="308" y="1358"/>
                        <a:pt x="339" y="1225"/>
                        <a:pt x="342" y="1214"/>
                      </a:cubicBezTo>
                      <a:cubicBezTo>
                        <a:pt x="397" y="1000"/>
                        <a:pt x="438" y="776"/>
                        <a:pt x="457" y="555"/>
                      </a:cubicBezTo>
                      <a:lnTo>
                        <a:pt x="457" y="552"/>
                      </a:lnTo>
                      <a:cubicBezTo>
                        <a:pt x="459" y="530"/>
                        <a:pt x="461" y="507"/>
                        <a:pt x="463" y="484"/>
                      </a:cubicBezTo>
                      <a:cubicBezTo>
                        <a:pt x="468" y="423"/>
                        <a:pt x="471" y="361"/>
                        <a:pt x="474" y="300"/>
                      </a:cubicBezTo>
                      <a:cubicBezTo>
                        <a:pt x="477" y="244"/>
                        <a:pt x="488" y="180"/>
                        <a:pt x="468" y="127"/>
                      </a:cubicBezTo>
                      <a:cubicBezTo>
                        <a:pt x="443" y="55"/>
                        <a:pt x="371" y="0"/>
                        <a:pt x="294" y="2"/>
                      </a:cubicBezTo>
                      <a:cubicBezTo>
                        <a:pt x="177" y="5"/>
                        <a:pt x="146" y="120"/>
                        <a:pt x="124" y="214"/>
                      </a:cubicBezTo>
                      <a:cubicBezTo>
                        <a:pt x="72" y="431"/>
                        <a:pt x="29" y="1133"/>
                        <a:pt x="8" y="1248"/>
                      </a:cubicBezTo>
                      <a:close/>
                    </a:path>
                  </a:pathLst>
                </a:custGeom>
                <a:solidFill>
                  <a:srgbClr val="3B48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17" name="Freeform 66">
                  <a:extLst>
                    <a:ext uri="{FF2B5EF4-FFF2-40B4-BE49-F238E27FC236}">
                      <a16:creationId xmlns:a16="http://schemas.microsoft.com/office/drawing/2014/main" id="{FC3B8785-2289-5FAD-5C5E-10FEAFCA98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7" y="2064"/>
                  <a:ext cx="558" cy="1182"/>
                </a:xfrm>
                <a:custGeom>
                  <a:avLst/>
                  <a:gdLst>
                    <a:gd name="T0" fmla="*/ 774 w 781"/>
                    <a:gd name="T1" fmla="*/ 1176 h 1794"/>
                    <a:gd name="T2" fmla="*/ 763 w 781"/>
                    <a:gd name="T3" fmla="*/ 1628 h 1794"/>
                    <a:gd name="T4" fmla="*/ 730 w 781"/>
                    <a:gd name="T5" fmla="*/ 1746 h 1794"/>
                    <a:gd name="T6" fmla="*/ 638 w 781"/>
                    <a:gd name="T7" fmla="*/ 1776 h 1794"/>
                    <a:gd name="T8" fmla="*/ 219 w 781"/>
                    <a:gd name="T9" fmla="*/ 1646 h 1794"/>
                    <a:gd name="T10" fmla="*/ 46 w 781"/>
                    <a:gd name="T11" fmla="*/ 1534 h 1794"/>
                    <a:gd name="T12" fmla="*/ 9 w 781"/>
                    <a:gd name="T13" fmla="*/ 1350 h 1794"/>
                    <a:gd name="T14" fmla="*/ 8 w 781"/>
                    <a:gd name="T15" fmla="*/ 1334 h 1794"/>
                    <a:gd name="T16" fmla="*/ 5 w 781"/>
                    <a:gd name="T17" fmla="*/ 1059 h 1794"/>
                    <a:gd name="T18" fmla="*/ 4 w 781"/>
                    <a:gd name="T19" fmla="*/ 783 h 1794"/>
                    <a:gd name="T20" fmla="*/ 85 w 781"/>
                    <a:gd name="T21" fmla="*/ 245 h 1794"/>
                    <a:gd name="T22" fmla="*/ 238 w 781"/>
                    <a:gd name="T23" fmla="*/ 9 h 1794"/>
                    <a:gd name="T24" fmla="*/ 456 w 781"/>
                    <a:gd name="T25" fmla="*/ 205 h 1794"/>
                    <a:gd name="T26" fmla="*/ 693 w 781"/>
                    <a:gd name="T27" fmla="*/ 649 h 1794"/>
                    <a:gd name="T28" fmla="*/ 773 w 781"/>
                    <a:gd name="T29" fmla="*/ 1128 h 1794"/>
                    <a:gd name="T30" fmla="*/ 774 w 781"/>
                    <a:gd name="T31" fmla="*/ 1176 h 1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81" h="1794">
                      <a:moveTo>
                        <a:pt x="774" y="1176"/>
                      </a:moveTo>
                      <a:cubicBezTo>
                        <a:pt x="778" y="1326"/>
                        <a:pt x="781" y="1478"/>
                        <a:pt x="763" y="1628"/>
                      </a:cubicBezTo>
                      <a:cubicBezTo>
                        <a:pt x="758" y="1669"/>
                        <a:pt x="747" y="1708"/>
                        <a:pt x="730" y="1746"/>
                      </a:cubicBezTo>
                      <a:cubicBezTo>
                        <a:pt x="710" y="1792"/>
                        <a:pt x="679" y="1794"/>
                        <a:pt x="638" y="1776"/>
                      </a:cubicBezTo>
                      <a:cubicBezTo>
                        <a:pt x="504" y="1719"/>
                        <a:pt x="355" y="1699"/>
                        <a:pt x="219" y="1646"/>
                      </a:cubicBezTo>
                      <a:cubicBezTo>
                        <a:pt x="156" y="1622"/>
                        <a:pt x="82" y="1593"/>
                        <a:pt x="46" y="1534"/>
                      </a:cubicBezTo>
                      <a:cubicBezTo>
                        <a:pt x="12" y="1479"/>
                        <a:pt x="13" y="1412"/>
                        <a:pt x="9" y="1350"/>
                      </a:cubicBezTo>
                      <a:cubicBezTo>
                        <a:pt x="8" y="1344"/>
                        <a:pt x="8" y="1339"/>
                        <a:pt x="8" y="1334"/>
                      </a:cubicBezTo>
                      <a:cubicBezTo>
                        <a:pt x="1" y="1242"/>
                        <a:pt x="5" y="1151"/>
                        <a:pt x="5" y="1059"/>
                      </a:cubicBezTo>
                      <a:cubicBezTo>
                        <a:pt x="6" y="967"/>
                        <a:pt x="0" y="876"/>
                        <a:pt x="4" y="783"/>
                      </a:cubicBezTo>
                      <a:cubicBezTo>
                        <a:pt x="11" y="601"/>
                        <a:pt x="28" y="418"/>
                        <a:pt x="85" y="245"/>
                      </a:cubicBezTo>
                      <a:cubicBezTo>
                        <a:pt x="105" y="183"/>
                        <a:pt x="149" y="0"/>
                        <a:pt x="238" y="9"/>
                      </a:cubicBezTo>
                      <a:cubicBezTo>
                        <a:pt x="336" y="20"/>
                        <a:pt x="403" y="132"/>
                        <a:pt x="456" y="205"/>
                      </a:cubicBezTo>
                      <a:cubicBezTo>
                        <a:pt x="554" y="339"/>
                        <a:pt x="638" y="490"/>
                        <a:pt x="693" y="649"/>
                      </a:cubicBezTo>
                      <a:cubicBezTo>
                        <a:pt x="745" y="802"/>
                        <a:pt x="770" y="967"/>
                        <a:pt x="773" y="1128"/>
                      </a:cubicBezTo>
                      <a:cubicBezTo>
                        <a:pt x="774" y="1144"/>
                        <a:pt x="774" y="1160"/>
                        <a:pt x="774" y="1176"/>
                      </a:cubicBezTo>
                      <a:close/>
                    </a:path>
                  </a:pathLst>
                </a:custGeom>
                <a:solidFill>
                  <a:srgbClr val="74D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18" name="Freeform 67">
                  <a:extLst>
                    <a:ext uri="{FF2B5EF4-FFF2-40B4-BE49-F238E27FC236}">
                      <a16:creationId xmlns:a16="http://schemas.microsoft.com/office/drawing/2014/main" id="{F2596FEA-32C0-8063-6613-DD26ED778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8" y="4027"/>
                  <a:ext cx="407" cy="140"/>
                </a:xfrm>
                <a:custGeom>
                  <a:avLst/>
                  <a:gdLst>
                    <a:gd name="T0" fmla="*/ 414 w 568"/>
                    <a:gd name="T1" fmla="*/ 52 h 212"/>
                    <a:gd name="T2" fmla="*/ 496 w 568"/>
                    <a:gd name="T3" fmla="*/ 51 h 212"/>
                    <a:gd name="T4" fmla="*/ 558 w 568"/>
                    <a:gd name="T5" fmla="*/ 66 h 212"/>
                    <a:gd name="T6" fmla="*/ 567 w 568"/>
                    <a:gd name="T7" fmla="*/ 140 h 212"/>
                    <a:gd name="T8" fmla="*/ 564 w 568"/>
                    <a:gd name="T9" fmla="*/ 162 h 212"/>
                    <a:gd name="T10" fmla="*/ 506 w 568"/>
                    <a:gd name="T11" fmla="*/ 191 h 212"/>
                    <a:gd name="T12" fmla="*/ 409 w 568"/>
                    <a:gd name="T13" fmla="*/ 199 h 212"/>
                    <a:gd name="T14" fmla="*/ 56 w 568"/>
                    <a:gd name="T15" fmla="*/ 212 h 212"/>
                    <a:gd name="T16" fmla="*/ 30 w 568"/>
                    <a:gd name="T17" fmla="*/ 206 h 212"/>
                    <a:gd name="T18" fmla="*/ 118 w 568"/>
                    <a:gd name="T19" fmla="*/ 139 h 212"/>
                    <a:gd name="T20" fmla="*/ 213 w 568"/>
                    <a:gd name="T21" fmla="*/ 107 h 212"/>
                    <a:gd name="T22" fmla="*/ 279 w 568"/>
                    <a:gd name="T23" fmla="*/ 64 h 212"/>
                    <a:gd name="T24" fmla="*/ 293 w 568"/>
                    <a:gd name="T25" fmla="*/ 30 h 212"/>
                    <a:gd name="T26" fmla="*/ 348 w 568"/>
                    <a:gd name="T27" fmla="*/ 2 h 212"/>
                    <a:gd name="T28" fmla="*/ 397 w 568"/>
                    <a:gd name="T29" fmla="*/ 40 h 212"/>
                    <a:gd name="T30" fmla="*/ 401 w 568"/>
                    <a:gd name="T31" fmla="*/ 48 h 212"/>
                    <a:gd name="T32" fmla="*/ 414 w 568"/>
                    <a:gd name="T33" fmla="*/ 5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8" h="212">
                      <a:moveTo>
                        <a:pt x="414" y="52"/>
                      </a:moveTo>
                      <a:cubicBezTo>
                        <a:pt x="441" y="52"/>
                        <a:pt x="468" y="51"/>
                        <a:pt x="496" y="51"/>
                      </a:cubicBezTo>
                      <a:cubicBezTo>
                        <a:pt x="515" y="51"/>
                        <a:pt x="547" y="43"/>
                        <a:pt x="558" y="66"/>
                      </a:cubicBezTo>
                      <a:cubicBezTo>
                        <a:pt x="568" y="89"/>
                        <a:pt x="568" y="115"/>
                        <a:pt x="567" y="140"/>
                      </a:cubicBezTo>
                      <a:cubicBezTo>
                        <a:pt x="567" y="147"/>
                        <a:pt x="567" y="155"/>
                        <a:pt x="564" y="162"/>
                      </a:cubicBezTo>
                      <a:cubicBezTo>
                        <a:pt x="554" y="185"/>
                        <a:pt x="528" y="187"/>
                        <a:pt x="506" y="191"/>
                      </a:cubicBezTo>
                      <a:cubicBezTo>
                        <a:pt x="474" y="196"/>
                        <a:pt x="441" y="198"/>
                        <a:pt x="409" y="199"/>
                      </a:cubicBezTo>
                      <a:cubicBezTo>
                        <a:pt x="291" y="204"/>
                        <a:pt x="174" y="209"/>
                        <a:pt x="56" y="212"/>
                      </a:cubicBezTo>
                      <a:cubicBezTo>
                        <a:pt x="47" y="212"/>
                        <a:pt x="37" y="212"/>
                        <a:pt x="30" y="206"/>
                      </a:cubicBezTo>
                      <a:cubicBezTo>
                        <a:pt x="0" y="183"/>
                        <a:pt x="103" y="144"/>
                        <a:pt x="118" y="139"/>
                      </a:cubicBezTo>
                      <a:cubicBezTo>
                        <a:pt x="149" y="127"/>
                        <a:pt x="181" y="117"/>
                        <a:pt x="213" y="107"/>
                      </a:cubicBezTo>
                      <a:cubicBezTo>
                        <a:pt x="239" y="98"/>
                        <a:pt x="267" y="91"/>
                        <a:pt x="279" y="64"/>
                      </a:cubicBezTo>
                      <a:cubicBezTo>
                        <a:pt x="284" y="53"/>
                        <a:pt x="287" y="41"/>
                        <a:pt x="293" y="30"/>
                      </a:cubicBezTo>
                      <a:cubicBezTo>
                        <a:pt x="304" y="11"/>
                        <a:pt x="327" y="0"/>
                        <a:pt x="348" y="2"/>
                      </a:cubicBezTo>
                      <a:cubicBezTo>
                        <a:pt x="370" y="4"/>
                        <a:pt x="390" y="20"/>
                        <a:pt x="397" y="40"/>
                      </a:cubicBezTo>
                      <a:cubicBezTo>
                        <a:pt x="398" y="43"/>
                        <a:pt x="399" y="46"/>
                        <a:pt x="401" y="48"/>
                      </a:cubicBezTo>
                      <a:cubicBezTo>
                        <a:pt x="404" y="51"/>
                        <a:pt x="409" y="52"/>
                        <a:pt x="414" y="52"/>
                      </a:cubicBezTo>
                      <a:close/>
                    </a:path>
                  </a:pathLst>
                </a:custGeom>
                <a:solidFill>
                  <a:srgbClr val="5D46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19" name="Freeform 68">
                  <a:extLst>
                    <a:ext uri="{FF2B5EF4-FFF2-40B4-BE49-F238E27FC236}">
                      <a16:creationId xmlns:a16="http://schemas.microsoft.com/office/drawing/2014/main" id="{0FCCBE5F-799D-3843-C0D8-957D2B7398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7" y="1981"/>
                  <a:ext cx="204" cy="212"/>
                </a:xfrm>
                <a:custGeom>
                  <a:avLst/>
                  <a:gdLst>
                    <a:gd name="T0" fmla="*/ 268 w 285"/>
                    <a:gd name="T1" fmla="*/ 168 h 321"/>
                    <a:gd name="T2" fmla="*/ 275 w 285"/>
                    <a:gd name="T3" fmla="*/ 215 h 321"/>
                    <a:gd name="T4" fmla="*/ 253 w 285"/>
                    <a:gd name="T5" fmla="*/ 237 h 321"/>
                    <a:gd name="T6" fmla="*/ 49 w 285"/>
                    <a:gd name="T7" fmla="*/ 309 h 321"/>
                    <a:gd name="T8" fmla="*/ 5 w 285"/>
                    <a:gd name="T9" fmla="*/ 85 h 321"/>
                    <a:gd name="T10" fmla="*/ 36 w 285"/>
                    <a:gd name="T11" fmla="*/ 41 h 321"/>
                    <a:gd name="T12" fmla="*/ 220 w 285"/>
                    <a:gd name="T13" fmla="*/ 12 h 321"/>
                    <a:gd name="T14" fmla="*/ 268 w 285"/>
                    <a:gd name="T15" fmla="*/ 168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5" h="321">
                      <a:moveTo>
                        <a:pt x="268" y="168"/>
                      </a:moveTo>
                      <a:cubicBezTo>
                        <a:pt x="272" y="184"/>
                        <a:pt x="285" y="199"/>
                        <a:pt x="275" y="215"/>
                      </a:cubicBezTo>
                      <a:cubicBezTo>
                        <a:pt x="270" y="225"/>
                        <a:pt x="262" y="231"/>
                        <a:pt x="253" y="237"/>
                      </a:cubicBezTo>
                      <a:cubicBezTo>
                        <a:pt x="193" y="281"/>
                        <a:pt x="122" y="321"/>
                        <a:pt x="49" y="309"/>
                      </a:cubicBezTo>
                      <a:cubicBezTo>
                        <a:pt x="34" y="234"/>
                        <a:pt x="20" y="160"/>
                        <a:pt x="5" y="85"/>
                      </a:cubicBezTo>
                      <a:cubicBezTo>
                        <a:pt x="0" y="61"/>
                        <a:pt x="20" y="54"/>
                        <a:pt x="36" y="41"/>
                      </a:cubicBezTo>
                      <a:cubicBezTo>
                        <a:pt x="91" y="2"/>
                        <a:pt x="159" y="0"/>
                        <a:pt x="220" y="12"/>
                      </a:cubicBezTo>
                      <a:cubicBezTo>
                        <a:pt x="232" y="52"/>
                        <a:pt x="258" y="111"/>
                        <a:pt x="268" y="168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20" name="Freeform 69">
                  <a:extLst>
                    <a:ext uri="{FF2B5EF4-FFF2-40B4-BE49-F238E27FC236}">
                      <a16:creationId xmlns:a16="http://schemas.microsoft.com/office/drawing/2014/main" id="{C374C8B2-F7FF-CEB0-6C3F-A28E313E1D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74" y="1989"/>
                  <a:ext cx="151" cy="149"/>
                </a:xfrm>
                <a:custGeom>
                  <a:avLst/>
                  <a:gdLst>
                    <a:gd name="T0" fmla="*/ 25 w 211"/>
                    <a:gd name="T1" fmla="*/ 226 h 226"/>
                    <a:gd name="T2" fmla="*/ 0 w 211"/>
                    <a:gd name="T3" fmla="*/ 98 h 226"/>
                    <a:gd name="T4" fmla="*/ 25 w 211"/>
                    <a:gd name="T5" fmla="*/ 226 h 226"/>
                    <a:gd name="T6" fmla="*/ 25 w 211"/>
                    <a:gd name="T7" fmla="*/ 226 h 226"/>
                    <a:gd name="T8" fmla="*/ 211 w 211"/>
                    <a:gd name="T9" fmla="*/ 3 h 226"/>
                    <a:gd name="T10" fmla="*/ 211 w 211"/>
                    <a:gd name="T11" fmla="*/ 3 h 226"/>
                    <a:gd name="T12" fmla="*/ 211 w 211"/>
                    <a:gd name="T13" fmla="*/ 3 h 226"/>
                    <a:gd name="T14" fmla="*/ 211 w 211"/>
                    <a:gd name="T15" fmla="*/ 2 h 226"/>
                    <a:gd name="T16" fmla="*/ 211 w 211"/>
                    <a:gd name="T17" fmla="*/ 2 h 226"/>
                    <a:gd name="T18" fmla="*/ 211 w 211"/>
                    <a:gd name="T19" fmla="*/ 2 h 226"/>
                    <a:gd name="T20" fmla="*/ 211 w 211"/>
                    <a:gd name="T21" fmla="*/ 2 h 226"/>
                    <a:gd name="T22" fmla="*/ 211 w 211"/>
                    <a:gd name="T23" fmla="*/ 1 h 226"/>
                    <a:gd name="T24" fmla="*/ 211 w 211"/>
                    <a:gd name="T25" fmla="*/ 2 h 226"/>
                    <a:gd name="T26" fmla="*/ 211 w 211"/>
                    <a:gd name="T27" fmla="*/ 1 h 226"/>
                    <a:gd name="T28" fmla="*/ 211 w 211"/>
                    <a:gd name="T29" fmla="*/ 1 h 226"/>
                    <a:gd name="T30" fmla="*/ 211 w 211"/>
                    <a:gd name="T31" fmla="*/ 1 h 226"/>
                    <a:gd name="T32" fmla="*/ 211 w 211"/>
                    <a:gd name="T33" fmla="*/ 1 h 226"/>
                    <a:gd name="T34" fmla="*/ 210 w 211"/>
                    <a:gd name="T35" fmla="*/ 0 h 226"/>
                    <a:gd name="T36" fmla="*/ 211 w 211"/>
                    <a:gd name="T37" fmla="*/ 1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1" h="226">
                      <a:moveTo>
                        <a:pt x="25" y="226"/>
                      </a:moveTo>
                      <a:cubicBezTo>
                        <a:pt x="17" y="183"/>
                        <a:pt x="8" y="141"/>
                        <a:pt x="0" y="98"/>
                      </a:cubicBezTo>
                      <a:cubicBezTo>
                        <a:pt x="8" y="141"/>
                        <a:pt x="17" y="183"/>
                        <a:pt x="25" y="226"/>
                      </a:cubicBezTo>
                      <a:lnTo>
                        <a:pt x="25" y="226"/>
                      </a:lnTo>
                      <a:close/>
                      <a:moveTo>
                        <a:pt x="211" y="3"/>
                      </a:moveTo>
                      <a:cubicBezTo>
                        <a:pt x="211" y="3"/>
                        <a:pt x="211" y="3"/>
                        <a:pt x="211" y="3"/>
                      </a:cubicBezTo>
                      <a:cubicBezTo>
                        <a:pt x="211" y="3"/>
                        <a:pt x="211" y="3"/>
                        <a:pt x="211" y="3"/>
                      </a:cubicBezTo>
                      <a:close/>
                      <a:moveTo>
                        <a:pt x="211" y="2"/>
                      </a:moveTo>
                      <a:cubicBezTo>
                        <a:pt x="211" y="2"/>
                        <a:pt x="211" y="2"/>
                        <a:pt x="211" y="2"/>
                      </a:cubicBezTo>
                      <a:cubicBezTo>
                        <a:pt x="211" y="2"/>
                        <a:pt x="211" y="2"/>
                        <a:pt x="211" y="2"/>
                      </a:cubicBezTo>
                      <a:close/>
                      <a:moveTo>
                        <a:pt x="211" y="2"/>
                      </a:moveTo>
                      <a:cubicBezTo>
                        <a:pt x="211" y="2"/>
                        <a:pt x="211" y="2"/>
                        <a:pt x="211" y="1"/>
                      </a:cubicBezTo>
                      <a:cubicBezTo>
                        <a:pt x="211" y="2"/>
                        <a:pt x="211" y="2"/>
                        <a:pt x="211" y="2"/>
                      </a:cubicBezTo>
                      <a:close/>
                      <a:moveTo>
                        <a:pt x="211" y="1"/>
                      </a:moveTo>
                      <a:cubicBezTo>
                        <a:pt x="211" y="1"/>
                        <a:pt x="211" y="1"/>
                        <a:pt x="211" y="1"/>
                      </a:cubicBezTo>
                      <a:cubicBezTo>
                        <a:pt x="211" y="1"/>
                        <a:pt x="211" y="1"/>
                        <a:pt x="211" y="1"/>
                      </a:cubicBezTo>
                      <a:close/>
                      <a:moveTo>
                        <a:pt x="211" y="1"/>
                      </a:moveTo>
                      <a:lnTo>
                        <a:pt x="210" y="0"/>
                      </a:lnTo>
                      <a:lnTo>
                        <a:pt x="211" y="1"/>
                      </a:lnTo>
                      <a:close/>
                    </a:path>
                  </a:pathLst>
                </a:custGeom>
                <a:solidFill>
                  <a:srgbClr val="F1C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21" name="Freeform 70">
                  <a:extLst>
                    <a:ext uri="{FF2B5EF4-FFF2-40B4-BE49-F238E27FC236}">
                      <a16:creationId xmlns:a16="http://schemas.microsoft.com/office/drawing/2014/main" id="{B8AD656E-E314-63E5-D341-4EBF52384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0" y="1985"/>
                  <a:ext cx="174" cy="153"/>
                </a:xfrm>
                <a:custGeom>
                  <a:avLst/>
                  <a:gdLst>
                    <a:gd name="T0" fmla="*/ 31 w 243"/>
                    <a:gd name="T1" fmla="*/ 233 h 233"/>
                    <a:gd name="T2" fmla="*/ 6 w 243"/>
                    <a:gd name="T3" fmla="*/ 105 h 233"/>
                    <a:gd name="T4" fmla="*/ 1 w 243"/>
                    <a:gd name="T5" fmla="*/ 80 h 233"/>
                    <a:gd name="T6" fmla="*/ 1 w 243"/>
                    <a:gd name="T7" fmla="*/ 80 h 233"/>
                    <a:gd name="T8" fmla="*/ 0 w 243"/>
                    <a:gd name="T9" fmla="*/ 73 h 233"/>
                    <a:gd name="T10" fmla="*/ 32 w 243"/>
                    <a:gd name="T11" fmla="*/ 36 h 233"/>
                    <a:gd name="T12" fmla="*/ 153 w 243"/>
                    <a:gd name="T13" fmla="*/ 0 h 233"/>
                    <a:gd name="T14" fmla="*/ 216 w 243"/>
                    <a:gd name="T15" fmla="*/ 7 h 233"/>
                    <a:gd name="T16" fmla="*/ 216 w 243"/>
                    <a:gd name="T17" fmla="*/ 7 h 233"/>
                    <a:gd name="T18" fmla="*/ 217 w 243"/>
                    <a:gd name="T19" fmla="*/ 8 h 233"/>
                    <a:gd name="T20" fmla="*/ 217 w 243"/>
                    <a:gd name="T21" fmla="*/ 8 h 233"/>
                    <a:gd name="T22" fmla="*/ 217 w 243"/>
                    <a:gd name="T23" fmla="*/ 8 h 233"/>
                    <a:gd name="T24" fmla="*/ 217 w 243"/>
                    <a:gd name="T25" fmla="*/ 8 h 233"/>
                    <a:gd name="T26" fmla="*/ 217 w 243"/>
                    <a:gd name="T27" fmla="*/ 9 h 233"/>
                    <a:gd name="T28" fmla="*/ 217 w 243"/>
                    <a:gd name="T29" fmla="*/ 9 h 233"/>
                    <a:gd name="T30" fmla="*/ 217 w 243"/>
                    <a:gd name="T31" fmla="*/ 9 h 233"/>
                    <a:gd name="T32" fmla="*/ 217 w 243"/>
                    <a:gd name="T33" fmla="*/ 10 h 233"/>
                    <a:gd name="T34" fmla="*/ 217 w 243"/>
                    <a:gd name="T35" fmla="*/ 10 h 233"/>
                    <a:gd name="T36" fmla="*/ 243 w 243"/>
                    <a:gd name="T37" fmla="*/ 84 h 233"/>
                    <a:gd name="T38" fmla="*/ 209 w 243"/>
                    <a:gd name="T39" fmla="*/ 128 h 233"/>
                    <a:gd name="T40" fmla="*/ 31 w 243"/>
                    <a:gd name="T41" fmla="*/ 233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3" h="233">
                      <a:moveTo>
                        <a:pt x="31" y="233"/>
                      </a:moveTo>
                      <a:cubicBezTo>
                        <a:pt x="23" y="190"/>
                        <a:pt x="14" y="148"/>
                        <a:pt x="6" y="105"/>
                      </a:cubicBezTo>
                      <a:cubicBezTo>
                        <a:pt x="4" y="97"/>
                        <a:pt x="3" y="89"/>
                        <a:pt x="1" y="80"/>
                      </a:cubicBezTo>
                      <a:lnTo>
                        <a:pt x="1" y="80"/>
                      </a:lnTo>
                      <a:cubicBezTo>
                        <a:pt x="1" y="78"/>
                        <a:pt x="0" y="75"/>
                        <a:pt x="0" y="73"/>
                      </a:cubicBezTo>
                      <a:cubicBezTo>
                        <a:pt x="0" y="55"/>
                        <a:pt x="17" y="47"/>
                        <a:pt x="32" y="36"/>
                      </a:cubicBezTo>
                      <a:cubicBezTo>
                        <a:pt x="68" y="10"/>
                        <a:pt x="110" y="0"/>
                        <a:pt x="153" y="0"/>
                      </a:cubicBezTo>
                      <a:cubicBezTo>
                        <a:pt x="174" y="0"/>
                        <a:pt x="196" y="3"/>
                        <a:pt x="216" y="7"/>
                      </a:cubicBezTo>
                      <a:lnTo>
                        <a:pt x="216" y="7"/>
                      </a:lnTo>
                      <a:lnTo>
                        <a:pt x="217" y="8"/>
                      </a:lnTo>
                      <a:cubicBezTo>
                        <a:pt x="217" y="8"/>
                        <a:pt x="217" y="8"/>
                        <a:pt x="217" y="8"/>
                      </a:cubicBezTo>
                      <a:cubicBezTo>
                        <a:pt x="217" y="8"/>
                        <a:pt x="217" y="8"/>
                        <a:pt x="217" y="8"/>
                      </a:cubicBezTo>
                      <a:cubicBezTo>
                        <a:pt x="217" y="8"/>
                        <a:pt x="217" y="8"/>
                        <a:pt x="217" y="8"/>
                      </a:cubicBezTo>
                      <a:cubicBezTo>
                        <a:pt x="217" y="9"/>
                        <a:pt x="217" y="9"/>
                        <a:pt x="217" y="9"/>
                      </a:cubicBezTo>
                      <a:cubicBezTo>
                        <a:pt x="217" y="9"/>
                        <a:pt x="217" y="9"/>
                        <a:pt x="217" y="9"/>
                      </a:cubicBezTo>
                      <a:cubicBezTo>
                        <a:pt x="217" y="9"/>
                        <a:pt x="217" y="9"/>
                        <a:pt x="217" y="9"/>
                      </a:cubicBezTo>
                      <a:cubicBezTo>
                        <a:pt x="217" y="9"/>
                        <a:pt x="217" y="10"/>
                        <a:pt x="217" y="10"/>
                      </a:cubicBezTo>
                      <a:cubicBezTo>
                        <a:pt x="217" y="10"/>
                        <a:pt x="217" y="10"/>
                        <a:pt x="217" y="10"/>
                      </a:cubicBezTo>
                      <a:cubicBezTo>
                        <a:pt x="224" y="31"/>
                        <a:pt x="233" y="56"/>
                        <a:pt x="243" y="84"/>
                      </a:cubicBezTo>
                      <a:cubicBezTo>
                        <a:pt x="233" y="99"/>
                        <a:pt x="222" y="114"/>
                        <a:pt x="209" y="128"/>
                      </a:cubicBezTo>
                      <a:cubicBezTo>
                        <a:pt x="163" y="180"/>
                        <a:pt x="99" y="217"/>
                        <a:pt x="31" y="233"/>
                      </a:cubicBezTo>
                    </a:path>
                  </a:pathLst>
                </a:custGeom>
                <a:solidFill>
                  <a:srgbClr val="E47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22" name="Freeform 71">
                  <a:extLst>
                    <a:ext uri="{FF2B5EF4-FFF2-40B4-BE49-F238E27FC236}">
                      <a16:creationId xmlns:a16="http://schemas.microsoft.com/office/drawing/2014/main" id="{4E6B482D-CE0C-51E7-EDB3-AC46D6B55B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5" y="1498"/>
                  <a:ext cx="470" cy="599"/>
                </a:xfrm>
                <a:custGeom>
                  <a:avLst/>
                  <a:gdLst>
                    <a:gd name="T0" fmla="*/ 612 w 657"/>
                    <a:gd name="T1" fmla="*/ 219 h 908"/>
                    <a:gd name="T2" fmla="*/ 643 w 657"/>
                    <a:gd name="T3" fmla="*/ 423 h 908"/>
                    <a:gd name="T4" fmla="*/ 560 w 657"/>
                    <a:gd name="T5" fmla="*/ 794 h 908"/>
                    <a:gd name="T6" fmla="*/ 311 w 657"/>
                    <a:gd name="T7" fmla="*/ 908 h 908"/>
                    <a:gd name="T8" fmla="*/ 243 w 657"/>
                    <a:gd name="T9" fmla="*/ 900 h 908"/>
                    <a:gd name="T10" fmla="*/ 118 w 657"/>
                    <a:gd name="T11" fmla="*/ 789 h 908"/>
                    <a:gd name="T12" fmla="*/ 75 w 657"/>
                    <a:gd name="T13" fmla="*/ 728 h 908"/>
                    <a:gd name="T14" fmla="*/ 13 w 657"/>
                    <a:gd name="T15" fmla="*/ 713 h 908"/>
                    <a:gd name="T16" fmla="*/ 3 w 657"/>
                    <a:gd name="T17" fmla="*/ 707 h 908"/>
                    <a:gd name="T18" fmla="*/ 1 w 657"/>
                    <a:gd name="T19" fmla="*/ 692 h 908"/>
                    <a:gd name="T20" fmla="*/ 27 w 657"/>
                    <a:gd name="T21" fmla="*/ 587 h 908"/>
                    <a:gd name="T22" fmla="*/ 27 w 657"/>
                    <a:gd name="T23" fmla="*/ 410 h 908"/>
                    <a:gd name="T24" fmla="*/ 23 w 657"/>
                    <a:gd name="T25" fmla="*/ 239 h 908"/>
                    <a:gd name="T26" fmla="*/ 73 w 657"/>
                    <a:gd name="T27" fmla="*/ 164 h 908"/>
                    <a:gd name="T28" fmla="*/ 612 w 657"/>
                    <a:gd name="T29" fmla="*/ 219 h 9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57" h="908">
                      <a:moveTo>
                        <a:pt x="612" y="219"/>
                      </a:moveTo>
                      <a:cubicBezTo>
                        <a:pt x="639" y="283"/>
                        <a:pt x="641" y="354"/>
                        <a:pt x="643" y="423"/>
                      </a:cubicBezTo>
                      <a:cubicBezTo>
                        <a:pt x="646" y="558"/>
                        <a:pt x="657" y="686"/>
                        <a:pt x="560" y="794"/>
                      </a:cubicBezTo>
                      <a:cubicBezTo>
                        <a:pt x="497" y="864"/>
                        <a:pt x="405" y="906"/>
                        <a:pt x="311" y="908"/>
                      </a:cubicBezTo>
                      <a:cubicBezTo>
                        <a:pt x="288" y="908"/>
                        <a:pt x="265" y="906"/>
                        <a:pt x="243" y="900"/>
                      </a:cubicBezTo>
                      <a:cubicBezTo>
                        <a:pt x="187" y="883"/>
                        <a:pt x="147" y="837"/>
                        <a:pt x="118" y="789"/>
                      </a:cubicBezTo>
                      <a:cubicBezTo>
                        <a:pt x="104" y="765"/>
                        <a:pt x="98" y="738"/>
                        <a:pt x="75" y="728"/>
                      </a:cubicBezTo>
                      <a:cubicBezTo>
                        <a:pt x="55" y="719"/>
                        <a:pt x="33" y="720"/>
                        <a:pt x="13" y="713"/>
                      </a:cubicBezTo>
                      <a:cubicBezTo>
                        <a:pt x="9" y="711"/>
                        <a:pt x="5" y="710"/>
                        <a:pt x="3" y="707"/>
                      </a:cubicBezTo>
                      <a:cubicBezTo>
                        <a:pt x="0" y="703"/>
                        <a:pt x="1" y="697"/>
                        <a:pt x="1" y="692"/>
                      </a:cubicBezTo>
                      <a:cubicBezTo>
                        <a:pt x="6" y="656"/>
                        <a:pt x="18" y="622"/>
                        <a:pt x="27" y="587"/>
                      </a:cubicBezTo>
                      <a:cubicBezTo>
                        <a:pt x="41" y="530"/>
                        <a:pt x="36" y="468"/>
                        <a:pt x="27" y="410"/>
                      </a:cubicBezTo>
                      <a:cubicBezTo>
                        <a:pt x="17" y="354"/>
                        <a:pt x="3" y="295"/>
                        <a:pt x="23" y="239"/>
                      </a:cubicBezTo>
                      <a:cubicBezTo>
                        <a:pt x="33" y="211"/>
                        <a:pt x="52" y="186"/>
                        <a:pt x="73" y="164"/>
                      </a:cubicBezTo>
                      <a:cubicBezTo>
                        <a:pt x="224" y="6"/>
                        <a:pt x="515" y="0"/>
                        <a:pt x="612" y="219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23" name="Freeform 72">
                  <a:extLst>
                    <a:ext uri="{FF2B5EF4-FFF2-40B4-BE49-F238E27FC236}">
                      <a16:creationId xmlns:a16="http://schemas.microsoft.com/office/drawing/2014/main" id="{DC2C7FE8-57D3-F9EA-DE9C-12CFDE61B7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4" y="1490"/>
                  <a:ext cx="657" cy="520"/>
                </a:xfrm>
                <a:custGeom>
                  <a:avLst/>
                  <a:gdLst>
                    <a:gd name="T0" fmla="*/ 621 w 919"/>
                    <a:gd name="T1" fmla="*/ 5 h 789"/>
                    <a:gd name="T2" fmla="*/ 433 w 919"/>
                    <a:gd name="T3" fmla="*/ 35 h 789"/>
                    <a:gd name="T4" fmla="*/ 134 w 919"/>
                    <a:gd name="T5" fmla="*/ 79 h 789"/>
                    <a:gd name="T6" fmla="*/ 47 w 919"/>
                    <a:gd name="T7" fmla="*/ 92 h 789"/>
                    <a:gd name="T8" fmla="*/ 65 w 919"/>
                    <a:gd name="T9" fmla="*/ 266 h 789"/>
                    <a:gd name="T10" fmla="*/ 231 w 919"/>
                    <a:gd name="T11" fmla="*/ 352 h 789"/>
                    <a:gd name="T12" fmla="*/ 397 w 919"/>
                    <a:gd name="T13" fmla="*/ 349 h 789"/>
                    <a:gd name="T14" fmla="*/ 515 w 919"/>
                    <a:gd name="T15" fmla="*/ 338 h 789"/>
                    <a:gd name="T16" fmla="*/ 581 w 919"/>
                    <a:gd name="T17" fmla="*/ 358 h 789"/>
                    <a:gd name="T18" fmla="*/ 607 w 919"/>
                    <a:gd name="T19" fmla="*/ 537 h 789"/>
                    <a:gd name="T20" fmla="*/ 643 w 919"/>
                    <a:gd name="T21" fmla="*/ 611 h 789"/>
                    <a:gd name="T22" fmla="*/ 718 w 919"/>
                    <a:gd name="T23" fmla="*/ 647 h 789"/>
                    <a:gd name="T24" fmla="*/ 750 w 919"/>
                    <a:gd name="T25" fmla="*/ 691 h 789"/>
                    <a:gd name="T26" fmla="*/ 749 w 919"/>
                    <a:gd name="T27" fmla="*/ 735 h 789"/>
                    <a:gd name="T28" fmla="*/ 760 w 919"/>
                    <a:gd name="T29" fmla="*/ 778 h 789"/>
                    <a:gd name="T30" fmla="*/ 805 w 919"/>
                    <a:gd name="T31" fmla="*/ 778 h 789"/>
                    <a:gd name="T32" fmla="*/ 832 w 919"/>
                    <a:gd name="T33" fmla="*/ 740 h 789"/>
                    <a:gd name="T34" fmla="*/ 912 w 919"/>
                    <a:gd name="T35" fmla="*/ 408 h 789"/>
                    <a:gd name="T36" fmla="*/ 841 w 919"/>
                    <a:gd name="T37" fmla="*/ 149 h 789"/>
                    <a:gd name="T38" fmla="*/ 621 w 919"/>
                    <a:gd name="T39" fmla="*/ 5 h 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19" h="789">
                      <a:moveTo>
                        <a:pt x="621" y="5"/>
                      </a:moveTo>
                      <a:cubicBezTo>
                        <a:pt x="557" y="0"/>
                        <a:pt x="492" y="15"/>
                        <a:pt x="433" y="35"/>
                      </a:cubicBezTo>
                      <a:cubicBezTo>
                        <a:pt x="344" y="66"/>
                        <a:pt x="229" y="83"/>
                        <a:pt x="134" y="79"/>
                      </a:cubicBezTo>
                      <a:cubicBezTo>
                        <a:pt x="107" y="78"/>
                        <a:pt x="70" y="74"/>
                        <a:pt x="47" y="92"/>
                      </a:cubicBezTo>
                      <a:cubicBezTo>
                        <a:pt x="0" y="130"/>
                        <a:pt x="36" y="227"/>
                        <a:pt x="65" y="266"/>
                      </a:cubicBezTo>
                      <a:cubicBezTo>
                        <a:pt x="104" y="319"/>
                        <a:pt x="168" y="344"/>
                        <a:pt x="231" y="352"/>
                      </a:cubicBezTo>
                      <a:cubicBezTo>
                        <a:pt x="286" y="359"/>
                        <a:pt x="342" y="354"/>
                        <a:pt x="397" y="349"/>
                      </a:cubicBezTo>
                      <a:cubicBezTo>
                        <a:pt x="436" y="346"/>
                        <a:pt x="476" y="345"/>
                        <a:pt x="515" y="338"/>
                      </a:cubicBezTo>
                      <a:cubicBezTo>
                        <a:pt x="542" y="333"/>
                        <a:pt x="568" y="325"/>
                        <a:pt x="581" y="358"/>
                      </a:cubicBezTo>
                      <a:cubicBezTo>
                        <a:pt x="605" y="415"/>
                        <a:pt x="596" y="478"/>
                        <a:pt x="607" y="537"/>
                      </a:cubicBezTo>
                      <a:cubicBezTo>
                        <a:pt x="612" y="565"/>
                        <a:pt x="619" y="594"/>
                        <a:pt x="643" y="611"/>
                      </a:cubicBezTo>
                      <a:cubicBezTo>
                        <a:pt x="665" y="627"/>
                        <a:pt x="692" y="638"/>
                        <a:pt x="718" y="647"/>
                      </a:cubicBezTo>
                      <a:cubicBezTo>
                        <a:pt x="744" y="656"/>
                        <a:pt x="750" y="660"/>
                        <a:pt x="750" y="691"/>
                      </a:cubicBezTo>
                      <a:cubicBezTo>
                        <a:pt x="750" y="706"/>
                        <a:pt x="749" y="720"/>
                        <a:pt x="749" y="735"/>
                      </a:cubicBezTo>
                      <a:cubicBezTo>
                        <a:pt x="749" y="750"/>
                        <a:pt x="749" y="767"/>
                        <a:pt x="760" y="778"/>
                      </a:cubicBezTo>
                      <a:cubicBezTo>
                        <a:pt x="772" y="789"/>
                        <a:pt x="792" y="787"/>
                        <a:pt x="805" y="778"/>
                      </a:cubicBezTo>
                      <a:cubicBezTo>
                        <a:pt x="818" y="769"/>
                        <a:pt x="826" y="755"/>
                        <a:pt x="832" y="740"/>
                      </a:cubicBezTo>
                      <a:cubicBezTo>
                        <a:pt x="874" y="632"/>
                        <a:pt x="919" y="527"/>
                        <a:pt x="912" y="408"/>
                      </a:cubicBezTo>
                      <a:cubicBezTo>
                        <a:pt x="907" y="319"/>
                        <a:pt x="887" y="226"/>
                        <a:pt x="841" y="149"/>
                      </a:cubicBezTo>
                      <a:cubicBezTo>
                        <a:pt x="794" y="68"/>
                        <a:pt x="716" y="12"/>
                        <a:pt x="621" y="5"/>
                      </a:cubicBezTo>
                    </a:path>
                  </a:pathLst>
                </a:custGeom>
                <a:solidFill>
                  <a:srgbClr val="2232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24" name="Freeform 73">
                  <a:extLst>
                    <a:ext uri="{FF2B5EF4-FFF2-40B4-BE49-F238E27FC236}">
                      <a16:creationId xmlns:a16="http://schemas.microsoft.com/office/drawing/2014/main" id="{55024622-E142-FAA8-9FA6-3808D7536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2" y="1770"/>
                  <a:ext cx="123" cy="193"/>
                </a:xfrm>
                <a:custGeom>
                  <a:avLst/>
                  <a:gdLst>
                    <a:gd name="T0" fmla="*/ 31 w 172"/>
                    <a:gd name="T1" fmla="*/ 50 h 292"/>
                    <a:gd name="T2" fmla="*/ 134 w 172"/>
                    <a:gd name="T3" fmla="*/ 39 h 292"/>
                    <a:gd name="T4" fmla="*/ 142 w 172"/>
                    <a:gd name="T5" fmla="*/ 197 h 292"/>
                    <a:gd name="T6" fmla="*/ 22 w 172"/>
                    <a:gd name="T7" fmla="*/ 233 h 292"/>
                    <a:gd name="T8" fmla="*/ 4 w 172"/>
                    <a:gd name="T9" fmla="*/ 176 h 292"/>
                    <a:gd name="T10" fmla="*/ 12 w 172"/>
                    <a:gd name="T11" fmla="*/ 85 h 292"/>
                    <a:gd name="T12" fmla="*/ 31 w 172"/>
                    <a:gd name="T13" fmla="*/ 5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2" h="292">
                      <a:moveTo>
                        <a:pt x="31" y="50"/>
                      </a:moveTo>
                      <a:cubicBezTo>
                        <a:pt x="58" y="17"/>
                        <a:pt x="100" y="0"/>
                        <a:pt x="134" y="39"/>
                      </a:cubicBezTo>
                      <a:cubicBezTo>
                        <a:pt x="172" y="83"/>
                        <a:pt x="167" y="148"/>
                        <a:pt x="142" y="197"/>
                      </a:cubicBezTo>
                      <a:cubicBezTo>
                        <a:pt x="119" y="242"/>
                        <a:pt x="62" y="292"/>
                        <a:pt x="22" y="233"/>
                      </a:cubicBezTo>
                      <a:cubicBezTo>
                        <a:pt x="11" y="217"/>
                        <a:pt x="7" y="196"/>
                        <a:pt x="4" y="176"/>
                      </a:cubicBezTo>
                      <a:cubicBezTo>
                        <a:pt x="0" y="146"/>
                        <a:pt x="1" y="114"/>
                        <a:pt x="12" y="85"/>
                      </a:cubicBezTo>
                      <a:cubicBezTo>
                        <a:pt x="16" y="73"/>
                        <a:pt x="23" y="61"/>
                        <a:pt x="31" y="50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25" name="Freeform 74">
                  <a:extLst>
                    <a:ext uri="{FF2B5EF4-FFF2-40B4-BE49-F238E27FC236}">
                      <a16:creationId xmlns:a16="http://schemas.microsoft.com/office/drawing/2014/main" id="{05A53098-A389-93C9-7B6A-6429BFB9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2" y="2062"/>
                  <a:ext cx="183" cy="224"/>
                </a:xfrm>
                <a:custGeom>
                  <a:avLst/>
                  <a:gdLst>
                    <a:gd name="T0" fmla="*/ 255 w 255"/>
                    <a:gd name="T1" fmla="*/ 61 h 340"/>
                    <a:gd name="T2" fmla="*/ 35 w 255"/>
                    <a:gd name="T3" fmla="*/ 0 h 340"/>
                    <a:gd name="T4" fmla="*/ 0 w 255"/>
                    <a:gd name="T5" fmla="*/ 298 h 340"/>
                    <a:gd name="T6" fmla="*/ 148 w 255"/>
                    <a:gd name="T7" fmla="*/ 340 h 340"/>
                    <a:gd name="T8" fmla="*/ 255 w 255"/>
                    <a:gd name="T9" fmla="*/ 61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340">
                      <a:moveTo>
                        <a:pt x="255" y="61"/>
                      </a:moveTo>
                      <a:cubicBezTo>
                        <a:pt x="251" y="60"/>
                        <a:pt x="35" y="0"/>
                        <a:pt x="35" y="0"/>
                      </a:cubicBezTo>
                      <a:lnTo>
                        <a:pt x="0" y="298"/>
                      </a:lnTo>
                      <a:lnTo>
                        <a:pt x="148" y="340"/>
                      </a:lnTo>
                      <a:lnTo>
                        <a:pt x="255" y="61"/>
                      </a:lnTo>
                    </a:path>
                  </a:pathLst>
                </a:custGeom>
                <a:solidFill>
                  <a:srgbClr val="8182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26" name="Freeform 75">
                  <a:extLst>
                    <a:ext uri="{FF2B5EF4-FFF2-40B4-BE49-F238E27FC236}">
                      <a16:creationId xmlns:a16="http://schemas.microsoft.com/office/drawing/2014/main" id="{67090898-344F-FF4A-0AE6-94B5BE426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7" y="2159"/>
                  <a:ext cx="299" cy="175"/>
                </a:xfrm>
                <a:custGeom>
                  <a:avLst/>
                  <a:gdLst>
                    <a:gd name="T0" fmla="*/ 62 w 419"/>
                    <a:gd name="T1" fmla="*/ 5 h 265"/>
                    <a:gd name="T2" fmla="*/ 46 w 419"/>
                    <a:gd name="T3" fmla="*/ 1 h 265"/>
                    <a:gd name="T4" fmla="*/ 5 w 419"/>
                    <a:gd name="T5" fmla="*/ 73 h 265"/>
                    <a:gd name="T6" fmla="*/ 2 w 419"/>
                    <a:gd name="T7" fmla="*/ 115 h 265"/>
                    <a:gd name="T8" fmla="*/ 39 w 419"/>
                    <a:gd name="T9" fmla="*/ 171 h 265"/>
                    <a:gd name="T10" fmla="*/ 103 w 419"/>
                    <a:gd name="T11" fmla="*/ 200 h 265"/>
                    <a:gd name="T12" fmla="*/ 200 w 419"/>
                    <a:gd name="T13" fmla="*/ 222 h 265"/>
                    <a:gd name="T14" fmla="*/ 243 w 419"/>
                    <a:gd name="T15" fmla="*/ 235 h 265"/>
                    <a:gd name="T16" fmla="*/ 286 w 419"/>
                    <a:gd name="T17" fmla="*/ 255 h 265"/>
                    <a:gd name="T18" fmla="*/ 355 w 419"/>
                    <a:gd name="T19" fmla="*/ 256 h 265"/>
                    <a:gd name="T20" fmla="*/ 394 w 419"/>
                    <a:gd name="T21" fmla="*/ 228 h 265"/>
                    <a:gd name="T22" fmla="*/ 358 w 419"/>
                    <a:gd name="T23" fmla="*/ 137 h 265"/>
                    <a:gd name="T24" fmla="*/ 258 w 419"/>
                    <a:gd name="T25" fmla="*/ 37 h 265"/>
                    <a:gd name="T26" fmla="*/ 245 w 419"/>
                    <a:gd name="T27" fmla="*/ 70 h 265"/>
                    <a:gd name="T28" fmla="*/ 205 w 419"/>
                    <a:gd name="T29" fmla="*/ 57 h 265"/>
                    <a:gd name="T30" fmla="*/ 62 w 419"/>
                    <a:gd name="T31" fmla="*/ 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19" h="265">
                      <a:moveTo>
                        <a:pt x="62" y="5"/>
                      </a:moveTo>
                      <a:cubicBezTo>
                        <a:pt x="57" y="2"/>
                        <a:pt x="52" y="0"/>
                        <a:pt x="46" y="1"/>
                      </a:cubicBezTo>
                      <a:cubicBezTo>
                        <a:pt x="26" y="5"/>
                        <a:pt x="10" y="56"/>
                        <a:pt x="5" y="73"/>
                      </a:cubicBezTo>
                      <a:cubicBezTo>
                        <a:pt x="2" y="86"/>
                        <a:pt x="0" y="101"/>
                        <a:pt x="2" y="115"/>
                      </a:cubicBezTo>
                      <a:cubicBezTo>
                        <a:pt x="5" y="138"/>
                        <a:pt x="20" y="157"/>
                        <a:pt x="39" y="171"/>
                      </a:cubicBezTo>
                      <a:cubicBezTo>
                        <a:pt x="58" y="185"/>
                        <a:pt x="80" y="193"/>
                        <a:pt x="103" y="200"/>
                      </a:cubicBezTo>
                      <a:cubicBezTo>
                        <a:pt x="134" y="209"/>
                        <a:pt x="167" y="217"/>
                        <a:pt x="200" y="222"/>
                      </a:cubicBezTo>
                      <a:cubicBezTo>
                        <a:pt x="218" y="224"/>
                        <a:pt x="228" y="226"/>
                        <a:pt x="243" y="235"/>
                      </a:cubicBezTo>
                      <a:cubicBezTo>
                        <a:pt x="257" y="243"/>
                        <a:pt x="271" y="250"/>
                        <a:pt x="286" y="255"/>
                      </a:cubicBezTo>
                      <a:cubicBezTo>
                        <a:pt x="308" y="263"/>
                        <a:pt x="333" y="265"/>
                        <a:pt x="355" y="256"/>
                      </a:cubicBezTo>
                      <a:cubicBezTo>
                        <a:pt x="370" y="250"/>
                        <a:pt x="383" y="240"/>
                        <a:pt x="394" y="228"/>
                      </a:cubicBezTo>
                      <a:cubicBezTo>
                        <a:pt x="419" y="200"/>
                        <a:pt x="378" y="158"/>
                        <a:pt x="358" y="137"/>
                      </a:cubicBezTo>
                      <a:cubicBezTo>
                        <a:pt x="325" y="104"/>
                        <a:pt x="292" y="70"/>
                        <a:pt x="258" y="37"/>
                      </a:cubicBezTo>
                      <a:cubicBezTo>
                        <a:pt x="253" y="49"/>
                        <a:pt x="247" y="67"/>
                        <a:pt x="245" y="70"/>
                      </a:cubicBezTo>
                      <a:cubicBezTo>
                        <a:pt x="232" y="65"/>
                        <a:pt x="219" y="61"/>
                        <a:pt x="205" y="57"/>
                      </a:cubicBezTo>
                      <a:cubicBezTo>
                        <a:pt x="156" y="42"/>
                        <a:pt x="110" y="24"/>
                        <a:pt x="62" y="5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27" name="Freeform 76">
                  <a:extLst>
                    <a:ext uri="{FF2B5EF4-FFF2-40B4-BE49-F238E27FC236}">
                      <a16:creationId xmlns:a16="http://schemas.microsoft.com/office/drawing/2014/main" id="{D79EB613-D489-416E-C636-54629FA0E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8" y="2221"/>
                  <a:ext cx="512" cy="603"/>
                </a:xfrm>
                <a:custGeom>
                  <a:avLst/>
                  <a:gdLst>
                    <a:gd name="T0" fmla="*/ 343 w 715"/>
                    <a:gd name="T1" fmla="*/ 147 h 916"/>
                    <a:gd name="T2" fmla="*/ 91 w 715"/>
                    <a:gd name="T3" fmla="*/ 580 h 916"/>
                    <a:gd name="T4" fmla="*/ 50 w 715"/>
                    <a:gd name="T5" fmla="*/ 842 h 916"/>
                    <a:gd name="T6" fmla="*/ 145 w 715"/>
                    <a:gd name="T7" fmla="*/ 901 h 916"/>
                    <a:gd name="T8" fmla="*/ 382 w 715"/>
                    <a:gd name="T9" fmla="*/ 739 h 916"/>
                    <a:gd name="T10" fmla="*/ 564 w 715"/>
                    <a:gd name="T11" fmla="*/ 469 h 916"/>
                    <a:gd name="T12" fmla="*/ 705 w 715"/>
                    <a:gd name="T13" fmla="*/ 170 h 916"/>
                    <a:gd name="T14" fmla="*/ 667 w 715"/>
                    <a:gd name="T15" fmla="*/ 41 h 916"/>
                    <a:gd name="T16" fmla="*/ 510 w 715"/>
                    <a:gd name="T17" fmla="*/ 15 h 916"/>
                    <a:gd name="T18" fmla="*/ 343 w 715"/>
                    <a:gd name="T19" fmla="*/ 147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15" h="916">
                      <a:moveTo>
                        <a:pt x="343" y="147"/>
                      </a:moveTo>
                      <a:cubicBezTo>
                        <a:pt x="246" y="284"/>
                        <a:pt x="168" y="431"/>
                        <a:pt x="91" y="580"/>
                      </a:cubicBezTo>
                      <a:cubicBezTo>
                        <a:pt x="53" y="653"/>
                        <a:pt x="0" y="761"/>
                        <a:pt x="50" y="842"/>
                      </a:cubicBezTo>
                      <a:cubicBezTo>
                        <a:pt x="70" y="876"/>
                        <a:pt x="107" y="895"/>
                        <a:pt x="145" y="901"/>
                      </a:cubicBezTo>
                      <a:cubicBezTo>
                        <a:pt x="246" y="916"/>
                        <a:pt x="325" y="806"/>
                        <a:pt x="382" y="739"/>
                      </a:cubicBezTo>
                      <a:cubicBezTo>
                        <a:pt x="453" y="655"/>
                        <a:pt x="510" y="564"/>
                        <a:pt x="564" y="469"/>
                      </a:cubicBezTo>
                      <a:cubicBezTo>
                        <a:pt x="619" y="373"/>
                        <a:pt x="682" y="281"/>
                        <a:pt x="705" y="170"/>
                      </a:cubicBezTo>
                      <a:cubicBezTo>
                        <a:pt x="715" y="120"/>
                        <a:pt x="711" y="73"/>
                        <a:pt x="667" y="41"/>
                      </a:cubicBezTo>
                      <a:cubicBezTo>
                        <a:pt x="624" y="9"/>
                        <a:pt x="561" y="0"/>
                        <a:pt x="510" y="15"/>
                      </a:cubicBezTo>
                      <a:cubicBezTo>
                        <a:pt x="437" y="35"/>
                        <a:pt x="385" y="87"/>
                        <a:pt x="343" y="147"/>
                      </a:cubicBezTo>
                    </a:path>
                  </a:pathLst>
                </a:custGeom>
                <a:solidFill>
                  <a:srgbClr val="5EC8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28" name="Freeform 77">
                  <a:extLst>
                    <a:ext uri="{FF2B5EF4-FFF2-40B4-BE49-F238E27FC236}">
                      <a16:creationId xmlns:a16="http://schemas.microsoft.com/office/drawing/2014/main" id="{33AE3663-0AFB-D097-4F3D-C47D607F4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0" y="2241"/>
                  <a:ext cx="484" cy="597"/>
                </a:xfrm>
                <a:custGeom>
                  <a:avLst/>
                  <a:gdLst>
                    <a:gd name="T0" fmla="*/ 563 w 678"/>
                    <a:gd name="T1" fmla="*/ 530 h 906"/>
                    <a:gd name="T2" fmla="*/ 453 w 678"/>
                    <a:gd name="T3" fmla="*/ 364 h 906"/>
                    <a:gd name="T4" fmla="*/ 193 w 678"/>
                    <a:gd name="T5" fmla="*/ 18 h 906"/>
                    <a:gd name="T6" fmla="*/ 176 w 678"/>
                    <a:gd name="T7" fmla="*/ 3 h 906"/>
                    <a:gd name="T8" fmla="*/ 146 w 678"/>
                    <a:gd name="T9" fmla="*/ 9 h 906"/>
                    <a:gd name="T10" fmla="*/ 10 w 678"/>
                    <a:gd name="T11" fmla="*/ 98 h 906"/>
                    <a:gd name="T12" fmla="*/ 3 w 678"/>
                    <a:gd name="T13" fmla="*/ 107 h 906"/>
                    <a:gd name="T14" fmla="*/ 5 w 678"/>
                    <a:gd name="T15" fmla="*/ 125 h 906"/>
                    <a:gd name="T16" fmla="*/ 48 w 678"/>
                    <a:gd name="T17" fmla="*/ 231 h 906"/>
                    <a:gd name="T18" fmla="*/ 388 w 678"/>
                    <a:gd name="T19" fmla="*/ 800 h 906"/>
                    <a:gd name="T20" fmla="*/ 656 w 678"/>
                    <a:gd name="T21" fmla="*/ 723 h 906"/>
                    <a:gd name="T22" fmla="*/ 641 w 678"/>
                    <a:gd name="T23" fmla="*/ 677 h 906"/>
                    <a:gd name="T24" fmla="*/ 563 w 678"/>
                    <a:gd name="T25" fmla="*/ 530 h 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78" h="906">
                      <a:moveTo>
                        <a:pt x="563" y="530"/>
                      </a:moveTo>
                      <a:cubicBezTo>
                        <a:pt x="529" y="474"/>
                        <a:pt x="490" y="419"/>
                        <a:pt x="453" y="364"/>
                      </a:cubicBezTo>
                      <a:cubicBezTo>
                        <a:pt x="372" y="245"/>
                        <a:pt x="283" y="130"/>
                        <a:pt x="193" y="18"/>
                      </a:cubicBezTo>
                      <a:cubicBezTo>
                        <a:pt x="188" y="12"/>
                        <a:pt x="183" y="6"/>
                        <a:pt x="176" y="3"/>
                      </a:cubicBezTo>
                      <a:cubicBezTo>
                        <a:pt x="166" y="0"/>
                        <a:pt x="155" y="4"/>
                        <a:pt x="146" y="9"/>
                      </a:cubicBezTo>
                      <a:cubicBezTo>
                        <a:pt x="97" y="33"/>
                        <a:pt x="51" y="63"/>
                        <a:pt x="10" y="98"/>
                      </a:cubicBezTo>
                      <a:cubicBezTo>
                        <a:pt x="7" y="101"/>
                        <a:pt x="4" y="103"/>
                        <a:pt x="3" y="107"/>
                      </a:cubicBezTo>
                      <a:cubicBezTo>
                        <a:pt x="0" y="112"/>
                        <a:pt x="3" y="119"/>
                        <a:pt x="5" y="125"/>
                      </a:cubicBezTo>
                      <a:cubicBezTo>
                        <a:pt x="19" y="161"/>
                        <a:pt x="33" y="196"/>
                        <a:pt x="48" y="231"/>
                      </a:cubicBezTo>
                      <a:cubicBezTo>
                        <a:pt x="138" y="431"/>
                        <a:pt x="266" y="617"/>
                        <a:pt x="388" y="800"/>
                      </a:cubicBezTo>
                      <a:cubicBezTo>
                        <a:pt x="458" y="906"/>
                        <a:pt x="678" y="873"/>
                        <a:pt x="656" y="723"/>
                      </a:cubicBezTo>
                      <a:cubicBezTo>
                        <a:pt x="654" y="707"/>
                        <a:pt x="648" y="692"/>
                        <a:pt x="641" y="677"/>
                      </a:cubicBezTo>
                      <a:cubicBezTo>
                        <a:pt x="619" y="626"/>
                        <a:pt x="592" y="578"/>
                        <a:pt x="563" y="530"/>
                      </a:cubicBezTo>
                    </a:path>
                  </a:pathLst>
                </a:custGeom>
                <a:solidFill>
                  <a:srgbClr val="5EC8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29" name="Freeform 78">
                  <a:extLst>
                    <a:ext uri="{FF2B5EF4-FFF2-40B4-BE49-F238E27FC236}">
                      <a16:creationId xmlns:a16="http://schemas.microsoft.com/office/drawing/2014/main" id="{9BAE8804-426D-CCD2-1012-40C5183E5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6" y="1802"/>
                  <a:ext cx="39" cy="64"/>
                </a:xfrm>
                <a:custGeom>
                  <a:avLst/>
                  <a:gdLst>
                    <a:gd name="T0" fmla="*/ 1 w 55"/>
                    <a:gd name="T1" fmla="*/ 47 h 97"/>
                    <a:gd name="T2" fmla="*/ 26 w 55"/>
                    <a:gd name="T3" fmla="*/ 96 h 97"/>
                    <a:gd name="T4" fmla="*/ 54 w 55"/>
                    <a:gd name="T5" fmla="*/ 49 h 97"/>
                    <a:gd name="T6" fmla="*/ 29 w 55"/>
                    <a:gd name="T7" fmla="*/ 0 h 97"/>
                    <a:gd name="T8" fmla="*/ 1 w 55"/>
                    <a:gd name="T9" fmla="*/ 4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97">
                      <a:moveTo>
                        <a:pt x="1" y="47"/>
                      </a:moveTo>
                      <a:cubicBezTo>
                        <a:pt x="0" y="74"/>
                        <a:pt x="11" y="96"/>
                        <a:pt x="26" y="96"/>
                      </a:cubicBezTo>
                      <a:cubicBezTo>
                        <a:pt x="40" y="97"/>
                        <a:pt x="53" y="76"/>
                        <a:pt x="54" y="49"/>
                      </a:cubicBezTo>
                      <a:cubicBezTo>
                        <a:pt x="55" y="23"/>
                        <a:pt x="44" y="1"/>
                        <a:pt x="29" y="0"/>
                      </a:cubicBezTo>
                      <a:cubicBezTo>
                        <a:pt x="15" y="0"/>
                        <a:pt x="2" y="21"/>
                        <a:pt x="1" y="47"/>
                      </a:cubicBezTo>
                      <a:close/>
                    </a:path>
                  </a:pathLst>
                </a:custGeom>
                <a:solidFill>
                  <a:srgbClr val="3327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30" name="Freeform 79">
                  <a:extLst>
                    <a:ext uri="{FF2B5EF4-FFF2-40B4-BE49-F238E27FC236}">
                      <a16:creationId xmlns:a16="http://schemas.microsoft.com/office/drawing/2014/main" id="{D04ECCA7-B6E5-A9AD-736A-1F82D311CF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5" y="1946"/>
                  <a:ext cx="107" cy="73"/>
                </a:xfrm>
                <a:custGeom>
                  <a:avLst/>
                  <a:gdLst>
                    <a:gd name="T0" fmla="*/ 0 w 150"/>
                    <a:gd name="T1" fmla="*/ 108 h 111"/>
                    <a:gd name="T2" fmla="*/ 89 w 150"/>
                    <a:gd name="T3" fmla="*/ 72 h 111"/>
                    <a:gd name="T4" fmla="*/ 124 w 150"/>
                    <a:gd name="T5" fmla="*/ 42 h 111"/>
                    <a:gd name="T6" fmla="*/ 149 w 150"/>
                    <a:gd name="T7" fmla="*/ 0 h 111"/>
                    <a:gd name="T8" fmla="*/ 135 w 150"/>
                    <a:gd name="T9" fmla="*/ 49 h 111"/>
                    <a:gd name="T10" fmla="*/ 98 w 150"/>
                    <a:gd name="T11" fmla="*/ 86 h 111"/>
                    <a:gd name="T12" fmla="*/ 0 w 150"/>
                    <a:gd name="T13" fmla="*/ 108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0" h="111">
                      <a:moveTo>
                        <a:pt x="0" y="108"/>
                      </a:moveTo>
                      <a:cubicBezTo>
                        <a:pt x="32" y="98"/>
                        <a:pt x="63" y="89"/>
                        <a:pt x="89" y="72"/>
                      </a:cubicBezTo>
                      <a:cubicBezTo>
                        <a:pt x="102" y="64"/>
                        <a:pt x="114" y="54"/>
                        <a:pt x="124" y="42"/>
                      </a:cubicBezTo>
                      <a:cubicBezTo>
                        <a:pt x="135" y="30"/>
                        <a:pt x="143" y="16"/>
                        <a:pt x="149" y="0"/>
                      </a:cubicBezTo>
                      <a:cubicBezTo>
                        <a:pt x="150" y="17"/>
                        <a:pt x="144" y="35"/>
                        <a:pt x="135" y="49"/>
                      </a:cubicBezTo>
                      <a:cubicBezTo>
                        <a:pt x="126" y="64"/>
                        <a:pt x="113" y="77"/>
                        <a:pt x="98" y="86"/>
                      </a:cubicBezTo>
                      <a:cubicBezTo>
                        <a:pt x="68" y="104"/>
                        <a:pt x="33" y="111"/>
                        <a:pt x="0" y="108"/>
                      </a:cubicBezTo>
                    </a:path>
                  </a:pathLst>
                </a:custGeom>
                <a:solidFill>
                  <a:srgbClr val="E658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31" name="Freeform 80">
                  <a:extLst>
                    <a:ext uri="{FF2B5EF4-FFF2-40B4-BE49-F238E27FC236}">
                      <a16:creationId xmlns:a16="http://schemas.microsoft.com/office/drawing/2014/main" id="{AD3495CD-5663-A4C7-04B0-94B41DC2F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0" y="3457"/>
                  <a:ext cx="214" cy="691"/>
                </a:xfrm>
                <a:custGeom>
                  <a:avLst/>
                  <a:gdLst>
                    <a:gd name="T0" fmla="*/ 135 w 214"/>
                    <a:gd name="T1" fmla="*/ 0 h 691"/>
                    <a:gd name="T2" fmla="*/ 0 w 214"/>
                    <a:gd name="T3" fmla="*/ 691 h 691"/>
                    <a:gd name="T4" fmla="*/ 67 w 214"/>
                    <a:gd name="T5" fmla="*/ 691 h 691"/>
                    <a:gd name="T6" fmla="*/ 214 w 214"/>
                    <a:gd name="T7" fmla="*/ 0 h 691"/>
                    <a:gd name="T8" fmla="*/ 135 w 214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691">
                      <a:moveTo>
                        <a:pt x="135" y="0"/>
                      </a:moveTo>
                      <a:lnTo>
                        <a:pt x="0" y="691"/>
                      </a:lnTo>
                      <a:lnTo>
                        <a:pt x="67" y="691"/>
                      </a:lnTo>
                      <a:lnTo>
                        <a:pt x="214" y="0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A05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32" name="Freeform 81">
                  <a:extLst>
                    <a:ext uri="{FF2B5EF4-FFF2-40B4-BE49-F238E27FC236}">
                      <a16:creationId xmlns:a16="http://schemas.microsoft.com/office/drawing/2014/main" id="{0D719F5E-7E58-1049-240B-EE6900552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4" y="3457"/>
                  <a:ext cx="214" cy="691"/>
                </a:xfrm>
                <a:custGeom>
                  <a:avLst/>
                  <a:gdLst>
                    <a:gd name="T0" fmla="*/ 135 w 214"/>
                    <a:gd name="T1" fmla="*/ 0 h 691"/>
                    <a:gd name="T2" fmla="*/ 0 w 214"/>
                    <a:gd name="T3" fmla="*/ 691 h 691"/>
                    <a:gd name="T4" fmla="*/ 68 w 214"/>
                    <a:gd name="T5" fmla="*/ 691 h 691"/>
                    <a:gd name="T6" fmla="*/ 214 w 214"/>
                    <a:gd name="T7" fmla="*/ 0 h 691"/>
                    <a:gd name="T8" fmla="*/ 135 w 214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691">
                      <a:moveTo>
                        <a:pt x="135" y="0"/>
                      </a:moveTo>
                      <a:lnTo>
                        <a:pt x="0" y="691"/>
                      </a:lnTo>
                      <a:lnTo>
                        <a:pt x="68" y="691"/>
                      </a:lnTo>
                      <a:lnTo>
                        <a:pt x="214" y="0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33" name="Freeform 82">
                  <a:extLst>
                    <a:ext uri="{FF2B5EF4-FFF2-40B4-BE49-F238E27FC236}">
                      <a16:creationId xmlns:a16="http://schemas.microsoft.com/office/drawing/2014/main" id="{B0F84DA6-1686-C882-2D68-785E17EBCE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0" y="3457"/>
                  <a:ext cx="214" cy="691"/>
                </a:xfrm>
                <a:custGeom>
                  <a:avLst/>
                  <a:gdLst>
                    <a:gd name="T0" fmla="*/ 79 w 214"/>
                    <a:gd name="T1" fmla="*/ 0 h 691"/>
                    <a:gd name="T2" fmla="*/ 214 w 214"/>
                    <a:gd name="T3" fmla="*/ 691 h 691"/>
                    <a:gd name="T4" fmla="*/ 147 w 214"/>
                    <a:gd name="T5" fmla="*/ 691 h 691"/>
                    <a:gd name="T6" fmla="*/ 0 w 214"/>
                    <a:gd name="T7" fmla="*/ 0 h 691"/>
                    <a:gd name="T8" fmla="*/ 79 w 214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691">
                      <a:moveTo>
                        <a:pt x="79" y="0"/>
                      </a:moveTo>
                      <a:lnTo>
                        <a:pt x="214" y="691"/>
                      </a:lnTo>
                      <a:lnTo>
                        <a:pt x="147" y="691"/>
                      </a:lnTo>
                      <a:lnTo>
                        <a:pt x="0" y="0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34" name="Freeform 83">
                  <a:extLst>
                    <a:ext uri="{FF2B5EF4-FFF2-40B4-BE49-F238E27FC236}">
                      <a16:creationId xmlns:a16="http://schemas.microsoft.com/office/drawing/2014/main" id="{5A49F3CA-5679-1E44-4E47-1EB651153C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5" y="3457"/>
                  <a:ext cx="215" cy="691"/>
                </a:xfrm>
                <a:custGeom>
                  <a:avLst/>
                  <a:gdLst>
                    <a:gd name="T0" fmla="*/ 79 w 215"/>
                    <a:gd name="T1" fmla="*/ 0 h 691"/>
                    <a:gd name="T2" fmla="*/ 215 w 215"/>
                    <a:gd name="T3" fmla="*/ 691 h 691"/>
                    <a:gd name="T4" fmla="*/ 147 w 215"/>
                    <a:gd name="T5" fmla="*/ 691 h 691"/>
                    <a:gd name="T6" fmla="*/ 0 w 215"/>
                    <a:gd name="T7" fmla="*/ 0 h 691"/>
                    <a:gd name="T8" fmla="*/ 79 w 215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691">
                      <a:moveTo>
                        <a:pt x="79" y="0"/>
                      </a:moveTo>
                      <a:lnTo>
                        <a:pt x="215" y="691"/>
                      </a:lnTo>
                      <a:lnTo>
                        <a:pt x="147" y="691"/>
                      </a:lnTo>
                      <a:lnTo>
                        <a:pt x="0" y="0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A05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35" name="Freeform 84">
                  <a:extLst>
                    <a:ext uri="{FF2B5EF4-FFF2-40B4-BE49-F238E27FC236}">
                      <a16:creationId xmlns:a16="http://schemas.microsoft.com/office/drawing/2014/main" id="{CA64A460-196E-1F7D-27BB-BCFE06CF0A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2" y="1747"/>
                  <a:ext cx="105" cy="48"/>
                </a:xfrm>
                <a:custGeom>
                  <a:avLst/>
                  <a:gdLst>
                    <a:gd name="T0" fmla="*/ 27 w 147"/>
                    <a:gd name="T1" fmla="*/ 40 h 73"/>
                    <a:gd name="T2" fmla="*/ 119 w 147"/>
                    <a:gd name="T3" fmla="*/ 61 h 73"/>
                    <a:gd name="T4" fmla="*/ 137 w 147"/>
                    <a:gd name="T5" fmla="*/ 43 h 73"/>
                    <a:gd name="T6" fmla="*/ 15 w 147"/>
                    <a:gd name="T7" fmla="*/ 18 h 73"/>
                    <a:gd name="T8" fmla="*/ 27 w 147"/>
                    <a:gd name="T9" fmla="*/ 4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7" h="73">
                      <a:moveTo>
                        <a:pt x="27" y="40"/>
                      </a:moveTo>
                      <a:cubicBezTo>
                        <a:pt x="58" y="26"/>
                        <a:pt x="98" y="36"/>
                        <a:pt x="119" y="61"/>
                      </a:cubicBezTo>
                      <a:cubicBezTo>
                        <a:pt x="130" y="73"/>
                        <a:pt x="147" y="55"/>
                        <a:pt x="137" y="43"/>
                      </a:cubicBezTo>
                      <a:cubicBezTo>
                        <a:pt x="108" y="9"/>
                        <a:pt x="55" y="0"/>
                        <a:pt x="15" y="18"/>
                      </a:cubicBezTo>
                      <a:cubicBezTo>
                        <a:pt x="0" y="25"/>
                        <a:pt x="13" y="46"/>
                        <a:pt x="27" y="40"/>
                      </a:cubicBezTo>
                    </a:path>
                  </a:pathLst>
                </a:custGeom>
                <a:solidFill>
                  <a:srgbClr val="2232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84F9EA53-2F6A-F54B-EB16-D088455E00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0" y="2503"/>
                  <a:ext cx="182" cy="866"/>
                </a:xfrm>
                <a:custGeom>
                  <a:avLst/>
                  <a:gdLst>
                    <a:gd name="T0" fmla="*/ 0 w 182"/>
                    <a:gd name="T1" fmla="*/ 866 h 866"/>
                    <a:gd name="T2" fmla="*/ 75 w 182"/>
                    <a:gd name="T3" fmla="*/ 866 h 866"/>
                    <a:gd name="T4" fmla="*/ 182 w 182"/>
                    <a:gd name="T5" fmla="*/ 0 h 866"/>
                    <a:gd name="T6" fmla="*/ 108 w 182"/>
                    <a:gd name="T7" fmla="*/ 0 h 866"/>
                    <a:gd name="T8" fmla="*/ 0 w 182"/>
                    <a:gd name="T9" fmla="*/ 866 h 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866">
                      <a:moveTo>
                        <a:pt x="0" y="866"/>
                      </a:moveTo>
                      <a:lnTo>
                        <a:pt x="75" y="866"/>
                      </a:lnTo>
                      <a:lnTo>
                        <a:pt x="182" y="0"/>
                      </a:lnTo>
                      <a:lnTo>
                        <a:pt x="108" y="0"/>
                      </a:lnTo>
                      <a:lnTo>
                        <a:pt x="0" y="866"/>
                      </a:lnTo>
                      <a:close/>
                    </a:path>
                  </a:pathLst>
                </a:cu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37" name="Freeform 86">
                  <a:extLst>
                    <a:ext uri="{FF2B5EF4-FFF2-40B4-BE49-F238E27FC236}">
                      <a16:creationId xmlns:a16="http://schemas.microsoft.com/office/drawing/2014/main" id="{EEA34678-4286-125C-2BF3-2B7FA4F35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8" y="2503"/>
                  <a:ext cx="181" cy="866"/>
                </a:xfrm>
                <a:custGeom>
                  <a:avLst/>
                  <a:gdLst>
                    <a:gd name="T0" fmla="*/ 181 w 181"/>
                    <a:gd name="T1" fmla="*/ 866 h 866"/>
                    <a:gd name="T2" fmla="*/ 107 w 181"/>
                    <a:gd name="T3" fmla="*/ 866 h 866"/>
                    <a:gd name="T4" fmla="*/ 0 w 181"/>
                    <a:gd name="T5" fmla="*/ 0 h 866"/>
                    <a:gd name="T6" fmla="*/ 74 w 181"/>
                    <a:gd name="T7" fmla="*/ 0 h 866"/>
                    <a:gd name="T8" fmla="*/ 181 w 181"/>
                    <a:gd name="T9" fmla="*/ 866 h 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" h="866">
                      <a:moveTo>
                        <a:pt x="181" y="866"/>
                      </a:moveTo>
                      <a:lnTo>
                        <a:pt x="107" y="866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181" y="866"/>
                      </a:lnTo>
                      <a:close/>
                    </a:path>
                  </a:pathLst>
                </a:cu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38" name="Freeform 87">
                  <a:extLst>
                    <a:ext uri="{FF2B5EF4-FFF2-40B4-BE49-F238E27FC236}">
                      <a16:creationId xmlns:a16="http://schemas.microsoft.com/office/drawing/2014/main" id="{4D2A630E-84E3-B013-CE10-7CFC46C17F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8" y="3319"/>
                  <a:ext cx="701" cy="99"/>
                </a:xfrm>
                <a:custGeom>
                  <a:avLst/>
                  <a:gdLst>
                    <a:gd name="T0" fmla="*/ 981 w 981"/>
                    <a:gd name="T1" fmla="*/ 116 h 150"/>
                    <a:gd name="T2" fmla="*/ 981 w 981"/>
                    <a:gd name="T3" fmla="*/ 33 h 150"/>
                    <a:gd name="T4" fmla="*/ 948 w 981"/>
                    <a:gd name="T5" fmla="*/ 0 h 150"/>
                    <a:gd name="T6" fmla="*/ 34 w 981"/>
                    <a:gd name="T7" fmla="*/ 0 h 150"/>
                    <a:gd name="T8" fmla="*/ 0 w 981"/>
                    <a:gd name="T9" fmla="*/ 33 h 150"/>
                    <a:gd name="T10" fmla="*/ 0 w 981"/>
                    <a:gd name="T11" fmla="*/ 116 h 150"/>
                    <a:gd name="T12" fmla="*/ 34 w 981"/>
                    <a:gd name="T13" fmla="*/ 150 h 150"/>
                    <a:gd name="T14" fmla="*/ 948 w 981"/>
                    <a:gd name="T15" fmla="*/ 150 h 150"/>
                    <a:gd name="T16" fmla="*/ 981 w 981"/>
                    <a:gd name="T17" fmla="*/ 116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1" h="150">
                      <a:moveTo>
                        <a:pt x="981" y="116"/>
                      </a:moveTo>
                      <a:lnTo>
                        <a:pt x="981" y="33"/>
                      </a:lnTo>
                      <a:cubicBezTo>
                        <a:pt x="981" y="15"/>
                        <a:pt x="966" y="0"/>
                        <a:pt x="948" y="0"/>
                      </a:cubicBezTo>
                      <a:lnTo>
                        <a:pt x="34" y="0"/>
                      </a:lnTo>
                      <a:cubicBezTo>
                        <a:pt x="15" y="0"/>
                        <a:pt x="0" y="15"/>
                        <a:pt x="0" y="33"/>
                      </a:cubicBezTo>
                      <a:lnTo>
                        <a:pt x="0" y="116"/>
                      </a:lnTo>
                      <a:cubicBezTo>
                        <a:pt x="0" y="135"/>
                        <a:pt x="15" y="150"/>
                        <a:pt x="34" y="150"/>
                      </a:cubicBezTo>
                      <a:lnTo>
                        <a:pt x="948" y="150"/>
                      </a:lnTo>
                      <a:cubicBezTo>
                        <a:pt x="966" y="150"/>
                        <a:pt x="981" y="135"/>
                        <a:pt x="981" y="116"/>
                      </a:cubicBezTo>
                      <a:close/>
                    </a:path>
                  </a:pathLst>
                </a:custGeom>
                <a:solidFill>
                  <a:srgbClr val="98CC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39" name="Rectangle 88">
                  <a:extLst>
                    <a:ext uri="{FF2B5EF4-FFF2-40B4-BE49-F238E27FC236}">
                      <a16:creationId xmlns:a16="http://schemas.microsoft.com/office/drawing/2014/main" id="{287EFE65-C820-0E7F-3852-E29B169374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3369"/>
                  <a:ext cx="701" cy="88"/>
                </a:xfrm>
                <a:prstGeom prst="rect">
                  <a:avLst/>
                </a:prstGeom>
                <a:solidFill>
                  <a:srgbClr val="A05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0" name="Freeform 89">
                  <a:extLst>
                    <a:ext uri="{FF2B5EF4-FFF2-40B4-BE49-F238E27FC236}">
                      <a16:creationId xmlns:a16="http://schemas.microsoft.com/office/drawing/2014/main" id="{5EE7654A-1B61-1069-65BE-CD7D5E6834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6" y="3457"/>
                  <a:ext cx="215" cy="691"/>
                </a:xfrm>
                <a:custGeom>
                  <a:avLst/>
                  <a:gdLst>
                    <a:gd name="T0" fmla="*/ 135 w 215"/>
                    <a:gd name="T1" fmla="*/ 0 h 691"/>
                    <a:gd name="T2" fmla="*/ 0 w 215"/>
                    <a:gd name="T3" fmla="*/ 691 h 691"/>
                    <a:gd name="T4" fmla="*/ 68 w 215"/>
                    <a:gd name="T5" fmla="*/ 691 h 691"/>
                    <a:gd name="T6" fmla="*/ 215 w 215"/>
                    <a:gd name="T7" fmla="*/ 0 h 691"/>
                    <a:gd name="T8" fmla="*/ 135 w 215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691">
                      <a:moveTo>
                        <a:pt x="135" y="0"/>
                      </a:moveTo>
                      <a:lnTo>
                        <a:pt x="0" y="691"/>
                      </a:lnTo>
                      <a:lnTo>
                        <a:pt x="68" y="691"/>
                      </a:lnTo>
                      <a:lnTo>
                        <a:pt x="215" y="0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A05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1" name="Freeform 90">
                  <a:extLst>
                    <a:ext uri="{FF2B5EF4-FFF2-40B4-BE49-F238E27FC236}">
                      <a16:creationId xmlns:a16="http://schemas.microsoft.com/office/drawing/2014/main" id="{6601F33F-2A79-8AC6-00E6-0D1A883F22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1" y="3457"/>
                  <a:ext cx="215" cy="691"/>
                </a:xfrm>
                <a:custGeom>
                  <a:avLst/>
                  <a:gdLst>
                    <a:gd name="T0" fmla="*/ 135 w 215"/>
                    <a:gd name="T1" fmla="*/ 0 h 691"/>
                    <a:gd name="T2" fmla="*/ 0 w 215"/>
                    <a:gd name="T3" fmla="*/ 691 h 691"/>
                    <a:gd name="T4" fmla="*/ 67 w 215"/>
                    <a:gd name="T5" fmla="*/ 691 h 691"/>
                    <a:gd name="T6" fmla="*/ 215 w 215"/>
                    <a:gd name="T7" fmla="*/ 0 h 691"/>
                    <a:gd name="T8" fmla="*/ 135 w 215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691">
                      <a:moveTo>
                        <a:pt x="135" y="0"/>
                      </a:moveTo>
                      <a:lnTo>
                        <a:pt x="0" y="691"/>
                      </a:lnTo>
                      <a:lnTo>
                        <a:pt x="67" y="691"/>
                      </a:lnTo>
                      <a:lnTo>
                        <a:pt x="215" y="0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2" name="Freeform 91">
                  <a:extLst>
                    <a:ext uri="{FF2B5EF4-FFF2-40B4-BE49-F238E27FC236}">
                      <a16:creationId xmlns:a16="http://schemas.microsoft.com/office/drawing/2014/main" id="{2F67AC9B-C12E-F24A-EADC-CD4FD54D34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7" y="3457"/>
                  <a:ext cx="214" cy="691"/>
                </a:xfrm>
                <a:custGeom>
                  <a:avLst/>
                  <a:gdLst>
                    <a:gd name="T0" fmla="*/ 79 w 214"/>
                    <a:gd name="T1" fmla="*/ 0 h 691"/>
                    <a:gd name="T2" fmla="*/ 214 w 214"/>
                    <a:gd name="T3" fmla="*/ 691 h 691"/>
                    <a:gd name="T4" fmla="*/ 147 w 214"/>
                    <a:gd name="T5" fmla="*/ 691 h 691"/>
                    <a:gd name="T6" fmla="*/ 0 w 214"/>
                    <a:gd name="T7" fmla="*/ 0 h 691"/>
                    <a:gd name="T8" fmla="*/ 79 w 214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691">
                      <a:moveTo>
                        <a:pt x="79" y="0"/>
                      </a:moveTo>
                      <a:lnTo>
                        <a:pt x="214" y="691"/>
                      </a:lnTo>
                      <a:lnTo>
                        <a:pt x="147" y="691"/>
                      </a:lnTo>
                      <a:lnTo>
                        <a:pt x="0" y="0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3" name="Freeform 92">
                  <a:extLst>
                    <a:ext uri="{FF2B5EF4-FFF2-40B4-BE49-F238E27FC236}">
                      <a16:creationId xmlns:a16="http://schemas.microsoft.com/office/drawing/2014/main" id="{2E99B3E4-753E-DCB8-83A0-62DB4B460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3" y="3457"/>
                  <a:ext cx="214" cy="691"/>
                </a:xfrm>
                <a:custGeom>
                  <a:avLst/>
                  <a:gdLst>
                    <a:gd name="T0" fmla="*/ 79 w 214"/>
                    <a:gd name="T1" fmla="*/ 0 h 691"/>
                    <a:gd name="T2" fmla="*/ 214 w 214"/>
                    <a:gd name="T3" fmla="*/ 691 h 691"/>
                    <a:gd name="T4" fmla="*/ 146 w 214"/>
                    <a:gd name="T5" fmla="*/ 691 h 691"/>
                    <a:gd name="T6" fmla="*/ 0 w 214"/>
                    <a:gd name="T7" fmla="*/ 0 h 691"/>
                    <a:gd name="T8" fmla="*/ 79 w 214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691">
                      <a:moveTo>
                        <a:pt x="79" y="0"/>
                      </a:moveTo>
                      <a:lnTo>
                        <a:pt x="214" y="691"/>
                      </a:lnTo>
                      <a:lnTo>
                        <a:pt x="146" y="691"/>
                      </a:lnTo>
                      <a:lnTo>
                        <a:pt x="0" y="0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A05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4" name="Freeform 93">
                  <a:extLst>
                    <a:ext uri="{FF2B5EF4-FFF2-40B4-BE49-F238E27FC236}">
                      <a16:creationId xmlns:a16="http://schemas.microsoft.com/office/drawing/2014/main" id="{396323F2-E33B-FA47-B96B-686269D46F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5" y="2472"/>
                  <a:ext cx="819" cy="229"/>
                </a:xfrm>
                <a:custGeom>
                  <a:avLst/>
                  <a:gdLst>
                    <a:gd name="T0" fmla="*/ 67 w 1145"/>
                    <a:gd name="T1" fmla="*/ 347 h 347"/>
                    <a:gd name="T2" fmla="*/ 1078 w 1145"/>
                    <a:gd name="T3" fmla="*/ 347 h 347"/>
                    <a:gd name="T4" fmla="*/ 1145 w 1145"/>
                    <a:gd name="T5" fmla="*/ 281 h 347"/>
                    <a:gd name="T6" fmla="*/ 1145 w 1145"/>
                    <a:gd name="T7" fmla="*/ 67 h 347"/>
                    <a:gd name="T8" fmla="*/ 1078 w 1145"/>
                    <a:gd name="T9" fmla="*/ 0 h 347"/>
                    <a:gd name="T10" fmla="*/ 67 w 1145"/>
                    <a:gd name="T11" fmla="*/ 0 h 347"/>
                    <a:gd name="T12" fmla="*/ 0 w 1145"/>
                    <a:gd name="T13" fmla="*/ 67 h 347"/>
                    <a:gd name="T14" fmla="*/ 0 w 1145"/>
                    <a:gd name="T15" fmla="*/ 281 h 347"/>
                    <a:gd name="T16" fmla="*/ 67 w 1145"/>
                    <a:gd name="T17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45" h="347">
                      <a:moveTo>
                        <a:pt x="67" y="347"/>
                      </a:moveTo>
                      <a:lnTo>
                        <a:pt x="1078" y="347"/>
                      </a:lnTo>
                      <a:cubicBezTo>
                        <a:pt x="1115" y="347"/>
                        <a:pt x="1145" y="317"/>
                        <a:pt x="1145" y="281"/>
                      </a:cubicBezTo>
                      <a:lnTo>
                        <a:pt x="1145" y="67"/>
                      </a:lnTo>
                      <a:cubicBezTo>
                        <a:pt x="1145" y="30"/>
                        <a:pt x="1115" y="0"/>
                        <a:pt x="1078" y="0"/>
                      </a:cubicBezTo>
                      <a:lnTo>
                        <a:pt x="67" y="0"/>
                      </a:lnTo>
                      <a:cubicBezTo>
                        <a:pt x="30" y="0"/>
                        <a:pt x="0" y="30"/>
                        <a:pt x="0" y="67"/>
                      </a:cubicBezTo>
                      <a:lnTo>
                        <a:pt x="0" y="281"/>
                      </a:lnTo>
                      <a:cubicBezTo>
                        <a:pt x="0" y="317"/>
                        <a:pt x="30" y="347"/>
                        <a:pt x="67" y="347"/>
                      </a:cubicBezTo>
                      <a:close/>
                    </a:path>
                  </a:pathLst>
                </a:custGeom>
                <a:solidFill>
                  <a:srgbClr val="98CC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5" name="Freeform 94">
                  <a:extLst>
                    <a:ext uri="{FF2B5EF4-FFF2-40B4-BE49-F238E27FC236}">
                      <a16:creationId xmlns:a16="http://schemas.microsoft.com/office/drawing/2014/main" id="{5A78C3C8-1F7B-56EC-8D59-2CEEC25BA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0" y="2248"/>
                  <a:ext cx="512" cy="604"/>
                </a:xfrm>
                <a:custGeom>
                  <a:avLst/>
                  <a:gdLst>
                    <a:gd name="T0" fmla="*/ 372 w 715"/>
                    <a:gd name="T1" fmla="*/ 147 h 916"/>
                    <a:gd name="T2" fmla="*/ 624 w 715"/>
                    <a:gd name="T3" fmla="*/ 580 h 916"/>
                    <a:gd name="T4" fmla="*/ 665 w 715"/>
                    <a:gd name="T5" fmla="*/ 842 h 916"/>
                    <a:gd name="T6" fmla="*/ 570 w 715"/>
                    <a:gd name="T7" fmla="*/ 901 h 916"/>
                    <a:gd name="T8" fmla="*/ 333 w 715"/>
                    <a:gd name="T9" fmla="*/ 739 h 916"/>
                    <a:gd name="T10" fmla="*/ 151 w 715"/>
                    <a:gd name="T11" fmla="*/ 469 h 916"/>
                    <a:gd name="T12" fmla="*/ 10 w 715"/>
                    <a:gd name="T13" fmla="*/ 170 h 916"/>
                    <a:gd name="T14" fmla="*/ 48 w 715"/>
                    <a:gd name="T15" fmla="*/ 41 h 916"/>
                    <a:gd name="T16" fmla="*/ 205 w 715"/>
                    <a:gd name="T17" fmla="*/ 15 h 916"/>
                    <a:gd name="T18" fmla="*/ 372 w 715"/>
                    <a:gd name="T19" fmla="*/ 147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15" h="916">
                      <a:moveTo>
                        <a:pt x="372" y="147"/>
                      </a:moveTo>
                      <a:cubicBezTo>
                        <a:pt x="469" y="284"/>
                        <a:pt x="547" y="431"/>
                        <a:pt x="624" y="580"/>
                      </a:cubicBezTo>
                      <a:cubicBezTo>
                        <a:pt x="662" y="653"/>
                        <a:pt x="715" y="761"/>
                        <a:pt x="665" y="842"/>
                      </a:cubicBezTo>
                      <a:cubicBezTo>
                        <a:pt x="645" y="876"/>
                        <a:pt x="608" y="895"/>
                        <a:pt x="570" y="901"/>
                      </a:cubicBezTo>
                      <a:cubicBezTo>
                        <a:pt x="469" y="916"/>
                        <a:pt x="390" y="806"/>
                        <a:pt x="333" y="739"/>
                      </a:cubicBezTo>
                      <a:cubicBezTo>
                        <a:pt x="262" y="655"/>
                        <a:pt x="205" y="564"/>
                        <a:pt x="151" y="469"/>
                      </a:cubicBezTo>
                      <a:cubicBezTo>
                        <a:pt x="96" y="373"/>
                        <a:pt x="33" y="281"/>
                        <a:pt x="10" y="170"/>
                      </a:cubicBezTo>
                      <a:cubicBezTo>
                        <a:pt x="0" y="120"/>
                        <a:pt x="4" y="73"/>
                        <a:pt x="48" y="41"/>
                      </a:cubicBezTo>
                      <a:cubicBezTo>
                        <a:pt x="91" y="9"/>
                        <a:pt x="154" y="0"/>
                        <a:pt x="205" y="15"/>
                      </a:cubicBezTo>
                      <a:cubicBezTo>
                        <a:pt x="278" y="35"/>
                        <a:pt x="330" y="87"/>
                        <a:pt x="372" y="147"/>
                      </a:cubicBezTo>
                    </a:path>
                  </a:pathLst>
                </a:custGeom>
                <a:solidFill>
                  <a:srgbClr val="98CC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6" name="Freeform 95">
                  <a:extLst>
                    <a:ext uri="{FF2B5EF4-FFF2-40B4-BE49-F238E27FC236}">
                      <a16:creationId xmlns:a16="http://schemas.microsoft.com/office/drawing/2014/main" id="{A62F87ED-16B4-5455-2295-65ECB6919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5" y="2248"/>
                  <a:ext cx="511" cy="604"/>
                </a:xfrm>
                <a:custGeom>
                  <a:avLst/>
                  <a:gdLst>
                    <a:gd name="T0" fmla="*/ 343 w 715"/>
                    <a:gd name="T1" fmla="*/ 147 h 916"/>
                    <a:gd name="T2" fmla="*/ 91 w 715"/>
                    <a:gd name="T3" fmla="*/ 580 h 916"/>
                    <a:gd name="T4" fmla="*/ 50 w 715"/>
                    <a:gd name="T5" fmla="*/ 842 h 916"/>
                    <a:gd name="T6" fmla="*/ 145 w 715"/>
                    <a:gd name="T7" fmla="*/ 901 h 916"/>
                    <a:gd name="T8" fmla="*/ 382 w 715"/>
                    <a:gd name="T9" fmla="*/ 739 h 916"/>
                    <a:gd name="T10" fmla="*/ 565 w 715"/>
                    <a:gd name="T11" fmla="*/ 469 h 916"/>
                    <a:gd name="T12" fmla="*/ 705 w 715"/>
                    <a:gd name="T13" fmla="*/ 170 h 916"/>
                    <a:gd name="T14" fmla="*/ 668 w 715"/>
                    <a:gd name="T15" fmla="*/ 41 h 916"/>
                    <a:gd name="T16" fmla="*/ 511 w 715"/>
                    <a:gd name="T17" fmla="*/ 15 h 916"/>
                    <a:gd name="T18" fmla="*/ 343 w 715"/>
                    <a:gd name="T19" fmla="*/ 147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15" h="916">
                      <a:moveTo>
                        <a:pt x="343" y="147"/>
                      </a:moveTo>
                      <a:cubicBezTo>
                        <a:pt x="247" y="284"/>
                        <a:pt x="168" y="431"/>
                        <a:pt x="91" y="580"/>
                      </a:cubicBezTo>
                      <a:cubicBezTo>
                        <a:pt x="53" y="653"/>
                        <a:pt x="0" y="761"/>
                        <a:pt x="50" y="842"/>
                      </a:cubicBezTo>
                      <a:cubicBezTo>
                        <a:pt x="71" y="876"/>
                        <a:pt x="108" y="895"/>
                        <a:pt x="145" y="901"/>
                      </a:cubicBezTo>
                      <a:cubicBezTo>
                        <a:pt x="247" y="916"/>
                        <a:pt x="325" y="806"/>
                        <a:pt x="382" y="739"/>
                      </a:cubicBezTo>
                      <a:cubicBezTo>
                        <a:pt x="453" y="655"/>
                        <a:pt x="511" y="564"/>
                        <a:pt x="565" y="469"/>
                      </a:cubicBezTo>
                      <a:cubicBezTo>
                        <a:pt x="619" y="373"/>
                        <a:pt x="682" y="281"/>
                        <a:pt x="705" y="170"/>
                      </a:cubicBezTo>
                      <a:cubicBezTo>
                        <a:pt x="715" y="120"/>
                        <a:pt x="711" y="73"/>
                        <a:pt x="668" y="41"/>
                      </a:cubicBezTo>
                      <a:cubicBezTo>
                        <a:pt x="625" y="9"/>
                        <a:pt x="562" y="0"/>
                        <a:pt x="511" y="15"/>
                      </a:cubicBezTo>
                      <a:cubicBezTo>
                        <a:pt x="437" y="35"/>
                        <a:pt x="386" y="87"/>
                        <a:pt x="343" y="147"/>
                      </a:cubicBezTo>
                      <a:close/>
                    </a:path>
                  </a:pathLst>
                </a:custGeom>
                <a:solidFill>
                  <a:srgbClr val="98CC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7" name="Freeform 96">
                  <a:extLst>
                    <a:ext uri="{FF2B5EF4-FFF2-40B4-BE49-F238E27FC236}">
                      <a16:creationId xmlns:a16="http://schemas.microsoft.com/office/drawing/2014/main" id="{9A1A9873-DF56-952B-0F96-0743BD366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" y="4027"/>
                  <a:ext cx="283" cy="134"/>
                </a:xfrm>
                <a:custGeom>
                  <a:avLst/>
                  <a:gdLst>
                    <a:gd name="T0" fmla="*/ 96 w 396"/>
                    <a:gd name="T1" fmla="*/ 28 h 203"/>
                    <a:gd name="T2" fmla="*/ 13 w 396"/>
                    <a:gd name="T3" fmla="*/ 190 h 203"/>
                    <a:gd name="T4" fmla="*/ 18 w 396"/>
                    <a:gd name="T5" fmla="*/ 199 h 203"/>
                    <a:gd name="T6" fmla="*/ 31 w 396"/>
                    <a:gd name="T7" fmla="*/ 203 h 203"/>
                    <a:gd name="T8" fmla="*/ 386 w 396"/>
                    <a:gd name="T9" fmla="*/ 203 h 203"/>
                    <a:gd name="T10" fmla="*/ 395 w 396"/>
                    <a:gd name="T11" fmla="*/ 199 h 203"/>
                    <a:gd name="T12" fmla="*/ 396 w 396"/>
                    <a:gd name="T13" fmla="*/ 193 h 203"/>
                    <a:gd name="T14" fmla="*/ 369 w 396"/>
                    <a:gd name="T15" fmla="*/ 88 h 203"/>
                    <a:gd name="T16" fmla="*/ 208 w 396"/>
                    <a:gd name="T17" fmla="*/ 2 h 203"/>
                    <a:gd name="T18" fmla="*/ 96 w 396"/>
                    <a:gd name="T19" fmla="*/ 28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6" h="203">
                      <a:moveTo>
                        <a:pt x="96" y="28"/>
                      </a:moveTo>
                      <a:cubicBezTo>
                        <a:pt x="48" y="57"/>
                        <a:pt x="0" y="129"/>
                        <a:pt x="13" y="190"/>
                      </a:cubicBezTo>
                      <a:cubicBezTo>
                        <a:pt x="14" y="193"/>
                        <a:pt x="15" y="197"/>
                        <a:pt x="18" y="199"/>
                      </a:cubicBezTo>
                      <a:cubicBezTo>
                        <a:pt x="21" y="203"/>
                        <a:pt x="26" y="203"/>
                        <a:pt x="31" y="203"/>
                      </a:cubicBezTo>
                      <a:cubicBezTo>
                        <a:pt x="149" y="203"/>
                        <a:pt x="268" y="203"/>
                        <a:pt x="386" y="203"/>
                      </a:cubicBezTo>
                      <a:cubicBezTo>
                        <a:pt x="389" y="203"/>
                        <a:pt x="394" y="203"/>
                        <a:pt x="395" y="199"/>
                      </a:cubicBezTo>
                      <a:cubicBezTo>
                        <a:pt x="396" y="197"/>
                        <a:pt x="396" y="195"/>
                        <a:pt x="396" y="193"/>
                      </a:cubicBezTo>
                      <a:cubicBezTo>
                        <a:pt x="392" y="157"/>
                        <a:pt x="385" y="120"/>
                        <a:pt x="369" y="88"/>
                      </a:cubicBezTo>
                      <a:cubicBezTo>
                        <a:pt x="337" y="26"/>
                        <a:pt x="271" y="0"/>
                        <a:pt x="208" y="2"/>
                      </a:cubicBezTo>
                      <a:cubicBezTo>
                        <a:pt x="169" y="3"/>
                        <a:pt x="130" y="8"/>
                        <a:pt x="96" y="28"/>
                      </a:cubicBezTo>
                      <a:close/>
                    </a:path>
                  </a:pathLst>
                </a:custGeom>
                <a:solidFill>
                  <a:srgbClr val="3C32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8" name="Freeform 97">
                  <a:extLst>
                    <a:ext uri="{FF2B5EF4-FFF2-40B4-BE49-F238E27FC236}">
                      <a16:creationId xmlns:a16="http://schemas.microsoft.com/office/drawing/2014/main" id="{E82314E0-EEB9-8402-6835-89BA76FBB3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5" y="3068"/>
                  <a:ext cx="611" cy="275"/>
                </a:xfrm>
                <a:custGeom>
                  <a:avLst/>
                  <a:gdLst>
                    <a:gd name="T0" fmla="*/ 91 w 855"/>
                    <a:gd name="T1" fmla="*/ 375 h 418"/>
                    <a:gd name="T2" fmla="*/ 14 w 855"/>
                    <a:gd name="T3" fmla="*/ 150 h 418"/>
                    <a:gd name="T4" fmla="*/ 85 w 855"/>
                    <a:gd name="T5" fmla="*/ 32 h 418"/>
                    <a:gd name="T6" fmla="*/ 253 w 855"/>
                    <a:gd name="T7" fmla="*/ 1 h 418"/>
                    <a:gd name="T8" fmla="*/ 768 w 855"/>
                    <a:gd name="T9" fmla="*/ 39 h 418"/>
                    <a:gd name="T10" fmla="*/ 822 w 855"/>
                    <a:gd name="T11" fmla="*/ 57 h 418"/>
                    <a:gd name="T12" fmla="*/ 839 w 855"/>
                    <a:gd name="T13" fmla="*/ 99 h 418"/>
                    <a:gd name="T14" fmla="*/ 851 w 855"/>
                    <a:gd name="T15" fmla="*/ 234 h 418"/>
                    <a:gd name="T16" fmla="*/ 794 w 855"/>
                    <a:gd name="T17" fmla="*/ 356 h 418"/>
                    <a:gd name="T18" fmla="*/ 556 w 855"/>
                    <a:gd name="T19" fmla="*/ 417 h 418"/>
                    <a:gd name="T20" fmla="*/ 247 w 855"/>
                    <a:gd name="T21" fmla="*/ 410 h 418"/>
                    <a:gd name="T22" fmla="*/ 91 w 855"/>
                    <a:gd name="T23" fmla="*/ 375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55" h="418">
                      <a:moveTo>
                        <a:pt x="91" y="375"/>
                      </a:moveTo>
                      <a:cubicBezTo>
                        <a:pt x="8" y="329"/>
                        <a:pt x="0" y="232"/>
                        <a:pt x="14" y="150"/>
                      </a:cubicBezTo>
                      <a:cubicBezTo>
                        <a:pt x="23" y="104"/>
                        <a:pt x="45" y="59"/>
                        <a:pt x="85" y="32"/>
                      </a:cubicBezTo>
                      <a:cubicBezTo>
                        <a:pt x="133" y="1"/>
                        <a:pt x="195" y="0"/>
                        <a:pt x="253" y="1"/>
                      </a:cubicBezTo>
                      <a:cubicBezTo>
                        <a:pt x="425" y="5"/>
                        <a:pt x="596" y="22"/>
                        <a:pt x="768" y="39"/>
                      </a:cubicBezTo>
                      <a:cubicBezTo>
                        <a:pt x="787" y="41"/>
                        <a:pt x="809" y="43"/>
                        <a:pt x="822" y="57"/>
                      </a:cubicBezTo>
                      <a:cubicBezTo>
                        <a:pt x="833" y="68"/>
                        <a:pt x="836" y="84"/>
                        <a:pt x="839" y="99"/>
                      </a:cubicBezTo>
                      <a:cubicBezTo>
                        <a:pt x="847" y="143"/>
                        <a:pt x="855" y="189"/>
                        <a:pt x="851" y="234"/>
                      </a:cubicBezTo>
                      <a:cubicBezTo>
                        <a:pt x="847" y="279"/>
                        <a:pt x="830" y="325"/>
                        <a:pt x="794" y="356"/>
                      </a:cubicBezTo>
                      <a:cubicBezTo>
                        <a:pt x="724" y="416"/>
                        <a:pt x="645" y="415"/>
                        <a:pt x="556" y="417"/>
                      </a:cubicBezTo>
                      <a:cubicBezTo>
                        <a:pt x="453" y="418"/>
                        <a:pt x="350" y="418"/>
                        <a:pt x="247" y="410"/>
                      </a:cubicBezTo>
                      <a:cubicBezTo>
                        <a:pt x="193" y="407"/>
                        <a:pt x="138" y="401"/>
                        <a:pt x="91" y="375"/>
                      </a:cubicBezTo>
                    </a:path>
                  </a:pathLst>
                </a:custGeom>
                <a:solidFill>
                  <a:srgbClr val="5E51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49" name="Freeform 98">
                  <a:extLst>
                    <a:ext uri="{FF2B5EF4-FFF2-40B4-BE49-F238E27FC236}">
                      <a16:creationId xmlns:a16="http://schemas.microsoft.com/office/drawing/2014/main" id="{C2F7A497-CA00-0FBC-C357-AE269A8AB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9" y="2188"/>
                  <a:ext cx="606" cy="984"/>
                </a:xfrm>
                <a:custGeom>
                  <a:avLst/>
                  <a:gdLst>
                    <a:gd name="T0" fmla="*/ 6 w 847"/>
                    <a:gd name="T1" fmla="*/ 793 h 1492"/>
                    <a:gd name="T2" fmla="*/ 12 w 847"/>
                    <a:gd name="T3" fmla="*/ 633 h 1492"/>
                    <a:gd name="T4" fmla="*/ 28 w 847"/>
                    <a:gd name="T5" fmla="*/ 314 h 1492"/>
                    <a:gd name="T6" fmla="*/ 136 w 847"/>
                    <a:gd name="T7" fmla="*/ 97 h 1492"/>
                    <a:gd name="T8" fmla="*/ 330 w 847"/>
                    <a:gd name="T9" fmla="*/ 20 h 1492"/>
                    <a:gd name="T10" fmla="*/ 709 w 847"/>
                    <a:gd name="T11" fmla="*/ 121 h 1492"/>
                    <a:gd name="T12" fmla="*/ 819 w 847"/>
                    <a:gd name="T13" fmla="*/ 408 h 1492"/>
                    <a:gd name="T14" fmla="*/ 839 w 847"/>
                    <a:gd name="T15" fmla="*/ 784 h 1492"/>
                    <a:gd name="T16" fmla="*/ 843 w 847"/>
                    <a:gd name="T17" fmla="*/ 1271 h 1492"/>
                    <a:gd name="T18" fmla="*/ 826 w 847"/>
                    <a:gd name="T19" fmla="*/ 1378 h 1492"/>
                    <a:gd name="T20" fmla="*/ 707 w 847"/>
                    <a:gd name="T21" fmla="*/ 1464 h 1492"/>
                    <a:gd name="T22" fmla="*/ 394 w 847"/>
                    <a:gd name="T23" fmla="*/ 1486 h 1492"/>
                    <a:gd name="T24" fmla="*/ 93 w 847"/>
                    <a:gd name="T25" fmla="*/ 1455 h 1492"/>
                    <a:gd name="T26" fmla="*/ 2 w 847"/>
                    <a:gd name="T27" fmla="*/ 1271 h 1492"/>
                    <a:gd name="T28" fmla="*/ 6 w 847"/>
                    <a:gd name="T29" fmla="*/ 793 h 1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47" h="1492">
                      <a:moveTo>
                        <a:pt x="6" y="793"/>
                      </a:moveTo>
                      <a:cubicBezTo>
                        <a:pt x="8" y="739"/>
                        <a:pt x="10" y="686"/>
                        <a:pt x="12" y="633"/>
                      </a:cubicBezTo>
                      <a:cubicBezTo>
                        <a:pt x="16" y="526"/>
                        <a:pt x="22" y="420"/>
                        <a:pt x="28" y="314"/>
                      </a:cubicBezTo>
                      <a:cubicBezTo>
                        <a:pt x="34" y="220"/>
                        <a:pt x="53" y="152"/>
                        <a:pt x="136" y="97"/>
                      </a:cubicBezTo>
                      <a:cubicBezTo>
                        <a:pt x="193" y="58"/>
                        <a:pt x="261" y="30"/>
                        <a:pt x="330" y="20"/>
                      </a:cubicBezTo>
                      <a:cubicBezTo>
                        <a:pt x="459" y="0"/>
                        <a:pt x="602" y="49"/>
                        <a:pt x="709" y="121"/>
                      </a:cubicBezTo>
                      <a:cubicBezTo>
                        <a:pt x="805" y="187"/>
                        <a:pt x="814" y="301"/>
                        <a:pt x="819" y="408"/>
                      </a:cubicBezTo>
                      <a:cubicBezTo>
                        <a:pt x="824" y="534"/>
                        <a:pt x="835" y="659"/>
                        <a:pt x="839" y="784"/>
                      </a:cubicBezTo>
                      <a:cubicBezTo>
                        <a:pt x="846" y="946"/>
                        <a:pt x="847" y="1110"/>
                        <a:pt x="843" y="1271"/>
                      </a:cubicBezTo>
                      <a:cubicBezTo>
                        <a:pt x="842" y="1308"/>
                        <a:pt x="840" y="1345"/>
                        <a:pt x="826" y="1378"/>
                      </a:cubicBezTo>
                      <a:cubicBezTo>
                        <a:pt x="805" y="1433"/>
                        <a:pt x="760" y="1453"/>
                        <a:pt x="707" y="1464"/>
                      </a:cubicBezTo>
                      <a:cubicBezTo>
                        <a:pt x="604" y="1484"/>
                        <a:pt x="498" y="1488"/>
                        <a:pt x="394" y="1486"/>
                      </a:cubicBezTo>
                      <a:cubicBezTo>
                        <a:pt x="301" y="1483"/>
                        <a:pt x="180" y="1492"/>
                        <a:pt x="93" y="1455"/>
                      </a:cubicBezTo>
                      <a:cubicBezTo>
                        <a:pt x="15" y="1421"/>
                        <a:pt x="3" y="1348"/>
                        <a:pt x="2" y="1271"/>
                      </a:cubicBezTo>
                      <a:cubicBezTo>
                        <a:pt x="0" y="1112"/>
                        <a:pt x="2" y="952"/>
                        <a:pt x="6" y="793"/>
                      </a:cubicBezTo>
                    </a:path>
                  </a:pathLst>
                </a:custGeom>
                <a:solidFill>
                  <a:srgbClr val="6DB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0" name="Freeform 99">
                  <a:extLst>
                    <a:ext uri="{FF2B5EF4-FFF2-40B4-BE49-F238E27FC236}">
                      <a16:creationId xmlns:a16="http://schemas.microsoft.com/office/drawing/2014/main" id="{7F35BC77-5590-9D07-F8BE-1592B9EA13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8" y="3054"/>
                  <a:ext cx="306" cy="1007"/>
                </a:xfrm>
                <a:custGeom>
                  <a:avLst/>
                  <a:gdLst>
                    <a:gd name="T0" fmla="*/ 427 w 428"/>
                    <a:gd name="T1" fmla="*/ 309 h 1527"/>
                    <a:gd name="T2" fmla="*/ 428 w 428"/>
                    <a:gd name="T3" fmla="*/ 358 h 1527"/>
                    <a:gd name="T4" fmla="*/ 422 w 428"/>
                    <a:gd name="T5" fmla="*/ 946 h 1527"/>
                    <a:gd name="T6" fmla="*/ 394 w 428"/>
                    <a:gd name="T7" fmla="*/ 1527 h 1527"/>
                    <a:gd name="T8" fmla="*/ 149 w 428"/>
                    <a:gd name="T9" fmla="*/ 1526 h 1527"/>
                    <a:gd name="T10" fmla="*/ 124 w 428"/>
                    <a:gd name="T11" fmla="*/ 1521 h 1527"/>
                    <a:gd name="T12" fmla="*/ 108 w 428"/>
                    <a:gd name="T13" fmla="*/ 1483 h 1527"/>
                    <a:gd name="T14" fmla="*/ 14 w 428"/>
                    <a:gd name="T15" fmla="*/ 402 h 1527"/>
                    <a:gd name="T16" fmla="*/ 48 w 428"/>
                    <a:gd name="T17" fmla="*/ 118 h 1527"/>
                    <a:gd name="T18" fmla="*/ 309 w 428"/>
                    <a:gd name="T19" fmla="*/ 35 h 1527"/>
                    <a:gd name="T20" fmla="*/ 427 w 428"/>
                    <a:gd name="T21" fmla="*/ 309 h 1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8" h="1527">
                      <a:moveTo>
                        <a:pt x="427" y="309"/>
                      </a:moveTo>
                      <a:cubicBezTo>
                        <a:pt x="428" y="326"/>
                        <a:pt x="428" y="342"/>
                        <a:pt x="428" y="358"/>
                      </a:cubicBezTo>
                      <a:cubicBezTo>
                        <a:pt x="427" y="554"/>
                        <a:pt x="424" y="750"/>
                        <a:pt x="422" y="946"/>
                      </a:cubicBezTo>
                      <a:cubicBezTo>
                        <a:pt x="421" y="1055"/>
                        <a:pt x="403" y="1440"/>
                        <a:pt x="394" y="1527"/>
                      </a:cubicBezTo>
                      <a:cubicBezTo>
                        <a:pt x="313" y="1526"/>
                        <a:pt x="231" y="1526"/>
                        <a:pt x="149" y="1526"/>
                      </a:cubicBezTo>
                      <a:cubicBezTo>
                        <a:pt x="141" y="1526"/>
                        <a:pt x="131" y="1526"/>
                        <a:pt x="124" y="1521"/>
                      </a:cubicBezTo>
                      <a:cubicBezTo>
                        <a:pt x="112" y="1514"/>
                        <a:pt x="109" y="1497"/>
                        <a:pt x="108" y="1483"/>
                      </a:cubicBezTo>
                      <a:cubicBezTo>
                        <a:pt x="65" y="1124"/>
                        <a:pt x="28" y="764"/>
                        <a:pt x="14" y="402"/>
                      </a:cubicBezTo>
                      <a:cubicBezTo>
                        <a:pt x="10" y="308"/>
                        <a:pt x="0" y="201"/>
                        <a:pt x="48" y="118"/>
                      </a:cubicBezTo>
                      <a:cubicBezTo>
                        <a:pt x="99" y="30"/>
                        <a:pt x="224" y="0"/>
                        <a:pt x="309" y="35"/>
                      </a:cubicBezTo>
                      <a:cubicBezTo>
                        <a:pt x="406" y="75"/>
                        <a:pt x="425" y="202"/>
                        <a:pt x="427" y="309"/>
                      </a:cubicBezTo>
                    </a:path>
                  </a:pathLst>
                </a:custGeom>
                <a:solidFill>
                  <a:srgbClr val="77C5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1" name="Freeform 100">
                  <a:extLst>
                    <a:ext uri="{FF2B5EF4-FFF2-40B4-BE49-F238E27FC236}">
                      <a16:creationId xmlns:a16="http://schemas.microsoft.com/office/drawing/2014/main" id="{F68DD0D9-AD65-E945-27F2-1917F2A609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2" y="4027"/>
                  <a:ext cx="283" cy="134"/>
                </a:xfrm>
                <a:custGeom>
                  <a:avLst/>
                  <a:gdLst>
                    <a:gd name="T0" fmla="*/ 299 w 396"/>
                    <a:gd name="T1" fmla="*/ 28 h 203"/>
                    <a:gd name="T2" fmla="*/ 382 w 396"/>
                    <a:gd name="T3" fmla="*/ 190 h 203"/>
                    <a:gd name="T4" fmla="*/ 378 w 396"/>
                    <a:gd name="T5" fmla="*/ 199 h 203"/>
                    <a:gd name="T6" fmla="*/ 365 w 396"/>
                    <a:gd name="T7" fmla="*/ 203 h 203"/>
                    <a:gd name="T8" fmla="*/ 10 w 396"/>
                    <a:gd name="T9" fmla="*/ 203 h 203"/>
                    <a:gd name="T10" fmla="*/ 1 w 396"/>
                    <a:gd name="T11" fmla="*/ 199 h 203"/>
                    <a:gd name="T12" fmla="*/ 0 w 396"/>
                    <a:gd name="T13" fmla="*/ 193 h 203"/>
                    <a:gd name="T14" fmla="*/ 27 w 396"/>
                    <a:gd name="T15" fmla="*/ 88 h 203"/>
                    <a:gd name="T16" fmla="*/ 188 w 396"/>
                    <a:gd name="T17" fmla="*/ 2 h 203"/>
                    <a:gd name="T18" fmla="*/ 299 w 396"/>
                    <a:gd name="T19" fmla="*/ 28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6" h="203">
                      <a:moveTo>
                        <a:pt x="299" y="28"/>
                      </a:moveTo>
                      <a:cubicBezTo>
                        <a:pt x="348" y="57"/>
                        <a:pt x="396" y="129"/>
                        <a:pt x="382" y="190"/>
                      </a:cubicBezTo>
                      <a:cubicBezTo>
                        <a:pt x="382" y="193"/>
                        <a:pt x="381" y="197"/>
                        <a:pt x="378" y="199"/>
                      </a:cubicBezTo>
                      <a:cubicBezTo>
                        <a:pt x="375" y="203"/>
                        <a:pt x="370" y="203"/>
                        <a:pt x="365" y="203"/>
                      </a:cubicBezTo>
                      <a:cubicBezTo>
                        <a:pt x="247" y="203"/>
                        <a:pt x="128" y="203"/>
                        <a:pt x="10" y="203"/>
                      </a:cubicBezTo>
                      <a:cubicBezTo>
                        <a:pt x="6" y="203"/>
                        <a:pt x="2" y="203"/>
                        <a:pt x="1" y="199"/>
                      </a:cubicBezTo>
                      <a:cubicBezTo>
                        <a:pt x="0" y="197"/>
                        <a:pt x="0" y="195"/>
                        <a:pt x="0" y="193"/>
                      </a:cubicBezTo>
                      <a:cubicBezTo>
                        <a:pt x="4" y="157"/>
                        <a:pt x="11" y="120"/>
                        <a:pt x="27" y="88"/>
                      </a:cubicBezTo>
                      <a:cubicBezTo>
                        <a:pt x="59" y="26"/>
                        <a:pt x="125" y="0"/>
                        <a:pt x="188" y="2"/>
                      </a:cubicBezTo>
                      <a:cubicBezTo>
                        <a:pt x="227" y="3"/>
                        <a:pt x="266" y="8"/>
                        <a:pt x="299" y="28"/>
                      </a:cubicBezTo>
                      <a:close/>
                    </a:path>
                  </a:pathLst>
                </a:custGeom>
                <a:solidFill>
                  <a:srgbClr val="3C32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2" name="Freeform 101">
                  <a:extLst>
                    <a:ext uri="{FF2B5EF4-FFF2-40B4-BE49-F238E27FC236}">
                      <a16:creationId xmlns:a16="http://schemas.microsoft.com/office/drawing/2014/main" id="{29ED2D5A-CB2F-612E-8B67-8C065304E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1" y="3054"/>
                  <a:ext cx="306" cy="1007"/>
                </a:xfrm>
                <a:custGeom>
                  <a:avLst/>
                  <a:gdLst>
                    <a:gd name="T0" fmla="*/ 0 w 428"/>
                    <a:gd name="T1" fmla="*/ 309 h 1527"/>
                    <a:gd name="T2" fmla="*/ 0 w 428"/>
                    <a:gd name="T3" fmla="*/ 358 h 1527"/>
                    <a:gd name="T4" fmla="*/ 6 w 428"/>
                    <a:gd name="T5" fmla="*/ 946 h 1527"/>
                    <a:gd name="T6" fmla="*/ 34 w 428"/>
                    <a:gd name="T7" fmla="*/ 1527 h 1527"/>
                    <a:gd name="T8" fmla="*/ 279 w 428"/>
                    <a:gd name="T9" fmla="*/ 1526 h 1527"/>
                    <a:gd name="T10" fmla="*/ 304 w 428"/>
                    <a:gd name="T11" fmla="*/ 1521 h 1527"/>
                    <a:gd name="T12" fmla="*/ 320 w 428"/>
                    <a:gd name="T13" fmla="*/ 1483 h 1527"/>
                    <a:gd name="T14" fmla="*/ 414 w 428"/>
                    <a:gd name="T15" fmla="*/ 402 h 1527"/>
                    <a:gd name="T16" fmla="*/ 380 w 428"/>
                    <a:gd name="T17" fmla="*/ 118 h 1527"/>
                    <a:gd name="T18" fmla="*/ 119 w 428"/>
                    <a:gd name="T19" fmla="*/ 35 h 1527"/>
                    <a:gd name="T20" fmla="*/ 0 w 428"/>
                    <a:gd name="T21" fmla="*/ 309 h 1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8" h="1527">
                      <a:moveTo>
                        <a:pt x="0" y="309"/>
                      </a:moveTo>
                      <a:cubicBezTo>
                        <a:pt x="0" y="326"/>
                        <a:pt x="0" y="342"/>
                        <a:pt x="0" y="358"/>
                      </a:cubicBezTo>
                      <a:cubicBezTo>
                        <a:pt x="1" y="554"/>
                        <a:pt x="4" y="750"/>
                        <a:pt x="6" y="946"/>
                      </a:cubicBezTo>
                      <a:cubicBezTo>
                        <a:pt x="7" y="1055"/>
                        <a:pt x="25" y="1440"/>
                        <a:pt x="34" y="1527"/>
                      </a:cubicBezTo>
                      <a:cubicBezTo>
                        <a:pt x="115" y="1526"/>
                        <a:pt x="197" y="1526"/>
                        <a:pt x="279" y="1526"/>
                      </a:cubicBezTo>
                      <a:cubicBezTo>
                        <a:pt x="287" y="1526"/>
                        <a:pt x="296" y="1526"/>
                        <a:pt x="304" y="1521"/>
                      </a:cubicBezTo>
                      <a:cubicBezTo>
                        <a:pt x="316" y="1514"/>
                        <a:pt x="318" y="1497"/>
                        <a:pt x="320" y="1483"/>
                      </a:cubicBezTo>
                      <a:cubicBezTo>
                        <a:pt x="363" y="1124"/>
                        <a:pt x="399" y="764"/>
                        <a:pt x="414" y="402"/>
                      </a:cubicBezTo>
                      <a:cubicBezTo>
                        <a:pt x="418" y="308"/>
                        <a:pt x="428" y="201"/>
                        <a:pt x="380" y="118"/>
                      </a:cubicBezTo>
                      <a:cubicBezTo>
                        <a:pt x="329" y="30"/>
                        <a:pt x="203" y="0"/>
                        <a:pt x="119" y="35"/>
                      </a:cubicBezTo>
                      <a:cubicBezTo>
                        <a:pt x="22" y="75"/>
                        <a:pt x="3" y="202"/>
                        <a:pt x="0" y="309"/>
                      </a:cubicBezTo>
                    </a:path>
                  </a:pathLst>
                </a:custGeom>
                <a:solidFill>
                  <a:srgbClr val="77C5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3" name="Freeform 102">
                  <a:extLst>
                    <a:ext uri="{FF2B5EF4-FFF2-40B4-BE49-F238E27FC236}">
                      <a16:creationId xmlns:a16="http://schemas.microsoft.com/office/drawing/2014/main" id="{63D8E7B8-7764-256B-2FEF-20F143730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1" y="1988"/>
                  <a:ext cx="105" cy="110"/>
                </a:xfrm>
                <a:custGeom>
                  <a:avLst/>
                  <a:gdLst>
                    <a:gd name="T0" fmla="*/ 61 w 146"/>
                    <a:gd name="T1" fmla="*/ 161 h 166"/>
                    <a:gd name="T2" fmla="*/ 1 w 146"/>
                    <a:gd name="T3" fmla="*/ 119 h 166"/>
                    <a:gd name="T4" fmla="*/ 13 w 146"/>
                    <a:gd name="T5" fmla="*/ 68 h 166"/>
                    <a:gd name="T6" fmla="*/ 52 w 146"/>
                    <a:gd name="T7" fmla="*/ 18 h 166"/>
                    <a:gd name="T8" fmla="*/ 112 w 146"/>
                    <a:gd name="T9" fmla="*/ 6 h 166"/>
                    <a:gd name="T10" fmla="*/ 139 w 146"/>
                    <a:gd name="T11" fmla="*/ 42 h 166"/>
                    <a:gd name="T12" fmla="*/ 93 w 146"/>
                    <a:gd name="T13" fmla="*/ 147 h 166"/>
                    <a:gd name="T14" fmla="*/ 61 w 146"/>
                    <a:gd name="T15" fmla="*/ 161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6" h="166">
                      <a:moveTo>
                        <a:pt x="61" y="161"/>
                      </a:moveTo>
                      <a:cubicBezTo>
                        <a:pt x="32" y="166"/>
                        <a:pt x="4" y="156"/>
                        <a:pt x="1" y="119"/>
                      </a:cubicBezTo>
                      <a:cubicBezTo>
                        <a:pt x="0" y="101"/>
                        <a:pt x="5" y="84"/>
                        <a:pt x="13" y="68"/>
                      </a:cubicBezTo>
                      <a:cubicBezTo>
                        <a:pt x="22" y="49"/>
                        <a:pt x="35" y="31"/>
                        <a:pt x="52" y="18"/>
                      </a:cubicBezTo>
                      <a:cubicBezTo>
                        <a:pt x="69" y="6"/>
                        <a:pt x="92" y="0"/>
                        <a:pt x="112" y="6"/>
                      </a:cubicBezTo>
                      <a:cubicBezTo>
                        <a:pt x="130" y="11"/>
                        <a:pt x="136" y="25"/>
                        <a:pt x="139" y="42"/>
                      </a:cubicBezTo>
                      <a:cubicBezTo>
                        <a:pt x="146" y="82"/>
                        <a:pt x="127" y="124"/>
                        <a:pt x="93" y="147"/>
                      </a:cubicBezTo>
                      <a:cubicBezTo>
                        <a:pt x="83" y="154"/>
                        <a:pt x="72" y="159"/>
                        <a:pt x="61" y="161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4" name="Freeform 103">
                  <a:extLst>
                    <a:ext uri="{FF2B5EF4-FFF2-40B4-BE49-F238E27FC236}">
                      <a16:creationId xmlns:a16="http://schemas.microsoft.com/office/drawing/2014/main" id="{D44DBF52-C83D-9D66-E67B-ADC60EC6EE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5" y="1952"/>
                  <a:ext cx="100" cy="114"/>
                </a:xfrm>
                <a:custGeom>
                  <a:avLst/>
                  <a:gdLst>
                    <a:gd name="T0" fmla="*/ 70 w 140"/>
                    <a:gd name="T1" fmla="*/ 163 h 174"/>
                    <a:gd name="T2" fmla="*/ 136 w 140"/>
                    <a:gd name="T3" fmla="*/ 132 h 174"/>
                    <a:gd name="T4" fmla="*/ 133 w 140"/>
                    <a:gd name="T5" fmla="*/ 80 h 174"/>
                    <a:gd name="T6" fmla="*/ 103 w 140"/>
                    <a:gd name="T7" fmla="*/ 25 h 174"/>
                    <a:gd name="T8" fmla="*/ 46 w 140"/>
                    <a:gd name="T9" fmla="*/ 2 h 174"/>
                    <a:gd name="T10" fmla="*/ 13 w 140"/>
                    <a:gd name="T11" fmla="*/ 33 h 174"/>
                    <a:gd name="T12" fmla="*/ 40 w 140"/>
                    <a:gd name="T13" fmla="*/ 145 h 174"/>
                    <a:gd name="T14" fmla="*/ 70 w 140"/>
                    <a:gd name="T15" fmla="*/ 16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174">
                      <a:moveTo>
                        <a:pt x="70" y="163"/>
                      </a:moveTo>
                      <a:cubicBezTo>
                        <a:pt x="97" y="174"/>
                        <a:pt x="127" y="168"/>
                        <a:pt x="136" y="132"/>
                      </a:cubicBezTo>
                      <a:cubicBezTo>
                        <a:pt x="140" y="115"/>
                        <a:pt x="138" y="97"/>
                        <a:pt x="133" y="80"/>
                      </a:cubicBezTo>
                      <a:cubicBezTo>
                        <a:pt x="127" y="60"/>
                        <a:pt x="118" y="40"/>
                        <a:pt x="103" y="25"/>
                      </a:cubicBezTo>
                      <a:cubicBezTo>
                        <a:pt x="88" y="9"/>
                        <a:pt x="67" y="0"/>
                        <a:pt x="46" y="2"/>
                      </a:cubicBezTo>
                      <a:cubicBezTo>
                        <a:pt x="28" y="4"/>
                        <a:pt x="19" y="17"/>
                        <a:pt x="13" y="33"/>
                      </a:cubicBezTo>
                      <a:cubicBezTo>
                        <a:pt x="0" y="71"/>
                        <a:pt x="11" y="116"/>
                        <a:pt x="40" y="145"/>
                      </a:cubicBezTo>
                      <a:cubicBezTo>
                        <a:pt x="49" y="153"/>
                        <a:pt x="59" y="159"/>
                        <a:pt x="70" y="163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5" name="Freeform 104">
                  <a:extLst>
                    <a:ext uri="{FF2B5EF4-FFF2-40B4-BE49-F238E27FC236}">
                      <a16:creationId xmlns:a16="http://schemas.microsoft.com/office/drawing/2014/main" id="{D7233FBA-BB2C-CA3E-E9B6-DEC41A663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4" y="2071"/>
                  <a:ext cx="215" cy="196"/>
                </a:xfrm>
                <a:custGeom>
                  <a:avLst/>
                  <a:gdLst>
                    <a:gd name="T0" fmla="*/ 91 w 300"/>
                    <a:gd name="T1" fmla="*/ 12 h 298"/>
                    <a:gd name="T2" fmla="*/ 205 w 300"/>
                    <a:gd name="T3" fmla="*/ 3 h 298"/>
                    <a:gd name="T4" fmla="*/ 300 w 300"/>
                    <a:gd name="T5" fmla="*/ 21 h 298"/>
                    <a:gd name="T6" fmla="*/ 288 w 300"/>
                    <a:gd name="T7" fmla="*/ 245 h 298"/>
                    <a:gd name="T8" fmla="*/ 282 w 300"/>
                    <a:gd name="T9" fmla="*/ 266 h 298"/>
                    <a:gd name="T10" fmla="*/ 250 w 300"/>
                    <a:gd name="T11" fmla="*/ 281 h 298"/>
                    <a:gd name="T12" fmla="*/ 26 w 300"/>
                    <a:gd name="T13" fmla="*/ 273 h 298"/>
                    <a:gd name="T14" fmla="*/ 13 w 300"/>
                    <a:gd name="T15" fmla="*/ 267 h 298"/>
                    <a:gd name="T16" fmla="*/ 9 w 300"/>
                    <a:gd name="T17" fmla="*/ 253 h 298"/>
                    <a:gd name="T18" fmla="*/ 8 w 300"/>
                    <a:gd name="T19" fmla="*/ 152 h 298"/>
                    <a:gd name="T20" fmla="*/ 15 w 300"/>
                    <a:gd name="T21" fmla="*/ 64 h 298"/>
                    <a:gd name="T22" fmla="*/ 91 w 300"/>
                    <a:gd name="T23" fmla="*/ 12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0" h="298">
                      <a:moveTo>
                        <a:pt x="91" y="12"/>
                      </a:moveTo>
                      <a:cubicBezTo>
                        <a:pt x="127" y="0"/>
                        <a:pt x="166" y="0"/>
                        <a:pt x="205" y="3"/>
                      </a:cubicBezTo>
                      <a:cubicBezTo>
                        <a:pt x="237" y="4"/>
                        <a:pt x="270" y="8"/>
                        <a:pt x="300" y="21"/>
                      </a:cubicBezTo>
                      <a:cubicBezTo>
                        <a:pt x="295" y="95"/>
                        <a:pt x="290" y="171"/>
                        <a:pt x="288" y="245"/>
                      </a:cubicBezTo>
                      <a:cubicBezTo>
                        <a:pt x="288" y="252"/>
                        <a:pt x="287" y="260"/>
                        <a:pt x="282" y="266"/>
                      </a:cubicBezTo>
                      <a:cubicBezTo>
                        <a:pt x="276" y="274"/>
                        <a:pt x="263" y="278"/>
                        <a:pt x="250" y="281"/>
                      </a:cubicBezTo>
                      <a:cubicBezTo>
                        <a:pt x="177" y="298"/>
                        <a:pt x="96" y="295"/>
                        <a:pt x="26" y="273"/>
                      </a:cubicBezTo>
                      <a:cubicBezTo>
                        <a:pt x="21" y="272"/>
                        <a:pt x="16" y="270"/>
                        <a:pt x="13" y="267"/>
                      </a:cubicBezTo>
                      <a:cubicBezTo>
                        <a:pt x="9" y="263"/>
                        <a:pt x="9" y="258"/>
                        <a:pt x="9" y="253"/>
                      </a:cubicBezTo>
                      <a:cubicBezTo>
                        <a:pt x="9" y="220"/>
                        <a:pt x="8" y="186"/>
                        <a:pt x="8" y="152"/>
                      </a:cubicBezTo>
                      <a:cubicBezTo>
                        <a:pt x="8" y="124"/>
                        <a:pt x="0" y="89"/>
                        <a:pt x="15" y="64"/>
                      </a:cubicBezTo>
                      <a:cubicBezTo>
                        <a:pt x="30" y="38"/>
                        <a:pt x="64" y="20"/>
                        <a:pt x="91" y="12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6" name="Freeform 105">
                  <a:extLst>
                    <a:ext uri="{FF2B5EF4-FFF2-40B4-BE49-F238E27FC236}">
                      <a16:creationId xmlns:a16="http://schemas.microsoft.com/office/drawing/2014/main" id="{7DD31ABA-6E7D-BF8B-2D0E-8D2F49455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2" y="2168"/>
                  <a:ext cx="3" cy="30"/>
                </a:xfrm>
                <a:custGeom>
                  <a:avLst/>
                  <a:gdLst>
                    <a:gd name="T0" fmla="*/ 0 w 4"/>
                    <a:gd name="T1" fmla="*/ 46 h 46"/>
                    <a:gd name="T2" fmla="*/ 2 w 4"/>
                    <a:gd name="T3" fmla="*/ 2 h 46"/>
                    <a:gd name="T4" fmla="*/ 4 w 4"/>
                    <a:gd name="T5" fmla="*/ 0 h 46"/>
                    <a:gd name="T6" fmla="*/ 2 w 4"/>
                    <a:gd name="T7" fmla="*/ 44 h 46"/>
                    <a:gd name="T8" fmla="*/ 0 w 4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6">
                      <a:moveTo>
                        <a:pt x="0" y="46"/>
                      </a:moveTo>
                      <a:cubicBezTo>
                        <a:pt x="1" y="31"/>
                        <a:pt x="1" y="17"/>
                        <a:pt x="2" y="2"/>
                      </a:cubicBezTo>
                      <a:cubicBezTo>
                        <a:pt x="3" y="1"/>
                        <a:pt x="3" y="1"/>
                        <a:pt x="4" y="0"/>
                      </a:cubicBezTo>
                      <a:cubicBezTo>
                        <a:pt x="3" y="15"/>
                        <a:pt x="2" y="30"/>
                        <a:pt x="2" y="44"/>
                      </a:cubicBezTo>
                      <a:cubicBezTo>
                        <a:pt x="1" y="45"/>
                        <a:pt x="1" y="45"/>
                        <a:pt x="0" y="46"/>
                      </a:cubicBezTo>
                      <a:close/>
                    </a:path>
                  </a:pathLst>
                </a:custGeom>
                <a:solidFill>
                  <a:srgbClr val="F1C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7" name="Freeform 106">
                  <a:extLst>
                    <a:ext uri="{FF2B5EF4-FFF2-40B4-BE49-F238E27FC236}">
                      <a16:creationId xmlns:a16="http://schemas.microsoft.com/office/drawing/2014/main" id="{A05BCD9F-C0FE-FE74-A5DD-0784FDFA7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2" y="2169"/>
                  <a:ext cx="201" cy="84"/>
                </a:xfrm>
                <a:custGeom>
                  <a:avLst/>
                  <a:gdLst>
                    <a:gd name="T0" fmla="*/ 98 w 282"/>
                    <a:gd name="T1" fmla="*/ 128 h 128"/>
                    <a:gd name="T2" fmla="*/ 0 w 282"/>
                    <a:gd name="T3" fmla="*/ 106 h 128"/>
                    <a:gd name="T4" fmla="*/ 0 w 282"/>
                    <a:gd name="T5" fmla="*/ 104 h 128"/>
                    <a:gd name="T6" fmla="*/ 0 w 282"/>
                    <a:gd name="T7" fmla="*/ 65 h 128"/>
                    <a:gd name="T8" fmla="*/ 97 w 282"/>
                    <a:gd name="T9" fmla="*/ 87 h 128"/>
                    <a:gd name="T10" fmla="*/ 282 w 282"/>
                    <a:gd name="T11" fmla="*/ 0 h 128"/>
                    <a:gd name="T12" fmla="*/ 280 w 282"/>
                    <a:gd name="T13" fmla="*/ 44 h 128"/>
                    <a:gd name="T14" fmla="*/ 98 w 282"/>
                    <a:gd name="T15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2" h="128">
                      <a:moveTo>
                        <a:pt x="98" y="128"/>
                      </a:moveTo>
                      <a:cubicBezTo>
                        <a:pt x="66" y="128"/>
                        <a:pt x="33" y="121"/>
                        <a:pt x="0" y="106"/>
                      </a:cubicBezTo>
                      <a:lnTo>
                        <a:pt x="0" y="104"/>
                      </a:lnTo>
                      <a:cubicBezTo>
                        <a:pt x="0" y="91"/>
                        <a:pt x="0" y="78"/>
                        <a:pt x="0" y="65"/>
                      </a:cubicBezTo>
                      <a:cubicBezTo>
                        <a:pt x="32" y="80"/>
                        <a:pt x="65" y="87"/>
                        <a:pt x="97" y="87"/>
                      </a:cubicBezTo>
                      <a:cubicBezTo>
                        <a:pt x="164" y="87"/>
                        <a:pt x="229" y="55"/>
                        <a:pt x="282" y="0"/>
                      </a:cubicBezTo>
                      <a:cubicBezTo>
                        <a:pt x="281" y="15"/>
                        <a:pt x="281" y="29"/>
                        <a:pt x="280" y="44"/>
                      </a:cubicBezTo>
                      <a:cubicBezTo>
                        <a:pt x="227" y="97"/>
                        <a:pt x="164" y="128"/>
                        <a:pt x="98" y="128"/>
                      </a:cubicBezTo>
                    </a:path>
                  </a:pathLst>
                </a:custGeom>
                <a:solidFill>
                  <a:srgbClr val="E47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8" name="Freeform 107">
                  <a:extLst>
                    <a:ext uri="{FF2B5EF4-FFF2-40B4-BE49-F238E27FC236}">
                      <a16:creationId xmlns:a16="http://schemas.microsoft.com/office/drawing/2014/main" id="{4468D87A-E560-C992-9CC3-544ADA8B49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4" y="1676"/>
                  <a:ext cx="451" cy="579"/>
                </a:xfrm>
                <a:custGeom>
                  <a:avLst/>
                  <a:gdLst>
                    <a:gd name="T0" fmla="*/ 588 w 630"/>
                    <a:gd name="T1" fmla="*/ 532 h 878"/>
                    <a:gd name="T2" fmla="*/ 490 w 630"/>
                    <a:gd name="T3" fmla="*/ 712 h 878"/>
                    <a:gd name="T4" fmla="*/ 131 w 630"/>
                    <a:gd name="T5" fmla="*/ 786 h 878"/>
                    <a:gd name="T6" fmla="*/ 4 w 630"/>
                    <a:gd name="T7" fmla="*/ 453 h 878"/>
                    <a:gd name="T8" fmla="*/ 86 w 630"/>
                    <a:gd name="T9" fmla="*/ 119 h 878"/>
                    <a:gd name="T10" fmla="*/ 157 w 630"/>
                    <a:gd name="T11" fmla="*/ 59 h 878"/>
                    <a:gd name="T12" fmla="*/ 229 w 630"/>
                    <a:gd name="T13" fmla="*/ 26 h 878"/>
                    <a:gd name="T14" fmla="*/ 472 w 630"/>
                    <a:gd name="T15" fmla="*/ 77 h 878"/>
                    <a:gd name="T16" fmla="*/ 611 w 630"/>
                    <a:gd name="T17" fmla="*/ 432 h 878"/>
                    <a:gd name="T18" fmla="*/ 588 w 630"/>
                    <a:gd name="T19" fmla="*/ 532 h 8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0" h="878">
                      <a:moveTo>
                        <a:pt x="588" y="532"/>
                      </a:moveTo>
                      <a:cubicBezTo>
                        <a:pt x="567" y="599"/>
                        <a:pt x="531" y="657"/>
                        <a:pt x="490" y="712"/>
                      </a:cubicBezTo>
                      <a:cubicBezTo>
                        <a:pt x="399" y="834"/>
                        <a:pt x="261" y="878"/>
                        <a:pt x="131" y="786"/>
                      </a:cubicBezTo>
                      <a:cubicBezTo>
                        <a:pt x="30" y="715"/>
                        <a:pt x="7" y="573"/>
                        <a:pt x="4" y="453"/>
                      </a:cubicBezTo>
                      <a:cubicBezTo>
                        <a:pt x="0" y="340"/>
                        <a:pt x="16" y="208"/>
                        <a:pt x="86" y="119"/>
                      </a:cubicBezTo>
                      <a:cubicBezTo>
                        <a:pt x="106" y="94"/>
                        <a:pt x="131" y="75"/>
                        <a:pt x="157" y="59"/>
                      </a:cubicBezTo>
                      <a:cubicBezTo>
                        <a:pt x="180" y="45"/>
                        <a:pt x="204" y="34"/>
                        <a:pt x="229" y="26"/>
                      </a:cubicBezTo>
                      <a:cubicBezTo>
                        <a:pt x="311" y="0"/>
                        <a:pt x="401" y="20"/>
                        <a:pt x="472" y="77"/>
                      </a:cubicBezTo>
                      <a:cubicBezTo>
                        <a:pt x="569" y="154"/>
                        <a:pt x="630" y="293"/>
                        <a:pt x="611" y="432"/>
                      </a:cubicBezTo>
                      <a:cubicBezTo>
                        <a:pt x="607" y="465"/>
                        <a:pt x="599" y="499"/>
                        <a:pt x="588" y="532"/>
                      </a:cubicBezTo>
                      <a:close/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59" name="Freeform 108">
                  <a:extLst>
                    <a:ext uri="{FF2B5EF4-FFF2-40B4-BE49-F238E27FC236}">
                      <a16:creationId xmlns:a16="http://schemas.microsoft.com/office/drawing/2014/main" id="{4CBE7666-2079-7B00-6577-AA405C57B1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1" y="2017"/>
                  <a:ext cx="58" cy="29"/>
                </a:xfrm>
                <a:custGeom>
                  <a:avLst/>
                  <a:gdLst>
                    <a:gd name="T0" fmla="*/ 82 w 82"/>
                    <a:gd name="T1" fmla="*/ 45 h 45"/>
                    <a:gd name="T2" fmla="*/ 62 w 82"/>
                    <a:gd name="T3" fmla="*/ 27 h 45"/>
                    <a:gd name="T4" fmla="*/ 43 w 82"/>
                    <a:gd name="T5" fmla="*/ 17 h 45"/>
                    <a:gd name="T6" fmla="*/ 35 w 82"/>
                    <a:gd name="T7" fmla="*/ 16 h 45"/>
                    <a:gd name="T8" fmla="*/ 0 w 82"/>
                    <a:gd name="T9" fmla="*/ 32 h 45"/>
                    <a:gd name="T10" fmla="*/ 15 w 82"/>
                    <a:gd name="T11" fmla="*/ 7 h 45"/>
                    <a:gd name="T12" fmla="*/ 38 w 82"/>
                    <a:gd name="T13" fmla="*/ 0 h 45"/>
                    <a:gd name="T14" fmla="*/ 46 w 82"/>
                    <a:gd name="T15" fmla="*/ 1 h 45"/>
                    <a:gd name="T16" fmla="*/ 72 w 82"/>
                    <a:gd name="T17" fmla="*/ 18 h 45"/>
                    <a:gd name="T18" fmla="*/ 82 w 82"/>
                    <a:gd name="T1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45">
                      <a:moveTo>
                        <a:pt x="82" y="45"/>
                      </a:moveTo>
                      <a:cubicBezTo>
                        <a:pt x="74" y="39"/>
                        <a:pt x="68" y="32"/>
                        <a:pt x="62" y="27"/>
                      </a:cubicBezTo>
                      <a:cubicBezTo>
                        <a:pt x="57" y="22"/>
                        <a:pt x="50" y="19"/>
                        <a:pt x="43" y="17"/>
                      </a:cubicBezTo>
                      <a:cubicBezTo>
                        <a:pt x="40" y="17"/>
                        <a:pt x="37" y="16"/>
                        <a:pt x="35" y="16"/>
                      </a:cubicBezTo>
                      <a:cubicBezTo>
                        <a:pt x="23" y="16"/>
                        <a:pt x="11" y="21"/>
                        <a:pt x="0" y="32"/>
                      </a:cubicBezTo>
                      <a:cubicBezTo>
                        <a:pt x="0" y="22"/>
                        <a:pt x="7" y="13"/>
                        <a:pt x="15" y="7"/>
                      </a:cubicBezTo>
                      <a:cubicBezTo>
                        <a:pt x="22" y="2"/>
                        <a:pt x="30" y="0"/>
                        <a:pt x="38" y="0"/>
                      </a:cubicBezTo>
                      <a:cubicBezTo>
                        <a:pt x="41" y="0"/>
                        <a:pt x="43" y="0"/>
                        <a:pt x="46" y="1"/>
                      </a:cubicBezTo>
                      <a:cubicBezTo>
                        <a:pt x="57" y="3"/>
                        <a:pt x="66" y="9"/>
                        <a:pt x="72" y="18"/>
                      </a:cubicBezTo>
                      <a:cubicBezTo>
                        <a:pt x="78" y="27"/>
                        <a:pt x="80" y="36"/>
                        <a:pt x="82" y="45"/>
                      </a:cubicBezTo>
                      <a:close/>
                    </a:path>
                  </a:pathLst>
                </a:custGeom>
                <a:solidFill>
                  <a:srgbClr val="E47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0" name="Freeform 109">
                  <a:extLst>
                    <a:ext uri="{FF2B5EF4-FFF2-40B4-BE49-F238E27FC236}">
                      <a16:creationId xmlns:a16="http://schemas.microsoft.com/office/drawing/2014/main" id="{97C014DC-9E3A-AC6E-F96A-AC4A8C6D9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1" y="1923"/>
                  <a:ext cx="36" cy="59"/>
                </a:xfrm>
                <a:custGeom>
                  <a:avLst/>
                  <a:gdLst>
                    <a:gd name="T0" fmla="*/ 49 w 49"/>
                    <a:gd name="T1" fmla="*/ 44 h 89"/>
                    <a:gd name="T2" fmla="*/ 25 w 49"/>
                    <a:gd name="T3" fmla="*/ 89 h 89"/>
                    <a:gd name="T4" fmla="*/ 0 w 49"/>
                    <a:gd name="T5" fmla="*/ 45 h 89"/>
                    <a:gd name="T6" fmla="*/ 24 w 49"/>
                    <a:gd name="T7" fmla="*/ 0 h 89"/>
                    <a:gd name="T8" fmla="*/ 49 w 49"/>
                    <a:gd name="T9" fmla="*/ 4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89">
                      <a:moveTo>
                        <a:pt x="49" y="44"/>
                      </a:moveTo>
                      <a:cubicBezTo>
                        <a:pt x="49" y="69"/>
                        <a:pt x="38" y="89"/>
                        <a:pt x="25" y="89"/>
                      </a:cubicBezTo>
                      <a:cubicBezTo>
                        <a:pt x="11" y="89"/>
                        <a:pt x="0" y="69"/>
                        <a:pt x="0" y="45"/>
                      </a:cubicBezTo>
                      <a:cubicBezTo>
                        <a:pt x="0" y="20"/>
                        <a:pt x="10" y="0"/>
                        <a:pt x="24" y="0"/>
                      </a:cubicBezTo>
                      <a:cubicBezTo>
                        <a:pt x="38" y="0"/>
                        <a:pt x="49" y="20"/>
                        <a:pt x="49" y="44"/>
                      </a:cubicBezTo>
                    </a:path>
                  </a:pathLst>
                </a:custGeom>
                <a:solidFill>
                  <a:srgbClr val="3327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1" name="Freeform 110">
                  <a:extLst>
                    <a:ext uri="{FF2B5EF4-FFF2-40B4-BE49-F238E27FC236}">
                      <a16:creationId xmlns:a16="http://schemas.microsoft.com/office/drawing/2014/main" id="{B6FA2709-136F-6536-5956-6AEB8155C8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" y="1940"/>
                  <a:ext cx="40" cy="60"/>
                </a:xfrm>
                <a:custGeom>
                  <a:avLst/>
                  <a:gdLst>
                    <a:gd name="T0" fmla="*/ 3 w 56"/>
                    <a:gd name="T1" fmla="*/ 42 h 91"/>
                    <a:gd name="T2" fmla="*/ 21 w 56"/>
                    <a:gd name="T3" fmla="*/ 90 h 91"/>
                    <a:gd name="T4" fmla="*/ 52 w 56"/>
                    <a:gd name="T5" fmla="*/ 49 h 91"/>
                    <a:gd name="T6" fmla="*/ 34 w 56"/>
                    <a:gd name="T7" fmla="*/ 1 h 91"/>
                    <a:gd name="T8" fmla="*/ 3 w 56"/>
                    <a:gd name="T9" fmla="*/ 42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91">
                      <a:moveTo>
                        <a:pt x="3" y="42"/>
                      </a:moveTo>
                      <a:cubicBezTo>
                        <a:pt x="0" y="66"/>
                        <a:pt x="8" y="88"/>
                        <a:pt x="21" y="90"/>
                      </a:cubicBezTo>
                      <a:cubicBezTo>
                        <a:pt x="35" y="91"/>
                        <a:pt x="49" y="73"/>
                        <a:pt x="52" y="49"/>
                      </a:cubicBezTo>
                      <a:cubicBezTo>
                        <a:pt x="56" y="25"/>
                        <a:pt x="47" y="3"/>
                        <a:pt x="34" y="1"/>
                      </a:cubicBezTo>
                      <a:cubicBezTo>
                        <a:pt x="21" y="0"/>
                        <a:pt x="7" y="18"/>
                        <a:pt x="3" y="42"/>
                      </a:cubicBezTo>
                      <a:close/>
                    </a:path>
                  </a:pathLst>
                </a:custGeom>
                <a:solidFill>
                  <a:srgbClr val="3327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2" name="Freeform 111">
                  <a:extLst>
                    <a:ext uri="{FF2B5EF4-FFF2-40B4-BE49-F238E27FC236}">
                      <a16:creationId xmlns:a16="http://schemas.microsoft.com/office/drawing/2014/main" id="{679E1863-556F-D56A-A73B-FFF835787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8" y="1857"/>
                  <a:ext cx="106" cy="46"/>
                </a:xfrm>
                <a:custGeom>
                  <a:avLst/>
                  <a:gdLst>
                    <a:gd name="T0" fmla="*/ 137 w 149"/>
                    <a:gd name="T1" fmla="*/ 29 h 71"/>
                    <a:gd name="T2" fmla="*/ 10 w 149"/>
                    <a:gd name="T3" fmla="*/ 41 h 71"/>
                    <a:gd name="T4" fmla="*/ 28 w 149"/>
                    <a:gd name="T5" fmla="*/ 58 h 71"/>
                    <a:gd name="T6" fmla="*/ 119 w 149"/>
                    <a:gd name="T7" fmla="*/ 47 h 71"/>
                    <a:gd name="T8" fmla="*/ 137 w 149"/>
                    <a:gd name="T9" fmla="*/ 2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71">
                      <a:moveTo>
                        <a:pt x="137" y="29"/>
                      </a:moveTo>
                      <a:cubicBezTo>
                        <a:pt x="99" y="0"/>
                        <a:pt x="41" y="3"/>
                        <a:pt x="10" y="41"/>
                      </a:cubicBezTo>
                      <a:cubicBezTo>
                        <a:pt x="0" y="53"/>
                        <a:pt x="18" y="71"/>
                        <a:pt x="28" y="58"/>
                      </a:cubicBezTo>
                      <a:cubicBezTo>
                        <a:pt x="50" y="32"/>
                        <a:pt x="92" y="26"/>
                        <a:pt x="119" y="47"/>
                      </a:cubicBezTo>
                      <a:cubicBezTo>
                        <a:pt x="132" y="57"/>
                        <a:pt x="149" y="39"/>
                        <a:pt x="137" y="29"/>
                      </a:cubicBezTo>
                    </a:path>
                  </a:pathLst>
                </a:custGeom>
                <a:solidFill>
                  <a:srgbClr val="E0BC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3" name="Freeform 112">
                  <a:extLst>
                    <a:ext uri="{FF2B5EF4-FFF2-40B4-BE49-F238E27FC236}">
                      <a16:creationId xmlns:a16="http://schemas.microsoft.com/office/drawing/2014/main" id="{DFBCCA32-BD0E-0BC7-79F7-A1F90B6A5B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1" y="1871"/>
                  <a:ext cx="96" cy="50"/>
                </a:xfrm>
                <a:custGeom>
                  <a:avLst/>
                  <a:gdLst>
                    <a:gd name="T0" fmla="*/ 21 w 134"/>
                    <a:gd name="T1" fmla="*/ 38 h 75"/>
                    <a:gd name="T2" fmla="*/ 103 w 134"/>
                    <a:gd name="T3" fmla="*/ 60 h 75"/>
                    <a:gd name="T4" fmla="*/ 128 w 134"/>
                    <a:gd name="T5" fmla="*/ 54 h 75"/>
                    <a:gd name="T6" fmla="*/ 15 w 134"/>
                    <a:gd name="T7" fmla="*/ 14 h 75"/>
                    <a:gd name="T8" fmla="*/ 21 w 134"/>
                    <a:gd name="T9" fmla="*/ 3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75">
                      <a:moveTo>
                        <a:pt x="21" y="38"/>
                      </a:moveTo>
                      <a:cubicBezTo>
                        <a:pt x="48" y="29"/>
                        <a:pt x="91" y="30"/>
                        <a:pt x="103" y="60"/>
                      </a:cubicBezTo>
                      <a:cubicBezTo>
                        <a:pt x="110" y="75"/>
                        <a:pt x="134" y="68"/>
                        <a:pt x="128" y="54"/>
                      </a:cubicBezTo>
                      <a:cubicBezTo>
                        <a:pt x="109" y="10"/>
                        <a:pt x="56" y="0"/>
                        <a:pt x="15" y="14"/>
                      </a:cubicBezTo>
                      <a:cubicBezTo>
                        <a:pt x="0" y="19"/>
                        <a:pt x="6" y="43"/>
                        <a:pt x="21" y="38"/>
                      </a:cubicBezTo>
                      <a:close/>
                    </a:path>
                  </a:pathLst>
                </a:custGeom>
                <a:solidFill>
                  <a:srgbClr val="E0BC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4" name="Freeform 113">
                  <a:extLst>
                    <a:ext uri="{FF2B5EF4-FFF2-40B4-BE49-F238E27FC236}">
                      <a16:creationId xmlns:a16="http://schemas.microsoft.com/office/drawing/2014/main" id="{B8FA9CAA-F742-1FEB-2D43-F46235F35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6" y="2700"/>
                  <a:ext cx="261" cy="132"/>
                </a:xfrm>
                <a:custGeom>
                  <a:avLst/>
                  <a:gdLst>
                    <a:gd name="T0" fmla="*/ 37 w 365"/>
                    <a:gd name="T1" fmla="*/ 21 h 200"/>
                    <a:gd name="T2" fmla="*/ 20 w 365"/>
                    <a:gd name="T3" fmla="*/ 22 h 200"/>
                    <a:gd name="T4" fmla="*/ 0 w 365"/>
                    <a:gd name="T5" fmla="*/ 102 h 200"/>
                    <a:gd name="T6" fmla="*/ 8 w 365"/>
                    <a:gd name="T7" fmla="*/ 143 h 200"/>
                    <a:gd name="T8" fmla="*/ 59 w 365"/>
                    <a:gd name="T9" fmla="*/ 188 h 200"/>
                    <a:gd name="T10" fmla="*/ 128 w 365"/>
                    <a:gd name="T11" fmla="*/ 198 h 200"/>
                    <a:gd name="T12" fmla="*/ 358 w 365"/>
                    <a:gd name="T13" fmla="*/ 165 h 200"/>
                    <a:gd name="T14" fmla="*/ 363 w 365"/>
                    <a:gd name="T15" fmla="*/ 162 h 200"/>
                    <a:gd name="T16" fmla="*/ 365 w 365"/>
                    <a:gd name="T17" fmla="*/ 154 h 200"/>
                    <a:gd name="T18" fmla="*/ 365 w 365"/>
                    <a:gd name="T19" fmla="*/ 86 h 200"/>
                    <a:gd name="T20" fmla="*/ 357 w 365"/>
                    <a:gd name="T21" fmla="*/ 53 h 200"/>
                    <a:gd name="T22" fmla="*/ 304 w 365"/>
                    <a:gd name="T23" fmla="*/ 37 h 200"/>
                    <a:gd name="T24" fmla="*/ 233 w 365"/>
                    <a:gd name="T25" fmla="*/ 0 h 200"/>
                    <a:gd name="T26" fmla="*/ 230 w 365"/>
                    <a:gd name="T27" fmla="*/ 35 h 200"/>
                    <a:gd name="T28" fmla="*/ 188 w 365"/>
                    <a:gd name="T29" fmla="*/ 33 h 200"/>
                    <a:gd name="T30" fmla="*/ 37 w 365"/>
                    <a:gd name="T31" fmla="*/ 21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65" h="200">
                      <a:moveTo>
                        <a:pt x="37" y="21"/>
                      </a:moveTo>
                      <a:cubicBezTo>
                        <a:pt x="31" y="20"/>
                        <a:pt x="25" y="20"/>
                        <a:pt x="20" y="22"/>
                      </a:cubicBezTo>
                      <a:cubicBezTo>
                        <a:pt x="1" y="31"/>
                        <a:pt x="0" y="84"/>
                        <a:pt x="0" y="102"/>
                      </a:cubicBezTo>
                      <a:cubicBezTo>
                        <a:pt x="0" y="116"/>
                        <a:pt x="2" y="131"/>
                        <a:pt x="8" y="143"/>
                      </a:cubicBezTo>
                      <a:cubicBezTo>
                        <a:pt x="17" y="165"/>
                        <a:pt x="37" y="180"/>
                        <a:pt x="59" y="188"/>
                      </a:cubicBezTo>
                      <a:cubicBezTo>
                        <a:pt x="81" y="196"/>
                        <a:pt x="104" y="198"/>
                        <a:pt x="128" y="198"/>
                      </a:cubicBezTo>
                      <a:cubicBezTo>
                        <a:pt x="206" y="200"/>
                        <a:pt x="284" y="189"/>
                        <a:pt x="358" y="165"/>
                      </a:cubicBezTo>
                      <a:cubicBezTo>
                        <a:pt x="360" y="164"/>
                        <a:pt x="362" y="163"/>
                        <a:pt x="363" y="162"/>
                      </a:cubicBezTo>
                      <a:cubicBezTo>
                        <a:pt x="365" y="159"/>
                        <a:pt x="365" y="156"/>
                        <a:pt x="365" y="154"/>
                      </a:cubicBezTo>
                      <a:cubicBezTo>
                        <a:pt x="365" y="131"/>
                        <a:pt x="365" y="109"/>
                        <a:pt x="365" y="86"/>
                      </a:cubicBezTo>
                      <a:cubicBezTo>
                        <a:pt x="365" y="74"/>
                        <a:pt x="364" y="62"/>
                        <a:pt x="357" y="53"/>
                      </a:cubicBezTo>
                      <a:cubicBezTo>
                        <a:pt x="343" y="37"/>
                        <a:pt x="320" y="46"/>
                        <a:pt x="304" y="37"/>
                      </a:cubicBezTo>
                      <a:cubicBezTo>
                        <a:pt x="281" y="25"/>
                        <a:pt x="257" y="13"/>
                        <a:pt x="233" y="0"/>
                      </a:cubicBezTo>
                      <a:cubicBezTo>
                        <a:pt x="232" y="13"/>
                        <a:pt x="231" y="32"/>
                        <a:pt x="230" y="35"/>
                      </a:cubicBezTo>
                      <a:cubicBezTo>
                        <a:pt x="216" y="34"/>
                        <a:pt x="203" y="33"/>
                        <a:pt x="188" y="33"/>
                      </a:cubicBezTo>
                      <a:cubicBezTo>
                        <a:pt x="137" y="32"/>
                        <a:pt x="87" y="27"/>
                        <a:pt x="37" y="21"/>
                      </a:cubicBezTo>
                      <a:close/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5" name="Freeform 114">
                  <a:extLst>
                    <a:ext uri="{FF2B5EF4-FFF2-40B4-BE49-F238E27FC236}">
                      <a16:creationId xmlns:a16="http://schemas.microsoft.com/office/drawing/2014/main" id="{7625B7C7-714C-2EB0-5715-B4194A614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3" y="2648"/>
                  <a:ext cx="437" cy="211"/>
                </a:xfrm>
                <a:custGeom>
                  <a:avLst/>
                  <a:gdLst>
                    <a:gd name="T0" fmla="*/ 399 w 612"/>
                    <a:gd name="T1" fmla="*/ 2 h 320"/>
                    <a:gd name="T2" fmla="*/ 279 w 612"/>
                    <a:gd name="T3" fmla="*/ 14 h 320"/>
                    <a:gd name="T4" fmla="*/ 21 w 612"/>
                    <a:gd name="T5" fmla="*/ 66 h 320"/>
                    <a:gd name="T6" fmla="*/ 8 w 612"/>
                    <a:gd name="T7" fmla="*/ 74 h 320"/>
                    <a:gd name="T8" fmla="*/ 2 w 612"/>
                    <a:gd name="T9" fmla="*/ 102 h 320"/>
                    <a:gd name="T10" fmla="*/ 7 w 612"/>
                    <a:gd name="T11" fmla="*/ 265 h 320"/>
                    <a:gd name="T12" fmla="*/ 10 w 612"/>
                    <a:gd name="T13" fmla="*/ 275 h 320"/>
                    <a:gd name="T14" fmla="*/ 20 w 612"/>
                    <a:gd name="T15" fmla="*/ 282 h 320"/>
                    <a:gd name="T16" fmla="*/ 88 w 612"/>
                    <a:gd name="T17" fmla="*/ 298 h 320"/>
                    <a:gd name="T18" fmla="*/ 486 w 612"/>
                    <a:gd name="T19" fmla="*/ 289 h 320"/>
                    <a:gd name="T20" fmla="*/ 527 w 612"/>
                    <a:gd name="T21" fmla="*/ 18 h 320"/>
                    <a:gd name="T22" fmla="*/ 499 w 612"/>
                    <a:gd name="T23" fmla="*/ 8 h 320"/>
                    <a:gd name="T24" fmla="*/ 399 w 612"/>
                    <a:gd name="T25" fmla="*/ 2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2" h="320">
                      <a:moveTo>
                        <a:pt x="399" y="2"/>
                      </a:moveTo>
                      <a:cubicBezTo>
                        <a:pt x="359" y="4"/>
                        <a:pt x="319" y="9"/>
                        <a:pt x="279" y="14"/>
                      </a:cubicBezTo>
                      <a:cubicBezTo>
                        <a:pt x="193" y="24"/>
                        <a:pt x="106" y="44"/>
                        <a:pt x="21" y="66"/>
                      </a:cubicBezTo>
                      <a:cubicBezTo>
                        <a:pt x="16" y="67"/>
                        <a:pt x="11" y="69"/>
                        <a:pt x="8" y="74"/>
                      </a:cubicBezTo>
                      <a:cubicBezTo>
                        <a:pt x="3" y="80"/>
                        <a:pt x="2" y="92"/>
                        <a:pt x="2" y="102"/>
                      </a:cubicBezTo>
                      <a:cubicBezTo>
                        <a:pt x="0" y="156"/>
                        <a:pt x="1" y="211"/>
                        <a:pt x="7" y="265"/>
                      </a:cubicBezTo>
                      <a:cubicBezTo>
                        <a:pt x="8" y="268"/>
                        <a:pt x="8" y="272"/>
                        <a:pt x="10" y="275"/>
                      </a:cubicBezTo>
                      <a:cubicBezTo>
                        <a:pt x="12" y="280"/>
                        <a:pt x="16" y="282"/>
                        <a:pt x="20" y="282"/>
                      </a:cubicBezTo>
                      <a:cubicBezTo>
                        <a:pt x="43" y="288"/>
                        <a:pt x="65" y="294"/>
                        <a:pt x="88" y="298"/>
                      </a:cubicBezTo>
                      <a:cubicBezTo>
                        <a:pt x="219" y="320"/>
                        <a:pt x="355" y="303"/>
                        <a:pt x="486" y="289"/>
                      </a:cubicBezTo>
                      <a:cubicBezTo>
                        <a:pt x="563" y="281"/>
                        <a:pt x="612" y="74"/>
                        <a:pt x="527" y="18"/>
                      </a:cubicBezTo>
                      <a:cubicBezTo>
                        <a:pt x="518" y="12"/>
                        <a:pt x="508" y="10"/>
                        <a:pt x="499" y="8"/>
                      </a:cubicBezTo>
                      <a:cubicBezTo>
                        <a:pt x="465" y="1"/>
                        <a:pt x="432" y="0"/>
                        <a:pt x="399" y="2"/>
                      </a:cubicBezTo>
                    </a:path>
                  </a:pathLst>
                </a:custGeom>
                <a:solidFill>
                  <a:srgbClr val="98CC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6" name="Freeform 115">
                  <a:extLst>
                    <a:ext uri="{FF2B5EF4-FFF2-40B4-BE49-F238E27FC236}">
                      <a16:creationId xmlns:a16="http://schemas.microsoft.com/office/drawing/2014/main" id="{B8E7EC6E-625A-8474-D755-32857AEE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5" y="1679"/>
                  <a:ext cx="521" cy="363"/>
                </a:xfrm>
                <a:custGeom>
                  <a:avLst/>
                  <a:gdLst>
                    <a:gd name="T0" fmla="*/ 668 w 729"/>
                    <a:gd name="T1" fmla="*/ 435 h 550"/>
                    <a:gd name="T2" fmla="*/ 660 w 729"/>
                    <a:gd name="T3" fmla="*/ 109 h 550"/>
                    <a:gd name="T4" fmla="*/ 571 w 729"/>
                    <a:gd name="T5" fmla="*/ 50 h 550"/>
                    <a:gd name="T6" fmla="*/ 467 w 729"/>
                    <a:gd name="T7" fmla="*/ 17 h 550"/>
                    <a:gd name="T8" fmla="*/ 312 w 729"/>
                    <a:gd name="T9" fmla="*/ 2 h 550"/>
                    <a:gd name="T10" fmla="*/ 27 w 729"/>
                    <a:gd name="T11" fmla="*/ 148 h 550"/>
                    <a:gd name="T12" fmla="*/ 10 w 729"/>
                    <a:gd name="T13" fmla="*/ 248 h 550"/>
                    <a:gd name="T14" fmla="*/ 63 w 729"/>
                    <a:gd name="T15" fmla="*/ 477 h 550"/>
                    <a:gd name="T16" fmla="*/ 80 w 729"/>
                    <a:gd name="T17" fmla="*/ 382 h 550"/>
                    <a:gd name="T18" fmla="*/ 75 w 729"/>
                    <a:gd name="T19" fmla="*/ 278 h 550"/>
                    <a:gd name="T20" fmla="*/ 91 w 729"/>
                    <a:gd name="T21" fmla="*/ 178 h 550"/>
                    <a:gd name="T22" fmla="*/ 234 w 729"/>
                    <a:gd name="T23" fmla="*/ 114 h 550"/>
                    <a:gd name="T24" fmla="*/ 393 w 729"/>
                    <a:gd name="T25" fmla="*/ 121 h 550"/>
                    <a:gd name="T26" fmla="*/ 532 w 729"/>
                    <a:gd name="T27" fmla="*/ 154 h 550"/>
                    <a:gd name="T28" fmla="*/ 622 w 729"/>
                    <a:gd name="T29" fmla="*/ 223 h 550"/>
                    <a:gd name="T30" fmla="*/ 622 w 729"/>
                    <a:gd name="T31" fmla="*/ 361 h 550"/>
                    <a:gd name="T32" fmla="*/ 588 w 729"/>
                    <a:gd name="T33" fmla="*/ 550 h 550"/>
                    <a:gd name="T34" fmla="*/ 631 w 729"/>
                    <a:gd name="T35" fmla="*/ 500 h 550"/>
                    <a:gd name="T36" fmla="*/ 668 w 729"/>
                    <a:gd name="T37" fmla="*/ 435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29" h="550">
                      <a:moveTo>
                        <a:pt x="668" y="435"/>
                      </a:moveTo>
                      <a:cubicBezTo>
                        <a:pt x="712" y="333"/>
                        <a:pt x="729" y="205"/>
                        <a:pt x="660" y="109"/>
                      </a:cubicBezTo>
                      <a:cubicBezTo>
                        <a:pt x="639" y="81"/>
                        <a:pt x="603" y="64"/>
                        <a:pt x="571" y="50"/>
                      </a:cubicBezTo>
                      <a:cubicBezTo>
                        <a:pt x="538" y="35"/>
                        <a:pt x="503" y="24"/>
                        <a:pt x="467" y="17"/>
                      </a:cubicBezTo>
                      <a:cubicBezTo>
                        <a:pt x="416" y="7"/>
                        <a:pt x="364" y="3"/>
                        <a:pt x="312" y="2"/>
                      </a:cubicBezTo>
                      <a:cubicBezTo>
                        <a:pt x="203" y="0"/>
                        <a:pt x="61" y="27"/>
                        <a:pt x="27" y="148"/>
                      </a:cubicBezTo>
                      <a:cubicBezTo>
                        <a:pt x="17" y="181"/>
                        <a:pt x="14" y="216"/>
                        <a:pt x="10" y="248"/>
                      </a:cubicBezTo>
                      <a:cubicBezTo>
                        <a:pt x="0" y="328"/>
                        <a:pt x="16" y="410"/>
                        <a:pt x="63" y="477"/>
                      </a:cubicBezTo>
                      <a:cubicBezTo>
                        <a:pt x="78" y="444"/>
                        <a:pt x="85" y="418"/>
                        <a:pt x="80" y="382"/>
                      </a:cubicBezTo>
                      <a:cubicBezTo>
                        <a:pt x="76" y="348"/>
                        <a:pt x="74" y="313"/>
                        <a:pt x="75" y="278"/>
                      </a:cubicBezTo>
                      <a:cubicBezTo>
                        <a:pt x="75" y="244"/>
                        <a:pt x="76" y="209"/>
                        <a:pt x="91" y="178"/>
                      </a:cubicBezTo>
                      <a:cubicBezTo>
                        <a:pt x="115" y="126"/>
                        <a:pt x="183" y="119"/>
                        <a:pt x="234" y="114"/>
                      </a:cubicBezTo>
                      <a:cubicBezTo>
                        <a:pt x="287" y="109"/>
                        <a:pt x="340" y="114"/>
                        <a:pt x="393" y="121"/>
                      </a:cubicBezTo>
                      <a:cubicBezTo>
                        <a:pt x="441" y="128"/>
                        <a:pt x="488" y="136"/>
                        <a:pt x="532" y="154"/>
                      </a:cubicBezTo>
                      <a:cubicBezTo>
                        <a:pt x="566" y="167"/>
                        <a:pt x="606" y="188"/>
                        <a:pt x="622" y="223"/>
                      </a:cubicBezTo>
                      <a:cubicBezTo>
                        <a:pt x="640" y="262"/>
                        <a:pt x="630" y="321"/>
                        <a:pt x="622" y="361"/>
                      </a:cubicBezTo>
                      <a:cubicBezTo>
                        <a:pt x="608" y="424"/>
                        <a:pt x="575" y="484"/>
                        <a:pt x="588" y="550"/>
                      </a:cubicBezTo>
                      <a:cubicBezTo>
                        <a:pt x="587" y="545"/>
                        <a:pt x="625" y="507"/>
                        <a:pt x="631" y="500"/>
                      </a:cubicBezTo>
                      <a:cubicBezTo>
                        <a:pt x="647" y="481"/>
                        <a:pt x="658" y="459"/>
                        <a:pt x="668" y="435"/>
                      </a:cubicBezTo>
                    </a:path>
                  </a:pathLst>
                </a:custGeom>
                <a:solidFill>
                  <a:srgbClr val="EADB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7" name="Freeform 116">
                  <a:extLst>
                    <a:ext uri="{FF2B5EF4-FFF2-40B4-BE49-F238E27FC236}">
                      <a16:creationId xmlns:a16="http://schemas.microsoft.com/office/drawing/2014/main" id="{9937F4FA-6EF4-B4CE-14A9-903838827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0" y="2087"/>
                  <a:ext cx="140" cy="47"/>
                </a:xfrm>
                <a:custGeom>
                  <a:avLst/>
                  <a:gdLst>
                    <a:gd name="T0" fmla="*/ 67 w 195"/>
                    <a:gd name="T1" fmla="*/ 62 h 70"/>
                    <a:gd name="T2" fmla="*/ 0 w 195"/>
                    <a:gd name="T3" fmla="*/ 0 h 70"/>
                    <a:gd name="T4" fmla="*/ 97 w 195"/>
                    <a:gd name="T5" fmla="*/ 9 h 70"/>
                    <a:gd name="T6" fmla="*/ 195 w 195"/>
                    <a:gd name="T7" fmla="*/ 16 h 70"/>
                    <a:gd name="T8" fmla="*/ 158 w 195"/>
                    <a:gd name="T9" fmla="*/ 54 h 70"/>
                    <a:gd name="T10" fmla="*/ 67 w 195"/>
                    <a:gd name="T11" fmla="*/ 6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5" h="70">
                      <a:moveTo>
                        <a:pt x="67" y="62"/>
                      </a:moveTo>
                      <a:cubicBezTo>
                        <a:pt x="39" y="53"/>
                        <a:pt x="15" y="32"/>
                        <a:pt x="0" y="0"/>
                      </a:cubicBezTo>
                      <a:cubicBezTo>
                        <a:pt x="3" y="8"/>
                        <a:pt x="86" y="8"/>
                        <a:pt x="97" y="9"/>
                      </a:cubicBezTo>
                      <a:cubicBezTo>
                        <a:pt x="130" y="12"/>
                        <a:pt x="162" y="17"/>
                        <a:pt x="195" y="16"/>
                      </a:cubicBezTo>
                      <a:cubicBezTo>
                        <a:pt x="191" y="34"/>
                        <a:pt x="174" y="46"/>
                        <a:pt x="158" y="54"/>
                      </a:cubicBezTo>
                      <a:cubicBezTo>
                        <a:pt x="126" y="68"/>
                        <a:pt x="95" y="70"/>
                        <a:pt x="67" y="6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8" name="Freeform 117">
                  <a:extLst>
                    <a:ext uri="{FF2B5EF4-FFF2-40B4-BE49-F238E27FC236}">
                      <a16:creationId xmlns:a16="http://schemas.microsoft.com/office/drawing/2014/main" id="{2F8EFCD3-2F4C-3EDA-311F-4ADEA2529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1" y="1836"/>
                  <a:ext cx="167" cy="27"/>
                </a:xfrm>
                <a:custGeom>
                  <a:avLst/>
                  <a:gdLst>
                    <a:gd name="T0" fmla="*/ 234 w 234"/>
                    <a:gd name="T1" fmla="*/ 42 h 42"/>
                    <a:gd name="T2" fmla="*/ 117 w 234"/>
                    <a:gd name="T3" fmla="*/ 16 h 42"/>
                    <a:gd name="T4" fmla="*/ 80 w 234"/>
                    <a:gd name="T5" fmla="*/ 12 h 42"/>
                    <a:gd name="T6" fmla="*/ 59 w 234"/>
                    <a:gd name="T7" fmla="*/ 13 h 42"/>
                    <a:gd name="T8" fmla="*/ 0 w 234"/>
                    <a:gd name="T9" fmla="*/ 21 h 42"/>
                    <a:gd name="T10" fmla="*/ 58 w 234"/>
                    <a:gd name="T11" fmla="*/ 3 h 42"/>
                    <a:gd name="T12" fmla="*/ 88 w 234"/>
                    <a:gd name="T13" fmla="*/ 0 h 42"/>
                    <a:gd name="T14" fmla="*/ 120 w 234"/>
                    <a:gd name="T15" fmla="*/ 4 h 42"/>
                    <a:gd name="T16" fmla="*/ 234 w 234"/>
                    <a:gd name="T17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4" h="42">
                      <a:moveTo>
                        <a:pt x="234" y="42"/>
                      </a:moveTo>
                      <a:cubicBezTo>
                        <a:pt x="194" y="33"/>
                        <a:pt x="156" y="24"/>
                        <a:pt x="117" y="16"/>
                      </a:cubicBezTo>
                      <a:cubicBezTo>
                        <a:pt x="105" y="13"/>
                        <a:pt x="92" y="12"/>
                        <a:pt x="80" y="12"/>
                      </a:cubicBezTo>
                      <a:cubicBezTo>
                        <a:pt x="73" y="12"/>
                        <a:pt x="66" y="12"/>
                        <a:pt x="59" y="13"/>
                      </a:cubicBezTo>
                      <a:cubicBezTo>
                        <a:pt x="40" y="14"/>
                        <a:pt x="20" y="17"/>
                        <a:pt x="0" y="21"/>
                      </a:cubicBezTo>
                      <a:cubicBezTo>
                        <a:pt x="19" y="13"/>
                        <a:pt x="38" y="6"/>
                        <a:pt x="58" y="3"/>
                      </a:cubicBezTo>
                      <a:cubicBezTo>
                        <a:pt x="68" y="1"/>
                        <a:pt x="78" y="0"/>
                        <a:pt x="88" y="0"/>
                      </a:cubicBezTo>
                      <a:cubicBezTo>
                        <a:pt x="99" y="0"/>
                        <a:pt x="109" y="1"/>
                        <a:pt x="120" y="4"/>
                      </a:cubicBezTo>
                      <a:cubicBezTo>
                        <a:pt x="159" y="12"/>
                        <a:pt x="198" y="24"/>
                        <a:pt x="234" y="42"/>
                      </a:cubicBezTo>
                    </a:path>
                  </a:pathLst>
                </a:custGeom>
                <a:solidFill>
                  <a:srgbClr val="E47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69" name="Freeform 118">
                  <a:extLst>
                    <a:ext uri="{FF2B5EF4-FFF2-40B4-BE49-F238E27FC236}">
                      <a16:creationId xmlns:a16="http://schemas.microsoft.com/office/drawing/2014/main" id="{98496EE1-D651-6E52-E40B-746BA4498B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9" y="1815"/>
                  <a:ext cx="116" cy="15"/>
                </a:xfrm>
                <a:custGeom>
                  <a:avLst/>
                  <a:gdLst>
                    <a:gd name="T0" fmla="*/ 161 w 161"/>
                    <a:gd name="T1" fmla="*/ 23 h 23"/>
                    <a:gd name="T2" fmla="*/ 81 w 161"/>
                    <a:gd name="T3" fmla="*/ 12 h 23"/>
                    <a:gd name="T4" fmla="*/ 54 w 161"/>
                    <a:gd name="T5" fmla="*/ 12 h 23"/>
                    <a:gd name="T6" fmla="*/ 0 w 161"/>
                    <a:gd name="T7" fmla="*/ 14 h 23"/>
                    <a:gd name="T8" fmla="*/ 71 w 161"/>
                    <a:gd name="T9" fmla="*/ 0 h 23"/>
                    <a:gd name="T10" fmla="*/ 82 w 161"/>
                    <a:gd name="T11" fmla="*/ 0 h 23"/>
                    <a:gd name="T12" fmla="*/ 161 w 161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1" h="23">
                      <a:moveTo>
                        <a:pt x="161" y="23"/>
                      </a:moveTo>
                      <a:cubicBezTo>
                        <a:pt x="134" y="18"/>
                        <a:pt x="108" y="14"/>
                        <a:pt x="81" y="12"/>
                      </a:cubicBezTo>
                      <a:cubicBezTo>
                        <a:pt x="72" y="12"/>
                        <a:pt x="63" y="12"/>
                        <a:pt x="54" y="12"/>
                      </a:cubicBezTo>
                      <a:cubicBezTo>
                        <a:pt x="37" y="12"/>
                        <a:pt x="19" y="12"/>
                        <a:pt x="0" y="14"/>
                      </a:cubicBezTo>
                      <a:cubicBezTo>
                        <a:pt x="22" y="4"/>
                        <a:pt x="46" y="0"/>
                        <a:pt x="71" y="0"/>
                      </a:cubicBezTo>
                      <a:cubicBezTo>
                        <a:pt x="74" y="0"/>
                        <a:pt x="78" y="0"/>
                        <a:pt x="82" y="0"/>
                      </a:cubicBezTo>
                      <a:cubicBezTo>
                        <a:pt x="109" y="2"/>
                        <a:pt x="137" y="9"/>
                        <a:pt x="161" y="23"/>
                      </a:cubicBezTo>
                    </a:path>
                  </a:pathLst>
                </a:custGeom>
                <a:solidFill>
                  <a:srgbClr val="E47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0" name="Freeform 119">
                  <a:extLst>
                    <a:ext uri="{FF2B5EF4-FFF2-40B4-BE49-F238E27FC236}">
                      <a16:creationId xmlns:a16="http://schemas.microsoft.com/office/drawing/2014/main" id="{9695E839-42D4-82AC-3718-49DE0EEE3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7" y="2503"/>
                  <a:ext cx="183" cy="866"/>
                </a:xfrm>
                <a:custGeom>
                  <a:avLst/>
                  <a:gdLst>
                    <a:gd name="T0" fmla="*/ 0 w 183"/>
                    <a:gd name="T1" fmla="*/ 866 h 866"/>
                    <a:gd name="T2" fmla="*/ 75 w 183"/>
                    <a:gd name="T3" fmla="*/ 866 h 866"/>
                    <a:gd name="T4" fmla="*/ 183 w 183"/>
                    <a:gd name="T5" fmla="*/ 0 h 866"/>
                    <a:gd name="T6" fmla="*/ 108 w 183"/>
                    <a:gd name="T7" fmla="*/ 0 h 866"/>
                    <a:gd name="T8" fmla="*/ 0 w 183"/>
                    <a:gd name="T9" fmla="*/ 866 h 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" h="866">
                      <a:moveTo>
                        <a:pt x="0" y="866"/>
                      </a:moveTo>
                      <a:lnTo>
                        <a:pt x="75" y="866"/>
                      </a:lnTo>
                      <a:lnTo>
                        <a:pt x="183" y="0"/>
                      </a:lnTo>
                      <a:lnTo>
                        <a:pt x="108" y="0"/>
                      </a:lnTo>
                      <a:lnTo>
                        <a:pt x="0" y="866"/>
                      </a:lnTo>
                      <a:close/>
                    </a:path>
                  </a:pathLst>
                </a:cu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1" name="Freeform 120">
                  <a:extLst>
                    <a:ext uri="{FF2B5EF4-FFF2-40B4-BE49-F238E27FC236}">
                      <a16:creationId xmlns:a16="http://schemas.microsoft.com/office/drawing/2014/main" id="{E2352D1C-CF55-7DAB-B7E8-191A696633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5" y="2503"/>
                  <a:ext cx="182" cy="866"/>
                </a:xfrm>
                <a:custGeom>
                  <a:avLst/>
                  <a:gdLst>
                    <a:gd name="T0" fmla="*/ 182 w 182"/>
                    <a:gd name="T1" fmla="*/ 866 h 866"/>
                    <a:gd name="T2" fmla="*/ 107 w 182"/>
                    <a:gd name="T3" fmla="*/ 866 h 866"/>
                    <a:gd name="T4" fmla="*/ 0 w 182"/>
                    <a:gd name="T5" fmla="*/ 0 h 866"/>
                    <a:gd name="T6" fmla="*/ 75 w 182"/>
                    <a:gd name="T7" fmla="*/ 0 h 866"/>
                    <a:gd name="T8" fmla="*/ 182 w 182"/>
                    <a:gd name="T9" fmla="*/ 866 h 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866">
                      <a:moveTo>
                        <a:pt x="182" y="866"/>
                      </a:moveTo>
                      <a:lnTo>
                        <a:pt x="107" y="866"/>
                      </a:lnTo>
                      <a:lnTo>
                        <a:pt x="0" y="0"/>
                      </a:lnTo>
                      <a:lnTo>
                        <a:pt x="75" y="0"/>
                      </a:lnTo>
                      <a:lnTo>
                        <a:pt x="182" y="866"/>
                      </a:lnTo>
                      <a:close/>
                    </a:path>
                  </a:pathLst>
                </a:cu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2" name="Freeform 121">
                  <a:extLst>
                    <a:ext uri="{FF2B5EF4-FFF2-40B4-BE49-F238E27FC236}">
                      <a16:creationId xmlns:a16="http://schemas.microsoft.com/office/drawing/2014/main" id="{56A2B61C-0A1F-F8A4-9A5B-62FACE060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5" y="3319"/>
                  <a:ext cx="702" cy="99"/>
                </a:xfrm>
                <a:custGeom>
                  <a:avLst/>
                  <a:gdLst>
                    <a:gd name="T0" fmla="*/ 981 w 981"/>
                    <a:gd name="T1" fmla="*/ 116 h 150"/>
                    <a:gd name="T2" fmla="*/ 981 w 981"/>
                    <a:gd name="T3" fmla="*/ 33 h 150"/>
                    <a:gd name="T4" fmla="*/ 947 w 981"/>
                    <a:gd name="T5" fmla="*/ 0 h 150"/>
                    <a:gd name="T6" fmla="*/ 33 w 981"/>
                    <a:gd name="T7" fmla="*/ 0 h 150"/>
                    <a:gd name="T8" fmla="*/ 0 w 981"/>
                    <a:gd name="T9" fmla="*/ 33 h 150"/>
                    <a:gd name="T10" fmla="*/ 0 w 981"/>
                    <a:gd name="T11" fmla="*/ 116 h 150"/>
                    <a:gd name="T12" fmla="*/ 33 w 981"/>
                    <a:gd name="T13" fmla="*/ 150 h 150"/>
                    <a:gd name="T14" fmla="*/ 947 w 981"/>
                    <a:gd name="T15" fmla="*/ 150 h 150"/>
                    <a:gd name="T16" fmla="*/ 981 w 981"/>
                    <a:gd name="T17" fmla="*/ 116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1" h="150">
                      <a:moveTo>
                        <a:pt x="981" y="116"/>
                      </a:moveTo>
                      <a:lnTo>
                        <a:pt x="981" y="33"/>
                      </a:lnTo>
                      <a:cubicBezTo>
                        <a:pt x="981" y="15"/>
                        <a:pt x="966" y="0"/>
                        <a:pt x="947" y="0"/>
                      </a:cubicBezTo>
                      <a:lnTo>
                        <a:pt x="33" y="0"/>
                      </a:lnTo>
                      <a:cubicBezTo>
                        <a:pt x="15" y="0"/>
                        <a:pt x="0" y="15"/>
                        <a:pt x="0" y="33"/>
                      </a:cubicBezTo>
                      <a:lnTo>
                        <a:pt x="0" y="116"/>
                      </a:lnTo>
                      <a:cubicBezTo>
                        <a:pt x="0" y="135"/>
                        <a:pt x="15" y="150"/>
                        <a:pt x="33" y="150"/>
                      </a:cubicBezTo>
                      <a:lnTo>
                        <a:pt x="947" y="150"/>
                      </a:lnTo>
                      <a:cubicBezTo>
                        <a:pt x="966" y="150"/>
                        <a:pt x="981" y="135"/>
                        <a:pt x="981" y="116"/>
                      </a:cubicBezTo>
                      <a:close/>
                    </a:path>
                  </a:pathLst>
                </a:custGeom>
                <a:solidFill>
                  <a:srgbClr val="98CC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3" name="Rectangle 122">
                  <a:extLst>
                    <a:ext uri="{FF2B5EF4-FFF2-40B4-BE49-F238E27FC236}">
                      <a16:creationId xmlns:a16="http://schemas.microsoft.com/office/drawing/2014/main" id="{2B233FB8-68AA-3899-D1DC-51D026114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5" y="3369"/>
                  <a:ext cx="702" cy="88"/>
                </a:xfrm>
                <a:prstGeom prst="rect">
                  <a:avLst/>
                </a:prstGeom>
                <a:solidFill>
                  <a:srgbClr val="A05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4" name="Freeform 123">
                  <a:extLst>
                    <a:ext uri="{FF2B5EF4-FFF2-40B4-BE49-F238E27FC236}">
                      <a16:creationId xmlns:a16="http://schemas.microsoft.com/office/drawing/2014/main" id="{DBA36C7D-AB23-A7B5-AC56-385F85EF85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4" y="3457"/>
                  <a:ext cx="214" cy="691"/>
                </a:xfrm>
                <a:custGeom>
                  <a:avLst/>
                  <a:gdLst>
                    <a:gd name="T0" fmla="*/ 135 w 214"/>
                    <a:gd name="T1" fmla="*/ 0 h 691"/>
                    <a:gd name="T2" fmla="*/ 0 w 214"/>
                    <a:gd name="T3" fmla="*/ 691 h 691"/>
                    <a:gd name="T4" fmla="*/ 67 w 214"/>
                    <a:gd name="T5" fmla="*/ 691 h 691"/>
                    <a:gd name="T6" fmla="*/ 214 w 214"/>
                    <a:gd name="T7" fmla="*/ 0 h 691"/>
                    <a:gd name="T8" fmla="*/ 135 w 214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691">
                      <a:moveTo>
                        <a:pt x="135" y="0"/>
                      </a:moveTo>
                      <a:lnTo>
                        <a:pt x="0" y="691"/>
                      </a:lnTo>
                      <a:lnTo>
                        <a:pt x="67" y="691"/>
                      </a:lnTo>
                      <a:lnTo>
                        <a:pt x="214" y="0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A05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5" name="Freeform 124">
                  <a:extLst>
                    <a:ext uri="{FF2B5EF4-FFF2-40B4-BE49-F238E27FC236}">
                      <a16:creationId xmlns:a16="http://schemas.microsoft.com/office/drawing/2014/main" id="{DD015746-26A8-4083-A092-1D00416A6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9" y="3457"/>
                  <a:ext cx="214" cy="691"/>
                </a:xfrm>
                <a:custGeom>
                  <a:avLst/>
                  <a:gdLst>
                    <a:gd name="T0" fmla="*/ 134 w 214"/>
                    <a:gd name="T1" fmla="*/ 0 h 691"/>
                    <a:gd name="T2" fmla="*/ 0 w 214"/>
                    <a:gd name="T3" fmla="*/ 691 h 691"/>
                    <a:gd name="T4" fmla="*/ 67 w 214"/>
                    <a:gd name="T5" fmla="*/ 691 h 691"/>
                    <a:gd name="T6" fmla="*/ 214 w 214"/>
                    <a:gd name="T7" fmla="*/ 0 h 691"/>
                    <a:gd name="T8" fmla="*/ 134 w 214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691">
                      <a:moveTo>
                        <a:pt x="134" y="0"/>
                      </a:moveTo>
                      <a:lnTo>
                        <a:pt x="0" y="691"/>
                      </a:lnTo>
                      <a:lnTo>
                        <a:pt x="67" y="691"/>
                      </a:lnTo>
                      <a:lnTo>
                        <a:pt x="214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6" name="Freeform 125">
                  <a:extLst>
                    <a:ext uri="{FF2B5EF4-FFF2-40B4-BE49-F238E27FC236}">
                      <a16:creationId xmlns:a16="http://schemas.microsoft.com/office/drawing/2014/main" id="{2FB1ABC6-C03F-F69B-2ADF-5EDCD97FCD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4" y="3457"/>
                  <a:ext cx="215" cy="691"/>
                </a:xfrm>
                <a:custGeom>
                  <a:avLst/>
                  <a:gdLst>
                    <a:gd name="T0" fmla="*/ 80 w 215"/>
                    <a:gd name="T1" fmla="*/ 0 h 691"/>
                    <a:gd name="T2" fmla="*/ 215 w 215"/>
                    <a:gd name="T3" fmla="*/ 691 h 691"/>
                    <a:gd name="T4" fmla="*/ 148 w 215"/>
                    <a:gd name="T5" fmla="*/ 691 h 691"/>
                    <a:gd name="T6" fmla="*/ 0 w 215"/>
                    <a:gd name="T7" fmla="*/ 0 h 691"/>
                    <a:gd name="T8" fmla="*/ 80 w 215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691">
                      <a:moveTo>
                        <a:pt x="80" y="0"/>
                      </a:moveTo>
                      <a:lnTo>
                        <a:pt x="215" y="691"/>
                      </a:lnTo>
                      <a:lnTo>
                        <a:pt x="148" y="691"/>
                      </a:lnTo>
                      <a:lnTo>
                        <a:pt x="0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7" name="Freeform 126">
                  <a:extLst>
                    <a:ext uri="{FF2B5EF4-FFF2-40B4-BE49-F238E27FC236}">
                      <a16:creationId xmlns:a16="http://schemas.microsoft.com/office/drawing/2014/main" id="{561246BA-7DA5-EF66-7820-38C4EF5CE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0" y="3457"/>
                  <a:ext cx="214" cy="691"/>
                </a:xfrm>
                <a:custGeom>
                  <a:avLst/>
                  <a:gdLst>
                    <a:gd name="T0" fmla="*/ 79 w 214"/>
                    <a:gd name="T1" fmla="*/ 0 h 691"/>
                    <a:gd name="T2" fmla="*/ 214 w 214"/>
                    <a:gd name="T3" fmla="*/ 691 h 691"/>
                    <a:gd name="T4" fmla="*/ 147 w 214"/>
                    <a:gd name="T5" fmla="*/ 691 h 691"/>
                    <a:gd name="T6" fmla="*/ 0 w 214"/>
                    <a:gd name="T7" fmla="*/ 0 h 691"/>
                    <a:gd name="T8" fmla="*/ 79 w 214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691">
                      <a:moveTo>
                        <a:pt x="79" y="0"/>
                      </a:moveTo>
                      <a:lnTo>
                        <a:pt x="214" y="691"/>
                      </a:lnTo>
                      <a:lnTo>
                        <a:pt x="147" y="691"/>
                      </a:lnTo>
                      <a:lnTo>
                        <a:pt x="0" y="0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A05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8" name="Freeform 127">
                  <a:extLst>
                    <a:ext uri="{FF2B5EF4-FFF2-40B4-BE49-F238E27FC236}">
                      <a16:creationId xmlns:a16="http://schemas.microsoft.com/office/drawing/2014/main" id="{D11F5225-6078-A4A2-D870-362A5B9DD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3" y="2472"/>
                  <a:ext cx="818" cy="229"/>
                </a:xfrm>
                <a:custGeom>
                  <a:avLst/>
                  <a:gdLst>
                    <a:gd name="T0" fmla="*/ 66 w 1144"/>
                    <a:gd name="T1" fmla="*/ 347 h 347"/>
                    <a:gd name="T2" fmla="*/ 1078 w 1144"/>
                    <a:gd name="T3" fmla="*/ 347 h 347"/>
                    <a:gd name="T4" fmla="*/ 1144 w 1144"/>
                    <a:gd name="T5" fmla="*/ 281 h 347"/>
                    <a:gd name="T6" fmla="*/ 1144 w 1144"/>
                    <a:gd name="T7" fmla="*/ 67 h 347"/>
                    <a:gd name="T8" fmla="*/ 1078 w 1144"/>
                    <a:gd name="T9" fmla="*/ 0 h 347"/>
                    <a:gd name="T10" fmla="*/ 66 w 1144"/>
                    <a:gd name="T11" fmla="*/ 0 h 347"/>
                    <a:gd name="T12" fmla="*/ 0 w 1144"/>
                    <a:gd name="T13" fmla="*/ 67 h 347"/>
                    <a:gd name="T14" fmla="*/ 0 w 1144"/>
                    <a:gd name="T15" fmla="*/ 281 h 347"/>
                    <a:gd name="T16" fmla="*/ 66 w 1144"/>
                    <a:gd name="T17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44" h="347">
                      <a:moveTo>
                        <a:pt x="66" y="347"/>
                      </a:moveTo>
                      <a:lnTo>
                        <a:pt x="1078" y="347"/>
                      </a:lnTo>
                      <a:cubicBezTo>
                        <a:pt x="1115" y="347"/>
                        <a:pt x="1144" y="317"/>
                        <a:pt x="1144" y="281"/>
                      </a:cubicBezTo>
                      <a:lnTo>
                        <a:pt x="1144" y="67"/>
                      </a:lnTo>
                      <a:cubicBezTo>
                        <a:pt x="1144" y="30"/>
                        <a:pt x="1115" y="0"/>
                        <a:pt x="1078" y="0"/>
                      </a:cubicBezTo>
                      <a:lnTo>
                        <a:pt x="66" y="0"/>
                      </a:lnTo>
                      <a:cubicBezTo>
                        <a:pt x="29" y="0"/>
                        <a:pt x="0" y="30"/>
                        <a:pt x="0" y="67"/>
                      </a:cubicBezTo>
                      <a:lnTo>
                        <a:pt x="0" y="281"/>
                      </a:lnTo>
                      <a:cubicBezTo>
                        <a:pt x="0" y="317"/>
                        <a:pt x="29" y="347"/>
                        <a:pt x="66" y="347"/>
                      </a:cubicBezTo>
                    </a:path>
                  </a:pathLst>
                </a:custGeom>
                <a:solidFill>
                  <a:srgbClr val="98CC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79" name="Freeform 128">
                  <a:extLst>
                    <a:ext uri="{FF2B5EF4-FFF2-40B4-BE49-F238E27FC236}">
                      <a16:creationId xmlns:a16="http://schemas.microsoft.com/office/drawing/2014/main" id="{B0C5A936-5934-F551-A930-CA8FCE8CE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9" y="2302"/>
                  <a:ext cx="452" cy="532"/>
                </a:xfrm>
                <a:custGeom>
                  <a:avLst/>
                  <a:gdLst>
                    <a:gd name="T0" fmla="*/ 303 w 631"/>
                    <a:gd name="T1" fmla="*/ 130 h 808"/>
                    <a:gd name="T2" fmla="*/ 81 w 631"/>
                    <a:gd name="T3" fmla="*/ 511 h 808"/>
                    <a:gd name="T4" fmla="*/ 44 w 631"/>
                    <a:gd name="T5" fmla="*/ 743 h 808"/>
                    <a:gd name="T6" fmla="*/ 128 w 631"/>
                    <a:gd name="T7" fmla="*/ 795 h 808"/>
                    <a:gd name="T8" fmla="*/ 337 w 631"/>
                    <a:gd name="T9" fmla="*/ 652 h 808"/>
                    <a:gd name="T10" fmla="*/ 498 w 631"/>
                    <a:gd name="T11" fmla="*/ 414 h 808"/>
                    <a:gd name="T12" fmla="*/ 622 w 631"/>
                    <a:gd name="T13" fmla="*/ 150 h 808"/>
                    <a:gd name="T14" fmla="*/ 589 w 631"/>
                    <a:gd name="T15" fmla="*/ 35 h 808"/>
                    <a:gd name="T16" fmla="*/ 451 w 631"/>
                    <a:gd name="T17" fmla="*/ 12 h 808"/>
                    <a:gd name="T18" fmla="*/ 303 w 631"/>
                    <a:gd name="T19" fmla="*/ 130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1" h="808">
                      <a:moveTo>
                        <a:pt x="303" y="130"/>
                      </a:moveTo>
                      <a:cubicBezTo>
                        <a:pt x="218" y="250"/>
                        <a:pt x="148" y="380"/>
                        <a:pt x="81" y="511"/>
                      </a:cubicBezTo>
                      <a:cubicBezTo>
                        <a:pt x="47" y="576"/>
                        <a:pt x="0" y="671"/>
                        <a:pt x="44" y="743"/>
                      </a:cubicBezTo>
                      <a:cubicBezTo>
                        <a:pt x="62" y="772"/>
                        <a:pt x="95" y="790"/>
                        <a:pt x="128" y="795"/>
                      </a:cubicBezTo>
                      <a:cubicBezTo>
                        <a:pt x="218" y="808"/>
                        <a:pt x="287" y="711"/>
                        <a:pt x="337" y="652"/>
                      </a:cubicBezTo>
                      <a:cubicBezTo>
                        <a:pt x="400" y="578"/>
                        <a:pt x="451" y="498"/>
                        <a:pt x="498" y="414"/>
                      </a:cubicBezTo>
                      <a:cubicBezTo>
                        <a:pt x="547" y="329"/>
                        <a:pt x="602" y="247"/>
                        <a:pt x="622" y="150"/>
                      </a:cubicBezTo>
                      <a:cubicBezTo>
                        <a:pt x="631" y="105"/>
                        <a:pt x="628" y="64"/>
                        <a:pt x="589" y="35"/>
                      </a:cubicBezTo>
                      <a:cubicBezTo>
                        <a:pt x="551" y="7"/>
                        <a:pt x="496" y="0"/>
                        <a:pt x="451" y="12"/>
                      </a:cubicBezTo>
                      <a:cubicBezTo>
                        <a:pt x="386" y="31"/>
                        <a:pt x="340" y="76"/>
                        <a:pt x="303" y="130"/>
                      </a:cubicBezTo>
                    </a:path>
                  </a:pathLst>
                </a:custGeom>
                <a:solidFill>
                  <a:srgbClr val="E63E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0" name="Freeform 129">
                  <a:extLst>
                    <a:ext uri="{FF2B5EF4-FFF2-40B4-BE49-F238E27FC236}">
                      <a16:creationId xmlns:a16="http://schemas.microsoft.com/office/drawing/2014/main" id="{4CB6226B-F17E-1887-7480-FB551013F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8" y="2302"/>
                  <a:ext cx="451" cy="532"/>
                </a:xfrm>
                <a:custGeom>
                  <a:avLst/>
                  <a:gdLst>
                    <a:gd name="T0" fmla="*/ 328 w 631"/>
                    <a:gd name="T1" fmla="*/ 130 h 808"/>
                    <a:gd name="T2" fmla="*/ 550 w 631"/>
                    <a:gd name="T3" fmla="*/ 511 h 808"/>
                    <a:gd name="T4" fmla="*/ 587 w 631"/>
                    <a:gd name="T5" fmla="*/ 743 h 808"/>
                    <a:gd name="T6" fmla="*/ 503 w 631"/>
                    <a:gd name="T7" fmla="*/ 795 h 808"/>
                    <a:gd name="T8" fmla="*/ 294 w 631"/>
                    <a:gd name="T9" fmla="*/ 652 h 808"/>
                    <a:gd name="T10" fmla="*/ 133 w 631"/>
                    <a:gd name="T11" fmla="*/ 414 h 808"/>
                    <a:gd name="T12" fmla="*/ 9 w 631"/>
                    <a:gd name="T13" fmla="*/ 150 h 808"/>
                    <a:gd name="T14" fmla="*/ 42 w 631"/>
                    <a:gd name="T15" fmla="*/ 35 h 808"/>
                    <a:gd name="T16" fmla="*/ 180 w 631"/>
                    <a:gd name="T17" fmla="*/ 12 h 808"/>
                    <a:gd name="T18" fmla="*/ 328 w 631"/>
                    <a:gd name="T19" fmla="*/ 130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1" h="808">
                      <a:moveTo>
                        <a:pt x="328" y="130"/>
                      </a:moveTo>
                      <a:cubicBezTo>
                        <a:pt x="413" y="250"/>
                        <a:pt x="482" y="380"/>
                        <a:pt x="550" y="511"/>
                      </a:cubicBezTo>
                      <a:cubicBezTo>
                        <a:pt x="584" y="576"/>
                        <a:pt x="631" y="671"/>
                        <a:pt x="587" y="743"/>
                      </a:cubicBezTo>
                      <a:cubicBezTo>
                        <a:pt x="569" y="772"/>
                        <a:pt x="536" y="790"/>
                        <a:pt x="503" y="795"/>
                      </a:cubicBezTo>
                      <a:cubicBezTo>
                        <a:pt x="413" y="808"/>
                        <a:pt x="344" y="711"/>
                        <a:pt x="294" y="652"/>
                      </a:cubicBezTo>
                      <a:cubicBezTo>
                        <a:pt x="231" y="578"/>
                        <a:pt x="180" y="498"/>
                        <a:pt x="133" y="414"/>
                      </a:cubicBezTo>
                      <a:cubicBezTo>
                        <a:pt x="84" y="329"/>
                        <a:pt x="29" y="247"/>
                        <a:pt x="9" y="150"/>
                      </a:cubicBezTo>
                      <a:cubicBezTo>
                        <a:pt x="0" y="105"/>
                        <a:pt x="3" y="64"/>
                        <a:pt x="42" y="35"/>
                      </a:cubicBezTo>
                      <a:cubicBezTo>
                        <a:pt x="80" y="7"/>
                        <a:pt x="135" y="0"/>
                        <a:pt x="180" y="12"/>
                      </a:cubicBezTo>
                      <a:cubicBezTo>
                        <a:pt x="245" y="31"/>
                        <a:pt x="291" y="76"/>
                        <a:pt x="328" y="130"/>
                      </a:cubicBezTo>
                    </a:path>
                  </a:pathLst>
                </a:custGeom>
                <a:solidFill>
                  <a:srgbClr val="E63E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1" name="Freeform 130">
                  <a:extLst>
                    <a:ext uri="{FF2B5EF4-FFF2-40B4-BE49-F238E27FC236}">
                      <a16:creationId xmlns:a16="http://schemas.microsoft.com/office/drawing/2014/main" id="{B84A0DF5-FDA5-BD6B-F2D4-14FC5B3522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1" y="4027"/>
                  <a:ext cx="210" cy="134"/>
                </a:xfrm>
                <a:custGeom>
                  <a:avLst/>
                  <a:gdLst>
                    <a:gd name="T0" fmla="*/ 72 w 293"/>
                    <a:gd name="T1" fmla="*/ 28 h 203"/>
                    <a:gd name="T2" fmla="*/ 10 w 293"/>
                    <a:gd name="T3" fmla="*/ 190 h 203"/>
                    <a:gd name="T4" fmla="*/ 13 w 293"/>
                    <a:gd name="T5" fmla="*/ 199 h 203"/>
                    <a:gd name="T6" fmla="*/ 23 w 293"/>
                    <a:gd name="T7" fmla="*/ 203 h 203"/>
                    <a:gd name="T8" fmla="*/ 286 w 293"/>
                    <a:gd name="T9" fmla="*/ 203 h 203"/>
                    <a:gd name="T10" fmla="*/ 293 w 293"/>
                    <a:gd name="T11" fmla="*/ 199 h 203"/>
                    <a:gd name="T12" fmla="*/ 293 w 293"/>
                    <a:gd name="T13" fmla="*/ 193 h 203"/>
                    <a:gd name="T14" fmla="*/ 273 w 293"/>
                    <a:gd name="T15" fmla="*/ 88 h 203"/>
                    <a:gd name="T16" fmla="*/ 154 w 293"/>
                    <a:gd name="T17" fmla="*/ 2 h 203"/>
                    <a:gd name="T18" fmla="*/ 72 w 293"/>
                    <a:gd name="T19" fmla="*/ 28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3" h="203">
                      <a:moveTo>
                        <a:pt x="72" y="28"/>
                      </a:moveTo>
                      <a:cubicBezTo>
                        <a:pt x="35" y="57"/>
                        <a:pt x="0" y="129"/>
                        <a:pt x="10" y="190"/>
                      </a:cubicBezTo>
                      <a:cubicBezTo>
                        <a:pt x="11" y="193"/>
                        <a:pt x="12" y="197"/>
                        <a:pt x="13" y="199"/>
                      </a:cubicBezTo>
                      <a:cubicBezTo>
                        <a:pt x="16" y="203"/>
                        <a:pt x="20" y="203"/>
                        <a:pt x="23" y="203"/>
                      </a:cubicBezTo>
                      <a:cubicBezTo>
                        <a:pt x="111" y="203"/>
                        <a:pt x="198" y="203"/>
                        <a:pt x="286" y="203"/>
                      </a:cubicBezTo>
                      <a:cubicBezTo>
                        <a:pt x="288" y="203"/>
                        <a:pt x="291" y="203"/>
                        <a:pt x="293" y="199"/>
                      </a:cubicBezTo>
                      <a:cubicBezTo>
                        <a:pt x="293" y="197"/>
                        <a:pt x="293" y="195"/>
                        <a:pt x="293" y="193"/>
                      </a:cubicBezTo>
                      <a:cubicBezTo>
                        <a:pt x="290" y="157"/>
                        <a:pt x="285" y="120"/>
                        <a:pt x="273" y="88"/>
                      </a:cubicBezTo>
                      <a:cubicBezTo>
                        <a:pt x="250" y="26"/>
                        <a:pt x="201" y="0"/>
                        <a:pt x="154" y="2"/>
                      </a:cubicBezTo>
                      <a:cubicBezTo>
                        <a:pt x="126" y="3"/>
                        <a:pt x="96" y="8"/>
                        <a:pt x="72" y="28"/>
                      </a:cubicBezTo>
                    </a:path>
                  </a:pathLst>
                </a:custGeom>
                <a:solidFill>
                  <a:srgbClr val="3C32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2" name="Freeform 131">
                  <a:extLst>
                    <a:ext uri="{FF2B5EF4-FFF2-40B4-BE49-F238E27FC236}">
                      <a16:creationId xmlns:a16="http://schemas.microsoft.com/office/drawing/2014/main" id="{5DD3CEC8-94F2-620E-CAA3-6546C6C6FE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2" y="3068"/>
                  <a:ext cx="612" cy="275"/>
                </a:xfrm>
                <a:custGeom>
                  <a:avLst/>
                  <a:gdLst>
                    <a:gd name="T0" fmla="*/ 92 w 856"/>
                    <a:gd name="T1" fmla="*/ 375 h 418"/>
                    <a:gd name="T2" fmla="*/ 15 w 856"/>
                    <a:gd name="T3" fmla="*/ 150 h 418"/>
                    <a:gd name="T4" fmla="*/ 86 w 856"/>
                    <a:gd name="T5" fmla="*/ 32 h 418"/>
                    <a:gd name="T6" fmla="*/ 253 w 856"/>
                    <a:gd name="T7" fmla="*/ 1 h 418"/>
                    <a:gd name="T8" fmla="*/ 768 w 856"/>
                    <a:gd name="T9" fmla="*/ 39 h 418"/>
                    <a:gd name="T10" fmla="*/ 823 w 856"/>
                    <a:gd name="T11" fmla="*/ 57 h 418"/>
                    <a:gd name="T12" fmla="*/ 840 w 856"/>
                    <a:gd name="T13" fmla="*/ 99 h 418"/>
                    <a:gd name="T14" fmla="*/ 852 w 856"/>
                    <a:gd name="T15" fmla="*/ 234 h 418"/>
                    <a:gd name="T16" fmla="*/ 795 w 856"/>
                    <a:gd name="T17" fmla="*/ 356 h 418"/>
                    <a:gd name="T18" fmla="*/ 557 w 856"/>
                    <a:gd name="T19" fmla="*/ 417 h 418"/>
                    <a:gd name="T20" fmla="*/ 248 w 856"/>
                    <a:gd name="T21" fmla="*/ 410 h 418"/>
                    <a:gd name="T22" fmla="*/ 92 w 856"/>
                    <a:gd name="T23" fmla="*/ 375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56" h="418">
                      <a:moveTo>
                        <a:pt x="92" y="375"/>
                      </a:moveTo>
                      <a:cubicBezTo>
                        <a:pt x="9" y="329"/>
                        <a:pt x="0" y="232"/>
                        <a:pt x="15" y="150"/>
                      </a:cubicBezTo>
                      <a:cubicBezTo>
                        <a:pt x="23" y="104"/>
                        <a:pt x="46" y="59"/>
                        <a:pt x="86" y="32"/>
                      </a:cubicBezTo>
                      <a:cubicBezTo>
                        <a:pt x="133" y="1"/>
                        <a:pt x="195" y="0"/>
                        <a:pt x="253" y="1"/>
                      </a:cubicBezTo>
                      <a:cubicBezTo>
                        <a:pt x="426" y="5"/>
                        <a:pt x="597" y="22"/>
                        <a:pt x="768" y="39"/>
                      </a:cubicBezTo>
                      <a:cubicBezTo>
                        <a:pt x="788" y="41"/>
                        <a:pt x="810" y="43"/>
                        <a:pt x="823" y="57"/>
                      </a:cubicBezTo>
                      <a:cubicBezTo>
                        <a:pt x="834" y="68"/>
                        <a:pt x="837" y="84"/>
                        <a:pt x="840" y="99"/>
                      </a:cubicBezTo>
                      <a:cubicBezTo>
                        <a:pt x="848" y="143"/>
                        <a:pt x="856" y="189"/>
                        <a:pt x="852" y="234"/>
                      </a:cubicBezTo>
                      <a:cubicBezTo>
                        <a:pt x="848" y="279"/>
                        <a:pt x="830" y="325"/>
                        <a:pt x="795" y="356"/>
                      </a:cubicBezTo>
                      <a:cubicBezTo>
                        <a:pt x="725" y="416"/>
                        <a:pt x="645" y="415"/>
                        <a:pt x="557" y="417"/>
                      </a:cubicBezTo>
                      <a:cubicBezTo>
                        <a:pt x="454" y="418"/>
                        <a:pt x="351" y="418"/>
                        <a:pt x="248" y="410"/>
                      </a:cubicBezTo>
                      <a:cubicBezTo>
                        <a:pt x="194" y="407"/>
                        <a:pt x="139" y="401"/>
                        <a:pt x="92" y="375"/>
                      </a:cubicBezTo>
                    </a:path>
                  </a:pathLst>
                </a:custGeom>
                <a:solidFill>
                  <a:srgbClr val="5E51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3" name="Freeform 132">
                  <a:extLst>
                    <a:ext uri="{FF2B5EF4-FFF2-40B4-BE49-F238E27FC236}">
                      <a16:creationId xmlns:a16="http://schemas.microsoft.com/office/drawing/2014/main" id="{E4F528E9-E96C-091D-6BEF-CEF3AFD950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6" y="2254"/>
                  <a:ext cx="547" cy="918"/>
                </a:xfrm>
                <a:custGeom>
                  <a:avLst/>
                  <a:gdLst>
                    <a:gd name="T0" fmla="*/ 5 w 765"/>
                    <a:gd name="T1" fmla="*/ 739 h 1392"/>
                    <a:gd name="T2" fmla="*/ 10 w 765"/>
                    <a:gd name="T3" fmla="*/ 590 h 1392"/>
                    <a:gd name="T4" fmla="*/ 26 w 765"/>
                    <a:gd name="T5" fmla="*/ 293 h 1392"/>
                    <a:gd name="T6" fmla="*/ 122 w 765"/>
                    <a:gd name="T7" fmla="*/ 90 h 1392"/>
                    <a:gd name="T8" fmla="*/ 298 w 765"/>
                    <a:gd name="T9" fmla="*/ 18 h 1392"/>
                    <a:gd name="T10" fmla="*/ 639 w 765"/>
                    <a:gd name="T11" fmla="*/ 113 h 1392"/>
                    <a:gd name="T12" fmla="*/ 739 w 765"/>
                    <a:gd name="T13" fmla="*/ 381 h 1392"/>
                    <a:gd name="T14" fmla="*/ 758 w 765"/>
                    <a:gd name="T15" fmla="*/ 732 h 1392"/>
                    <a:gd name="T16" fmla="*/ 761 w 765"/>
                    <a:gd name="T17" fmla="*/ 1186 h 1392"/>
                    <a:gd name="T18" fmla="*/ 746 w 765"/>
                    <a:gd name="T19" fmla="*/ 1286 h 1392"/>
                    <a:gd name="T20" fmla="*/ 638 w 765"/>
                    <a:gd name="T21" fmla="*/ 1365 h 1392"/>
                    <a:gd name="T22" fmla="*/ 355 w 765"/>
                    <a:gd name="T23" fmla="*/ 1386 h 1392"/>
                    <a:gd name="T24" fmla="*/ 84 w 765"/>
                    <a:gd name="T25" fmla="*/ 1357 h 1392"/>
                    <a:gd name="T26" fmla="*/ 2 w 765"/>
                    <a:gd name="T27" fmla="*/ 1186 h 1392"/>
                    <a:gd name="T28" fmla="*/ 5 w 765"/>
                    <a:gd name="T29" fmla="*/ 739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65" h="1392">
                      <a:moveTo>
                        <a:pt x="5" y="739"/>
                      </a:moveTo>
                      <a:cubicBezTo>
                        <a:pt x="7" y="690"/>
                        <a:pt x="8" y="640"/>
                        <a:pt x="10" y="590"/>
                      </a:cubicBezTo>
                      <a:cubicBezTo>
                        <a:pt x="14" y="491"/>
                        <a:pt x="19" y="392"/>
                        <a:pt x="26" y="293"/>
                      </a:cubicBezTo>
                      <a:cubicBezTo>
                        <a:pt x="31" y="205"/>
                        <a:pt x="48" y="142"/>
                        <a:pt x="122" y="90"/>
                      </a:cubicBezTo>
                      <a:cubicBezTo>
                        <a:pt x="174" y="54"/>
                        <a:pt x="236" y="28"/>
                        <a:pt x="298" y="18"/>
                      </a:cubicBezTo>
                      <a:cubicBezTo>
                        <a:pt x="414" y="0"/>
                        <a:pt x="543" y="45"/>
                        <a:pt x="639" y="113"/>
                      </a:cubicBezTo>
                      <a:cubicBezTo>
                        <a:pt x="727" y="174"/>
                        <a:pt x="734" y="280"/>
                        <a:pt x="739" y="381"/>
                      </a:cubicBezTo>
                      <a:cubicBezTo>
                        <a:pt x="744" y="498"/>
                        <a:pt x="753" y="614"/>
                        <a:pt x="758" y="732"/>
                      </a:cubicBezTo>
                      <a:cubicBezTo>
                        <a:pt x="763" y="882"/>
                        <a:pt x="765" y="1035"/>
                        <a:pt x="761" y="1186"/>
                      </a:cubicBezTo>
                      <a:cubicBezTo>
                        <a:pt x="760" y="1220"/>
                        <a:pt x="758" y="1254"/>
                        <a:pt x="746" y="1286"/>
                      </a:cubicBezTo>
                      <a:cubicBezTo>
                        <a:pt x="726" y="1336"/>
                        <a:pt x="686" y="1355"/>
                        <a:pt x="638" y="1365"/>
                      </a:cubicBezTo>
                      <a:cubicBezTo>
                        <a:pt x="545" y="1384"/>
                        <a:pt x="450" y="1388"/>
                        <a:pt x="355" y="1386"/>
                      </a:cubicBezTo>
                      <a:cubicBezTo>
                        <a:pt x="271" y="1384"/>
                        <a:pt x="162" y="1392"/>
                        <a:pt x="84" y="1357"/>
                      </a:cubicBezTo>
                      <a:cubicBezTo>
                        <a:pt x="13" y="1326"/>
                        <a:pt x="2" y="1257"/>
                        <a:pt x="2" y="1186"/>
                      </a:cubicBezTo>
                      <a:cubicBezTo>
                        <a:pt x="0" y="1037"/>
                        <a:pt x="1" y="888"/>
                        <a:pt x="5" y="739"/>
                      </a:cubicBezTo>
                    </a:path>
                  </a:pathLst>
                </a:custGeom>
                <a:solidFill>
                  <a:srgbClr val="E63E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4" name="Freeform 133">
                  <a:extLst>
                    <a:ext uri="{FF2B5EF4-FFF2-40B4-BE49-F238E27FC236}">
                      <a16:creationId xmlns:a16="http://schemas.microsoft.com/office/drawing/2014/main" id="{5FC397F7-2961-E773-4D9F-8E810CB9D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1" y="3054"/>
                  <a:ext cx="226" cy="1007"/>
                </a:xfrm>
                <a:custGeom>
                  <a:avLst/>
                  <a:gdLst>
                    <a:gd name="T0" fmla="*/ 316 w 316"/>
                    <a:gd name="T1" fmla="*/ 309 h 1527"/>
                    <a:gd name="T2" fmla="*/ 316 w 316"/>
                    <a:gd name="T3" fmla="*/ 358 h 1527"/>
                    <a:gd name="T4" fmla="*/ 312 w 316"/>
                    <a:gd name="T5" fmla="*/ 946 h 1527"/>
                    <a:gd name="T6" fmla="*/ 291 w 316"/>
                    <a:gd name="T7" fmla="*/ 1527 h 1527"/>
                    <a:gd name="T8" fmla="*/ 110 w 316"/>
                    <a:gd name="T9" fmla="*/ 1526 h 1527"/>
                    <a:gd name="T10" fmla="*/ 92 w 316"/>
                    <a:gd name="T11" fmla="*/ 1521 h 1527"/>
                    <a:gd name="T12" fmla="*/ 79 w 316"/>
                    <a:gd name="T13" fmla="*/ 1483 h 1527"/>
                    <a:gd name="T14" fmla="*/ 10 w 316"/>
                    <a:gd name="T15" fmla="*/ 402 h 1527"/>
                    <a:gd name="T16" fmla="*/ 35 w 316"/>
                    <a:gd name="T17" fmla="*/ 118 h 1527"/>
                    <a:gd name="T18" fmla="*/ 228 w 316"/>
                    <a:gd name="T19" fmla="*/ 35 h 1527"/>
                    <a:gd name="T20" fmla="*/ 316 w 316"/>
                    <a:gd name="T21" fmla="*/ 309 h 1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6" h="1527">
                      <a:moveTo>
                        <a:pt x="316" y="309"/>
                      </a:moveTo>
                      <a:cubicBezTo>
                        <a:pt x="316" y="326"/>
                        <a:pt x="316" y="342"/>
                        <a:pt x="316" y="358"/>
                      </a:cubicBezTo>
                      <a:cubicBezTo>
                        <a:pt x="315" y="554"/>
                        <a:pt x="313" y="750"/>
                        <a:pt x="312" y="946"/>
                      </a:cubicBezTo>
                      <a:cubicBezTo>
                        <a:pt x="311" y="1055"/>
                        <a:pt x="298" y="1440"/>
                        <a:pt x="291" y="1527"/>
                      </a:cubicBezTo>
                      <a:cubicBezTo>
                        <a:pt x="231" y="1526"/>
                        <a:pt x="170" y="1526"/>
                        <a:pt x="110" y="1526"/>
                      </a:cubicBezTo>
                      <a:cubicBezTo>
                        <a:pt x="104" y="1526"/>
                        <a:pt x="97" y="1526"/>
                        <a:pt x="92" y="1521"/>
                      </a:cubicBezTo>
                      <a:cubicBezTo>
                        <a:pt x="83" y="1514"/>
                        <a:pt x="81" y="1497"/>
                        <a:pt x="79" y="1483"/>
                      </a:cubicBezTo>
                      <a:cubicBezTo>
                        <a:pt x="47" y="1124"/>
                        <a:pt x="21" y="764"/>
                        <a:pt x="10" y="402"/>
                      </a:cubicBezTo>
                      <a:cubicBezTo>
                        <a:pt x="7" y="308"/>
                        <a:pt x="0" y="201"/>
                        <a:pt x="35" y="118"/>
                      </a:cubicBezTo>
                      <a:cubicBezTo>
                        <a:pt x="73" y="30"/>
                        <a:pt x="166" y="0"/>
                        <a:pt x="228" y="35"/>
                      </a:cubicBezTo>
                      <a:cubicBezTo>
                        <a:pt x="300" y="75"/>
                        <a:pt x="314" y="202"/>
                        <a:pt x="316" y="309"/>
                      </a:cubicBezTo>
                    </a:path>
                  </a:pathLst>
                </a:custGeom>
                <a:solidFill>
                  <a:srgbClr val="7E6E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5" name="Freeform 134">
                  <a:extLst>
                    <a:ext uri="{FF2B5EF4-FFF2-40B4-BE49-F238E27FC236}">
                      <a16:creationId xmlns:a16="http://schemas.microsoft.com/office/drawing/2014/main" id="{B45FFFD9-740C-E910-AA55-794E3D649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9" y="4027"/>
                  <a:ext cx="210" cy="134"/>
                </a:xfrm>
                <a:custGeom>
                  <a:avLst/>
                  <a:gdLst>
                    <a:gd name="T0" fmla="*/ 222 w 293"/>
                    <a:gd name="T1" fmla="*/ 28 h 203"/>
                    <a:gd name="T2" fmla="*/ 283 w 293"/>
                    <a:gd name="T3" fmla="*/ 190 h 203"/>
                    <a:gd name="T4" fmla="*/ 280 w 293"/>
                    <a:gd name="T5" fmla="*/ 199 h 203"/>
                    <a:gd name="T6" fmla="*/ 270 w 293"/>
                    <a:gd name="T7" fmla="*/ 203 h 203"/>
                    <a:gd name="T8" fmla="*/ 8 w 293"/>
                    <a:gd name="T9" fmla="*/ 203 h 203"/>
                    <a:gd name="T10" fmla="*/ 1 w 293"/>
                    <a:gd name="T11" fmla="*/ 199 h 203"/>
                    <a:gd name="T12" fmla="*/ 0 w 293"/>
                    <a:gd name="T13" fmla="*/ 193 h 203"/>
                    <a:gd name="T14" fmla="*/ 20 w 293"/>
                    <a:gd name="T15" fmla="*/ 88 h 203"/>
                    <a:gd name="T16" fmla="*/ 139 w 293"/>
                    <a:gd name="T17" fmla="*/ 2 h 203"/>
                    <a:gd name="T18" fmla="*/ 222 w 293"/>
                    <a:gd name="T19" fmla="*/ 28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3" h="203">
                      <a:moveTo>
                        <a:pt x="222" y="28"/>
                      </a:moveTo>
                      <a:cubicBezTo>
                        <a:pt x="258" y="57"/>
                        <a:pt x="293" y="129"/>
                        <a:pt x="283" y="190"/>
                      </a:cubicBezTo>
                      <a:cubicBezTo>
                        <a:pt x="282" y="193"/>
                        <a:pt x="282" y="197"/>
                        <a:pt x="280" y="199"/>
                      </a:cubicBezTo>
                      <a:cubicBezTo>
                        <a:pt x="277" y="203"/>
                        <a:pt x="273" y="203"/>
                        <a:pt x="270" y="203"/>
                      </a:cubicBezTo>
                      <a:cubicBezTo>
                        <a:pt x="182" y="203"/>
                        <a:pt x="95" y="203"/>
                        <a:pt x="8" y="203"/>
                      </a:cubicBezTo>
                      <a:cubicBezTo>
                        <a:pt x="5" y="203"/>
                        <a:pt x="2" y="203"/>
                        <a:pt x="1" y="199"/>
                      </a:cubicBezTo>
                      <a:cubicBezTo>
                        <a:pt x="0" y="197"/>
                        <a:pt x="0" y="195"/>
                        <a:pt x="0" y="193"/>
                      </a:cubicBezTo>
                      <a:cubicBezTo>
                        <a:pt x="3" y="157"/>
                        <a:pt x="8" y="120"/>
                        <a:pt x="20" y="88"/>
                      </a:cubicBezTo>
                      <a:cubicBezTo>
                        <a:pt x="44" y="26"/>
                        <a:pt x="93" y="0"/>
                        <a:pt x="139" y="2"/>
                      </a:cubicBezTo>
                      <a:cubicBezTo>
                        <a:pt x="168" y="3"/>
                        <a:pt x="197" y="8"/>
                        <a:pt x="222" y="28"/>
                      </a:cubicBezTo>
                      <a:close/>
                    </a:path>
                  </a:pathLst>
                </a:custGeom>
                <a:solidFill>
                  <a:srgbClr val="3C32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6" name="Freeform 135">
                  <a:extLst>
                    <a:ext uri="{FF2B5EF4-FFF2-40B4-BE49-F238E27FC236}">
                      <a16:creationId xmlns:a16="http://schemas.microsoft.com/office/drawing/2014/main" id="{2574A92D-049B-34F7-3633-FC9C4BE42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0" y="2164"/>
                  <a:ext cx="151" cy="148"/>
                </a:xfrm>
                <a:custGeom>
                  <a:avLst/>
                  <a:gdLst>
                    <a:gd name="T0" fmla="*/ 192 w 211"/>
                    <a:gd name="T1" fmla="*/ 174 h 225"/>
                    <a:gd name="T2" fmla="*/ 188 w 211"/>
                    <a:gd name="T3" fmla="*/ 195 h 225"/>
                    <a:gd name="T4" fmla="*/ 166 w 211"/>
                    <a:gd name="T5" fmla="*/ 209 h 225"/>
                    <a:gd name="T6" fmla="*/ 12 w 211"/>
                    <a:gd name="T7" fmla="*/ 201 h 225"/>
                    <a:gd name="T8" fmla="*/ 4 w 211"/>
                    <a:gd name="T9" fmla="*/ 195 h 225"/>
                    <a:gd name="T10" fmla="*/ 1 w 211"/>
                    <a:gd name="T11" fmla="*/ 182 h 225"/>
                    <a:gd name="T12" fmla="*/ 0 w 211"/>
                    <a:gd name="T13" fmla="*/ 52 h 225"/>
                    <a:gd name="T14" fmla="*/ 3 w 211"/>
                    <a:gd name="T15" fmla="*/ 32 h 225"/>
                    <a:gd name="T16" fmla="*/ 42 w 211"/>
                    <a:gd name="T17" fmla="*/ 11 h 225"/>
                    <a:gd name="T18" fmla="*/ 181 w 211"/>
                    <a:gd name="T19" fmla="*/ 28 h 225"/>
                    <a:gd name="T20" fmla="*/ 192 w 211"/>
                    <a:gd name="T21" fmla="*/ 174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1" h="225">
                      <a:moveTo>
                        <a:pt x="192" y="174"/>
                      </a:moveTo>
                      <a:cubicBezTo>
                        <a:pt x="192" y="181"/>
                        <a:pt x="192" y="189"/>
                        <a:pt x="188" y="195"/>
                      </a:cubicBezTo>
                      <a:cubicBezTo>
                        <a:pt x="183" y="202"/>
                        <a:pt x="175" y="206"/>
                        <a:pt x="166" y="209"/>
                      </a:cubicBezTo>
                      <a:cubicBezTo>
                        <a:pt x="116" y="225"/>
                        <a:pt x="61" y="222"/>
                        <a:pt x="12" y="201"/>
                      </a:cubicBezTo>
                      <a:cubicBezTo>
                        <a:pt x="9" y="200"/>
                        <a:pt x="6" y="198"/>
                        <a:pt x="4" y="195"/>
                      </a:cubicBezTo>
                      <a:cubicBezTo>
                        <a:pt x="1" y="192"/>
                        <a:pt x="1" y="187"/>
                        <a:pt x="1" y="182"/>
                      </a:cubicBezTo>
                      <a:cubicBezTo>
                        <a:pt x="1" y="139"/>
                        <a:pt x="1" y="95"/>
                        <a:pt x="0" y="52"/>
                      </a:cubicBezTo>
                      <a:cubicBezTo>
                        <a:pt x="0" y="45"/>
                        <a:pt x="0" y="38"/>
                        <a:pt x="3" y="32"/>
                      </a:cubicBezTo>
                      <a:cubicBezTo>
                        <a:pt x="9" y="17"/>
                        <a:pt x="27" y="13"/>
                        <a:pt x="42" y="11"/>
                      </a:cubicBezTo>
                      <a:cubicBezTo>
                        <a:pt x="78" y="6"/>
                        <a:pt x="151" y="0"/>
                        <a:pt x="181" y="28"/>
                      </a:cubicBezTo>
                      <a:cubicBezTo>
                        <a:pt x="211" y="56"/>
                        <a:pt x="193" y="137"/>
                        <a:pt x="192" y="174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7" name="Freeform 136">
                  <a:extLst>
                    <a:ext uri="{FF2B5EF4-FFF2-40B4-BE49-F238E27FC236}">
                      <a16:creationId xmlns:a16="http://schemas.microsoft.com/office/drawing/2014/main" id="{16C4ED29-FF4B-4AD9-8D5C-B74C9CF082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3" y="3054"/>
                  <a:ext cx="227" cy="1007"/>
                </a:xfrm>
                <a:custGeom>
                  <a:avLst/>
                  <a:gdLst>
                    <a:gd name="T0" fmla="*/ 0 w 317"/>
                    <a:gd name="T1" fmla="*/ 309 h 1527"/>
                    <a:gd name="T2" fmla="*/ 0 w 317"/>
                    <a:gd name="T3" fmla="*/ 358 h 1527"/>
                    <a:gd name="T4" fmla="*/ 4 w 317"/>
                    <a:gd name="T5" fmla="*/ 946 h 1527"/>
                    <a:gd name="T6" fmla="*/ 25 w 317"/>
                    <a:gd name="T7" fmla="*/ 1527 h 1527"/>
                    <a:gd name="T8" fmla="*/ 206 w 317"/>
                    <a:gd name="T9" fmla="*/ 1526 h 1527"/>
                    <a:gd name="T10" fmla="*/ 225 w 317"/>
                    <a:gd name="T11" fmla="*/ 1521 h 1527"/>
                    <a:gd name="T12" fmla="*/ 237 w 317"/>
                    <a:gd name="T13" fmla="*/ 1483 h 1527"/>
                    <a:gd name="T14" fmla="*/ 306 w 317"/>
                    <a:gd name="T15" fmla="*/ 402 h 1527"/>
                    <a:gd name="T16" fmla="*/ 281 w 317"/>
                    <a:gd name="T17" fmla="*/ 118 h 1527"/>
                    <a:gd name="T18" fmla="*/ 88 w 317"/>
                    <a:gd name="T19" fmla="*/ 35 h 1527"/>
                    <a:gd name="T20" fmla="*/ 0 w 317"/>
                    <a:gd name="T21" fmla="*/ 309 h 1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7" h="1527">
                      <a:moveTo>
                        <a:pt x="0" y="309"/>
                      </a:moveTo>
                      <a:cubicBezTo>
                        <a:pt x="0" y="326"/>
                        <a:pt x="0" y="342"/>
                        <a:pt x="0" y="358"/>
                      </a:cubicBezTo>
                      <a:cubicBezTo>
                        <a:pt x="1" y="554"/>
                        <a:pt x="3" y="750"/>
                        <a:pt x="4" y="946"/>
                      </a:cubicBezTo>
                      <a:cubicBezTo>
                        <a:pt x="5" y="1055"/>
                        <a:pt x="18" y="1440"/>
                        <a:pt x="25" y="1527"/>
                      </a:cubicBezTo>
                      <a:cubicBezTo>
                        <a:pt x="85" y="1526"/>
                        <a:pt x="146" y="1526"/>
                        <a:pt x="206" y="1526"/>
                      </a:cubicBezTo>
                      <a:cubicBezTo>
                        <a:pt x="213" y="1526"/>
                        <a:pt x="219" y="1526"/>
                        <a:pt x="225" y="1521"/>
                      </a:cubicBezTo>
                      <a:cubicBezTo>
                        <a:pt x="233" y="1514"/>
                        <a:pt x="236" y="1497"/>
                        <a:pt x="237" y="1483"/>
                      </a:cubicBezTo>
                      <a:cubicBezTo>
                        <a:pt x="269" y="1124"/>
                        <a:pt x="295" y="764"/>
                        <a:pt x="306" y="402"/>
                      </a:cubicBezTo>
                      <a:cubicBezTo>
                        <a:pt x="309" y="308"/>
                        <a:pt x="317" y="201"/>
                        <a:pt x="281" y="118"/>
                      </a:cubicBezTo>
                      <a:cubicBezTo>
                        <a:pt x="243" y="30"/>
                        <a:pt x="151" y="0"/>
                        <a:pt x="88" y="35"/>
                      </a:cubicBezTo>
                      <a:cubicBezTo>
                        <a:pt x="17" y="75"/>
                        <a:pt x="3" y="202"/>
                        <a:pt x="0" y="309"/>
                      </a:cubicBezTo>
                    </a:path>
                  </a:pathLst>
                </a:custGeom>
                <a:solidFill>
                  <a:srgbClr val="7E6E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8" name="Freeform 137">
                  <a:extLst>
                    <a:ext uri="{FF2B5EF4-FFF2-40B4-BE49-F238E27FC236}">
                      <a16:creationId xmlns:a16="http://schemas.microsoft.com/office/drawing/2014/main" id="{21F1156A-FCC8-0B78-8B63-60855EFB8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3" y="1870"/>
                  <a:ext cx="112" cy="201"/>
                </a:xfrm>
                <a:custGeom>
                  <a:avLst/>
                  <a:gdLst>
                    <a:gd name="T0" fmla="*/ 147 w 156"/>
                    <a:gd name="T1" fmla="*/ 207 h 305"/>
                    <a:gd name="T2" fmla="*/ 149 w 156"/>
                    <a:gd name="T3" fmla="*/ 96 h 305"/>
                    <a:gd name="T4" fmla="*/ 102 w 156"/>
                    <a:gd name="T5" fmla="*/ 14 h 305"/>
                    <a:gd name="T6" fmla="*/ 40 w 156"/>
                    <a:gd name="T7" fmla="*/ 1 h 305"/>
                    <a:gd name="T8" fmla="*/ 27 w 156"/>
                    <a:gd name="T9" fmla="*/ 2 h 305"/>
                    <a:gd name="T10" fmla="*/ 15 w 156"/>
                    <a:gd name="T11" fmla="*/ 23 h 305"/>
                    <a:gd name="T12" fmla="*/ 49 w 156"/>
                    <a:gd name="T13" fmla="*/ 255 h 305"/>
                    <a:gd name="T14" fmla="*/ 74 w 156"/>
                    <a:gd name="T15" fmla="*/ 291 h 305"/>
                    <a:gd name="T16" fmla="*/ 105 w 156"/>
                    <a:gd name="T17" fmla="*/ 304 h 305"/>
                    <a:gd name="T18" fmla="*/ 126 w 156"/>
                    <a:gd name="T19" fmla="*/ 281 h 305"/>
                    <a:gd name="T20" fmla="*/ 147 w 156"/>
                    <a:gd name="T21" fmla="*/ 207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6" h="305">
                      <a:moveTo>
                        <a:pt x="147" y="207"/>
                      </a:moveTo>
                      <a:cubicBezTo>
                        <a:pt x="156" y="171"/>
                        <a:pt x="156" y="133"/>
                        <a:pt x="149" y="96"/>
                      </a:cubicBezTo>
                      <a:cubicBezTo>
                        <a:pt x="143" y="64"/>
                        <a:pt x="130" y="30"/>
                        <a:pt x="102" y="14"/>
                      </a:cubicBezTo>
                      <a:cubicBezTo>
                        <a:pt x="83" y="3"/>
                        <a:pt x="61" y="2"/>
                        <a:pt x="40" y="1"/>
                      </a:cubicBezTo>
                      <a:cubicBezTo>
                        <a:pt x="35" y="1"/>
                        <a:pt x="31" y="0"/>
                        <a:pt x="27" y="2"/>
                      </a:cubicBezTo>
                      <a:cubicBezTo>
                        <a:pt x="20" y="6"/>
                        <a:pt x="17" y="15"/>
                        <a:pt x="15" y="23"/>
                      </a:cubicBezTo>
                      <a:cubicBezTo>
                        <a:pt x="0" y="101"/>
                        <a:pt x="12" y="184"/>
                        <a:pt x="49" y="255"/>
                      </a:cubicBezTo>
                      <a:cubicBezTo>
                        <a:pt x="56" y="268"/>
                        <a:pt x="63" y="281"/>
                        <a:pt x="74" y="291"/>
                      </a:cubicBezTo>
                      <a:cubicBezTo>
                        <a:pt x="82" y="297"/>
                        <a:pt x="95" y="305"/>
                        <a:pt x="105" y="304"/>
                      </a:cubicBezTo>
                      <a:cubicBezTo>
                        <a:pt x="118" y="303"/>
                        <a:pt x="121" y="293"/>
                        <a:pt x="126" y="281"/>
                      </a:cubicBezTo>
                      <a:cubicBezTo>
                        <a:pt x="137" y="258"/>
                        <a:pt x="141" y="232"/>
                        <a:pt x="147" y="207"/>
                      </a:cubicBezTo>
                    </a:path>
                  </a:pathLst>
                </a:custGeom>
                <a:solidFill>
                  <a:srgbClr val="3331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89" name="Freeform 138">
                  <a:extLst>
                    <a:ext uri="{FF2B5EF4-FFF2-40B4-BE49-F238E27FC236}">
                      <a16:creationId xmlns:a16="http://schemas.microsoft.com/office/drawing/2014/main" id="{DE39388B-5E92-F6CF-A86C-194DD7DA2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6" y="2700"/>
                  <a:ext cx="261" cy="132"/>
                </a:xfrm>
                <a:custGeom>
                  <a:avLst/>
                  <a:gdLst>
                    <a:gd name="T0" fmla="*/ 36 w 365"/>
                    <a:gd name="T1" fmla="*/ 21 h 200"/>
                    <a:gd name="T2" fmla="*/ 20 w 365"/>
                    <a:gd name="T3" fmla="*/ 22 h 200"/>
                    <a:gd name="T4" fmla="*/ 0 w 365"/>
                    <a:gd name="T5" fmla="*/ 102 h 200"/>
                    <a:gd name="T6" fmla="*/ 7 w 365"/>
                    <a:gd name="T7" fmla="*/ 143 h 200"/>
                    <a:gd name="T8" fmla="*/ 59 w 365"/>
                    <a:gd name="T9" fmla="*/ 188 h 200"/>
                    <a:gd name="T10" fmla="*/ 127 w 365"/>
                    <a:gd name="T11" fmla="*/ 198 h 200"/>
                    <a:gd name="T12" fmla="*/ 358 w 365"/>
                    <a:gd name="T13" fmla="*/ 165 h 200"/>
                    <a:gd name="T14" fmla="*/ 363 w 365"/>
                    <a:gd name="T15" fmla="*/ 162 h 200"/>
                    <a:gd name="T16" fmla="*/ 365 w 365"/>
                    <a:gd name="T17" fmla="*/ 154 h 200"/>
                    <a:gd name="T18" fmla="*/ 365 w 365"/>
                    <a:gd name="T19" fmla="*/ 86 h 200"/>
                    <a:gd name="T20" fmla="*/ 356 w 365"/>
                    <a:gd name="T21" fmla="*/ 53 h 200"/>
                    <a:gd name="T22" fmla="*/ 303 w 365"/>
                    <a:gd name="T23" fmla="*/ 37 h 200"/>
                    <a:gd name="T24" fmla="*/ 233 w 365"/>
                    <a:gd name="T25" fmla="*/ 0 h 200"/>
                    <a:gd name="T26" fmla="*/ 230 w 365"/>
                    <a:gd name="T27" fmla="*/ 35 h 200"/>
                    <a:gd name="T28" fmla="*/ 188 w 365"/>
                    <a:gd name="T29" fmla="*/ 33 h 200"/>
                    <a:gd name="T30" fmla="*/ 36 w 365"/>
                    <a:gd name="T31" fmla="*/ 21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65" h="200">
                      <a:moveTo>
                        <a:pt x="36" y="21"/>
                      </a:moveTo>
                      <a:cubicBezTo>
                        <a:pt x="31" y="20"/>
                        <a:pt x="25" y="20"/>
                        <a:pt x="20" y="22"/>
                      </a:cubicBezTo>
                      <a:cubicBezTo>
                        <a:pt x="1" y="31"/>
                        <a:pt x="0" y="84"/>
                        <a:pt x="0" y="102"/>
                      </a:cubicBezTo>
                      <a:cubicBezTo>
                        <a:pt x="0" y="116"/>
                        <a:pt x="1" y="131"/>
                        <a:pt x="7" y="143"/>
                      </a:cubicBezTo>
                      <a:cubicBezTo>
                        <a:pt x="17" y="165"/>
                        <a:pt x="37" y="180"/>
                        <a:pt x="59" y="188"/>
                      </a:cubicBezTo>
                      <a:cubicBezTo>
                        <a:pt x="80" y="196"/>
                        <a:pt x="104" y="198"/>
                        <a:pt x="127" y="198"/>
                      </a:cubicBezTo>
                      <a:cubicBezTo>
                        <a:pt x="205" y="200"/>
                        <a:pt x="283" y="189"/>
                        <a:pt x="358" y="165"/>
                      </a:cubicBezTo>
                      <a:cubicBezTo>
                        <a:pt x="360" y="164"/>
                        <a:pt x="362" y="163"/>
                        <a:pt x="363" y="162"/>
                      </a:cubicBezTo>
                      <a:cubicBezTo>
                        <a:pt x="365" y="159"/>
                        <a:pt x="365" y="156"/>
                        <a:pt x="365" y="154"/>
                      </a:cubicBezTo>
                      <a:cubicBezTo>
                        <a:pt x="365" y="131"/>
                        <a:pt x="365" y="109"/>
                        <a:pt x="365" y="86"/>
                      </a:cubicBezTo>
                      <a:cubicBezTo>
                        <a:pt x="364" y="74"/>
                        <a:pt x="364" y="62"/>
                        <a:pt x="356" y="53"/>
                      </a:cubicBezTo>
                      <a:cubicBezTo>
                        <a:pt x="342" y="37"/>
                        <a:pt x="320" y="46"/>
                        <a:pt x="303" y="37"/>
                      </a:cubicBezTo>
                      <a:cubicBezTo>
                        <a:pt x="280" y="25"/>
                        <a:pt x="256" y="13"/>
                        <a:pt x="233" y="0"/>
                      </a:cubicBezTo>
                      <a:cubicBezTo>
                        <a:pt x="232" y="13"/>
                        <a:pt x="231" y="32"/>
                        <a:pt x="230" y="35"/>
                      </a:cubicBezTo>
                      <a:cubicBezTo>
                        <a:pt x="216" y="34"/>
                        <a:pt x="202" y="33"/>
                        <a:pt x="188" y="33"/>
                      </a:cubicBezTo>
                      <a:cubicBezTo>
                        <a:pt x="137" y="32"/>
                        <a:pt x="87" y="27"/>
                        <a:pt x="36" y="21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0" name="Freeform 139">
                  <a:extLst>
                    <a:ext uri="{FF2B5EF4-FFF2-40B4-BE49-F238E27FC236}">
                      <a16:creationId xmlns:a16="http://schemas.microsoft.com/office/drawing/2014/main" id="{E44F9912-0120-1980-4353-959A1B98A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" y="2672"/>
                  <a:ext cx="438" cy="162"/>
                </a:xfrm>
                <a:custGeom>
                  <a:avLst/>
                  <a:gdLst>
                    <a:gd name="T0" fmla="*/ 400 w 612"/>
                    <a:gd name="T1" fmla="*/ 2 h 246"/>
                    <a:gd name="T2" fmla="*/ 280 w 612"/>
                    <a:gd name="T3" fmla="*/ 11 h 246"/>
                    <a:gd name="T4" fmla="*/ 21 w 612"/>
                    <a:gd name="T5" fmla="*/ 51 h 246"/>
                    <a:gd name="T6" fmla="*/ 8 w 612"/>
                    <a:gd name="T7" fmla="*/ 57 h 246"/>
                    <a:gd name="T8" fmla="*/ 2 w 612"/>
                    <a:gd name="T9" fmla="*/ 78 h 246"/>
                    <a:gd name="T10" fmla="*/ 8 w 612"/>
                    <a:gd name="T11" fmla="*/ 203 h 246"/>
                    <a:gd name="T12" fmla="*/ 10 w 612"/>
                    <a:gd name="T13" fmla="*/ 211 h 246"/>
                    <a:gd name="T14" fmla="*/ 21 w 612"/>
                    <a:gd name="T15" fmla="*/ 217 h 246"/>
                    <a:gd name="T16" fmla="*/ 89 w 612"/>
                    <a:gd name="T17" fmla="*/ 229 h 246"/>
                    <a:gd name="T18" fmla="*/ 487 w 612"/>
                    <a:gd name="T19" fmla="*/ 222 h 246"/>
                    <a:gd name="T20" fmla="*/ 528 w 612"/>
                    <a:gd name="T21" fmla="*/ 14 h 246"/>
                    <a:gd name="T22" fmla="*/ 499 w 612"/>
                    <a:gd name="T23" fmla="*/ 6 h 246"/>
                    <a:gd name="T24" fmla="*/ 400 w 612"/>
                    <a:gd name="T25" fmla="*/ 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2" h="246">
                      <a:moveTo>
                        <a:pt x="400" y="2"/>
                      </a:moveTo>
                      <a:cubicBezTo>
                        <a:pt x="360" y="3"/>
                        <a:pt x="320" y="7"/>
                        <a:pt x="280" y="11"/>
                      </a:cubicBezTo>
                      <a:cubicBezTo>
                        <a:pt x="193" y="19"/>
                        <a:pt x="107" y="34"/>
                        <a:pt x="21" y="51"/>
                      </a:cubicBezTo>
                      <a:cubicBezTo>
                        <a:pt x="17" y="52"/>
                        <a:pt x="12" y="53"/>
                        <a:pt x="8" y="57"/>
                      </a:cubicBezTo>
                      <a:cubicBezTo>
                        <a:pt x="4" y="62"/>
                        <a:pt x="3" y="70"/>
                        <a:pt x="2" y="78"/>
                      </a:cubicBezTo>
                      <a:cubicBezTo>
                        <a:pt x="0" y="120"/>
                        <a:pt x="2" y="162"/>
                        <a:pt x="8" y="203"/>
                      </a:cubicBezTo>
                      <a:cubicBezTo>
                        <a:pt x="9" y="206"/>
                        <a:pt x="9" y="209"/>
                        <a:pt x="10" y="211"/>
                      </a:cubicBezTo>
                      <a:cubicBezTo>
                        <a:pt x="13" y="215"/>
                        <a:pt x="17" y="216"/>
                        <a:pt x="21" y="217"/>
                      </a:cubicBezTo>
                      <a:cubicBezTo>
                        <a:pt x="43" y="221"/>
                        <a:pt x="66" y="226"/>
                        <a:pt x="89" y="229"/>
                      </a:cubicBezTo>
                      <a:cubicBezTo>
                        <a:pt x="220" y="246"/>
                        <a:pt x="355" y="232"/>
                        <a:pt x="487" y="222"/>
                      </a:cubicBezTo>
                      <a:cubicBezTo>
                        <a:pt x="564" y="215"/>
                        <a:pt x="612" y="57"/>
                        <a:pt x="528" y="14"/>
                      </a:cubicBezTo>
                      <a:cubicBezTo>
                        <a:pt x="519" y="9"/>
                        <a:pt x="509" y="8"/>
                        <a:pt x="499" y="6"/>
                      </a:cubicBezTo>
                      <a:cubicBezTo>
                        <a:pt x="466" y="1"/>
                        <a:pt x="433" y="0"/>
                        <a:pt x="400" y="2"/>
                      </a:cubicBezTo>
                      <a:close/>
                    </a:path>
                  </a:pathLst>
                </a:custGeom>
                <a:solidFill>
                  <a:srgbClr val="E63E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1" name="Freeform 140">
                  <a:extLst>
                    <a:ext uri="{FF2B5EF4-FFF2-40B4-BE49-F238E27FC236}">
                      <a16:creationId xmlns:a16="http://schemas.microsoft.com/office/drawing/2014/main" id="{84D9F58D-62FE-61A5-0D5C-1A46740CBC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7" y="2267"/>
                  <a:ext cx="2" cy="7"/>
                </a:xfrm>
                <a:custGeom>
                  <a:avLst/>
                  <a:gdLst>
                    <a:gd name="T0" fmla="*/ 2 w 3"/>
                    <a:gd name="T1" fmla="*/ 10 h 10"/>
                    <a:gd name="T2" fmla="*/ 0 w 3"/>
                    <a:gd name="T3" fmla="*/ 10 h 10"/>
                    <a:gd name="T4" fmla="*/ 1 w 3"/>
                    <a:gd name="T5" fmla="*/ 0 h 10"/>
                    <a:gd name="T6" fmla="*/ 3 w 3"/>
                    <a:gd name="T7" fmla="*/ 0 h 10"/>
                    <a:gd name="T8" fmla="*/ 2 w 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0">
                      <a:moveTo>
                        <a:pt x="2" y="10"/>
                      </a:move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0" y="7"/>
                        <a:pt x="1" y="3"/>
                        <a:pt x="1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2" y="3"/>
                        <a:pt x="2" y="7"/>
                        <a:pt x="2" y="10"/>
                      </a:cubicBezTo>
                      <a:close/>
                    </a:path>
                  </a:pathLst>
                </a:custGeom>
                <a:solidFill>
                  <a:srgbClr val="F1C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2" name="Freeform 141">
                  <a:extLst>
                    <a:ext uri="{FF2B5EF4-FFF2-40B4-BE49-F238E27FC236}">
                      <a16:creationId xmlns:a16="http://schemas.microsoft.com/office/drawing/2014/main" id="{91F9DB8C-286E-738A-8B82-2D64FF9485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5" y="2274"/>
                  <a:ext cx="4" cy="16"/>
                </a:xfrm>
                <a:custGeom>
                  <a:avLst/>
                  <a:gdLst>
                    <a:gd name="T0" fmla="*/ 0 w 5"/>
                    <a:gd name="T1" fmla="*/ 25 h 25"/>
                    <a:gd name="T2" fmla="*/ 3 w 5"/>
                    <a:gd name="T3" fmla="*/ 7 h 25"/>
                    <a:gd name="T4" fmla="*/ 3 w 5"/>
                    <a:gd name="T5" fmla="*/ 0 h 25"/>
                    <a:gd name="T6" fmla="*/ 5 w 5"/>
                    <a:gd name="T7" fmla="*/ 0 h 25"/>
                    <a:gd name="T8" fmla="*/ 5 w 5"/>
                    <a:gd name="T9" fmla="*/ 7 h 25"/>
                    <a:gd name="T10" fmla="*/ 2 w 5"/>
                    <a:gd name="T11" fmla="*/ 24 h 25"/>
                    <a:gd name="T12" fmla="*/ 0 w 5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25">
                      <a:moveTo>
                        <a:pt x="0" y="25"/>
                      </a:moveTo>
                      <a:cubicBezTo>
                        <a:pt x="3" y="19"/>
                        <a:pt x="3" y="13"/>
                        <a:pt x="3" y="7"/>
                      </a:cubicBezTo>
                      <a:cubicBezTo>
                        <a:pt x="3" y="5"/>
                        <a:pt x="3" y="2"/>
                        <a:pt x="3" y="0"/>
                      </a:cubicBezTo>
                      <a:cubicBezTo>
                        <a:pt x="4" y="0"/>
                        <a:pt x="4" y="0"/>
                        <a:pt x="5" y="0"/>
                      </a:cubicBezTo>
                      <a:cubicBezTo>
                        <a:pt x="5" y="3"/>
                        <a:pt x="5" y="5"/>
                        <a:pt x="5" y="7"/>
                      </a:cubicBezTo>
                      <a:cubicBezTo>
                        <a:pt x="4" y="13"/>
                        <a:pt x="4" y="19"/>
                        <a:pt x="2" y="24"/>
                      </a:cubicBezTo>
                      <a:cubicBezTo>
                        <a:pt x="2" y="24"/>
                        <a:pt x="1" y="25"/>
                        <a:pt x="0" y="25"/>
                      </a:cubicBezTo>
                    </a:path>
                  </a:pathLst>
                </a:custGeom>
                <a:solidFill>
                  <a:srgbClr val="DE35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3" name="Freeform 142">
                  <a:extLst>
                    <a:ext uri="{FF2B5EF4-FFF2-40B4-BE49-F238E27FC236}">
                      <a16:creationId xmlns:a16="http://schemas.microsoft.com/office/drawing/2014/main" id="{E64E06B9-2DDA-B45C-8F0A-F615F80927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" y="2237"/>
                  <a:ext cx="137" cy="55"/>
                </a:xfrm>
                <a:custGeom>
                  <a:avLst/>
                  <a:gdLst>
                    <a:gd name="T0" fmla="*/ 150 w 191"/>
                    <a:gd name="T1" fmla="*/ 83 h 83"/>
                    <a:gd name="T2" fmla="*/ 26 w 191"/>
                    <a:gd name="T3" fmla="*/ 53 h 83"/>
                    <a:gd name="T4" fmla="*/ 0 w 191"/>
                    <a:gd name="T5" fmla="*/ 38 h 83"/>
                    <a:gd name="T6" fmla="*/ 0 w 191"/>
                    <a:gd name="T7" fmla="*/ 0 h 83"/>
                    <a:gd name="T8" fmla="*/ 31 w 191"/>
                    <a:gd name="T9" fmla="*/ 19 h 83"/>
                    <a:gd name="T10" fmla="*/ 155 w 191"/>
                    <a:gd name="T11" fmla="*/ 48 h 83"/>
                    <a:gd name="T12" fmla="*/ 191 w 191"/>
                    <a:gd name="T13" fmla="*/ 46 h 83"/>
                    <a:gd name="T14" fmla="*/ 190 w 191"/>
                    <a:gd name="T15" fmla="*/ 56 h 83"/>
                    <a:gd name="T16" fmla="*/ 190 w 191"/>
                    <a:gd name="T17" fmla="*/ 63 h 83"/>
                    <a:gd name="T18" fmla="*/ 187 w 191"/>
                    <a:gd name="T19" fmla="*/ 81 h 83"/>
                    <a:gd name="T20" fmla="*/ 150 w 191"/>
                    <a:gd name="T21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1" h="83">
                      <a:moveTo>
                        <a:pt x="150" y="83"/>
                      </a:moveTo>
                      <a:cubicBezTo>
                        <a:pt x="107" y="83"/>
                        <a:pt x="64" y="73"/>
                        <a:pt x="26" y="53"/>
                      </a:cubicBezTo>
                      <a:cubicBezTo>
                        <a:pt x="17" y="49"/>
                        <a:pt x="9" y="44"/>
                        <a:pt x="0" y="38"/>
                      </a:cubicBezTo>
                      <a:cubicBezTo>
                        <a:pt x="0" y="25"/>
                        <a:pt x="0" y="12"/>
                        <a:pt x="0" y="0"/>
                      </a:cubicBezTo>
                      <a:cubicBezTo>
                        <a:pt x="10" y="7"/>
                        <a:pt x="21" y="13"/>
                        <a:pt x="31" y="19"/>
                      </a:cubicBezTo>
                      <a:cubicBezTo>
                        <a:pt x="69" y="38"/>
                        <a:pt x="112" y="48"/>
                        <a:pt x="155" y="48"/>
                      </a:cubicBezTo>
                      <a:cubicBezTo>
                        <a:pt x="167" y="48"/>
                        <a:pt x="179" y="48"/>
                        <a:pt x="191" y="46"/>
                      </a:cubicBezTo>
                      <a:cubicBezTo>
                        <a:pt x="191" y="49"/>
                        <a:pt x="190" y="53"/>
                        <a:pt x="190" y="56"/>
                      </a:cubicBezTo>
                      <a:cubicBezTo>
                        <a:pt x="190" y="58"/>
                        <a:pt x="190" y="61"/>
                        <a:pt x="190" y="63"/>
                      </a:cubicBezTo>
                      <a:cubicBezTo>
                        <a:pt x="190" y="69"/>
                        <a:pt x="190" y="75"/>
                        <a:pt x="187" y="81"/>
                      </a:cubicBezTo>
                      <a:cubicBezTo>
                        <a:pt x="175" y="82"/>
                        <a:pt x="163" y="83"/>
                        <a:pt x="150" y="83"/>
                      </a:cubicBezTo>
                    </a:path>
                  </a:pathLst>
                </a:custGeom>
                <a:solidFill>
                  <a:srgbClr val="E47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4" name="Freeform 143">
                  <a:extLst>
                    <a:ext uri="{FF2B5EF4-FFF2-40B4-BE49-F238E27FC236}">
                      <a16:creationId xmlns:a16="http://schemas.microsoft.com/office/drawing/2014/main" id="{CEE47023-61CA-C8A1-4657-945A370C7B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5" y="1827"/>
                  <a:ext cx="425" cy="455"/>
                </a:xfrm>
                <a:custGeom>
                  <a:avLst/>
                  <a:gdLst>
                    <a:gd name="T0" fmla="*/ 2 w 595"/>
                    <a:gd name="T1" fmla="*/ 360 h 691"/>
                    <a:gd name="T2" fmla="*/ 166 w 595"/>
                    <a:gd name="T3" fmla="*/ 641 h 691"/>
                    <a:gd name="T4" fmla="*/ 473 w 595"/>
                    <a:gd name="T5" fmla="*/ 579 h 691"/>
                    <a:gd name="T6" fmla="*/ 537 w 595"/>
                    <a:gd name="T7" fmla="*/ 157 h 691"/>
                    <a:gd name="T8" fmla="*/ 488 w 595"/>
                    <a:gd name="T9" fmla="*/ 92 h 691"/>
                    <a:gd name="T10" fmla="*/ 431 w 595"/>
                    <a:gd name="T11" fmla="*/ 47 h 691"/>
                    <a:gd name="T12" fmla="*/ 205 w 595"/>
                    <a:gd name="T13" fmla="*/ 27 h 691"/>
                    <a:gd name="T14" fmla="*/ 3 w 595"/>
                    <a:gd name="T15" fmla="*/ 274 h 691"/>
                    <a:gd name="T16" fmla="*/ 2 w 595"/>
                    <a:gd name="T17" fmla="*/ 36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5" h="691">
                      <a:moveTo>
                        <a:pt x="2" y="360"/>
                      </a:moveTo>
                      <a:cubicBezTo>
                        <a:pt x="10" y="475"/>
                        <a:pt x="66" y="589"/>
                        <a:pt x="166" y="641"/>
                      </a:cubicBezTo>
                      <a:cubicBezTo>
                        <a:pt x="264" y="691"/>
                        <a:pt x="402" y="682"/>
                        <a:pt x="473" y="579"/>
                      </a:cubicBezTo>
                      <a:cubicBezTo>
                        <a:pt x="547" y="472"/>
                        <a:pt x="595" y="277"/>
                        <a:pt x="537" y="157"/>
                      </a:cubicBezTo>
                      <a:cubicBezTo>
                        <a:pt x="525" y="132"/>
                        <a:pt x="507" y="111"/>
                        <a:pt x="488" y="92"/>
                      </a:cubicBezTo>
                      <a:cubicBezTo>
                        <a:pt x="471" y="75"/>
                        <a:pt x="452" y="60"/>
                        <a:pt x="431" y="47"/>
                      </a:cubicBezTo>
                      <a:cubicBezTo>
                        <a:pt x="365" y="6"/>
                        <a:pt x="280" y="0"/>
                        <a:pt x="205" y="27"/>
                      </a:cubicBezTo>
                      <a:cubicBezTo>
                        <a:pt x="102" y="64"/>
                        <a:pt x="17" y="159"/>
                        <a:pt x="3" y="274"/>
                      </a:cubicBezTo>
                      <a:cubicBezTo>
                        <a:pt x="0" y="301"/>
                        <a:pt x="0" y="330"/>
                        <a:pt x="2" y="360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5" name="Freeform 144">
                  <a:extLst>
                    <a:ext uri="{FF2B5EF4-FFF2-40B4-BE49-F238E27FC236}">
                      <a16:creationId xmlns:a16="http://schemas.microsoft.com/office/drawing/2014/main" id="{2EBC91A3-FBCC-3BB8-DB90-478FDF65A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" y="1775"/>
                  <a:ext cx="521" cy="381"/>
                </a:xfrm>
                <a:custGeom>
                  <a:avLst/>
                  <a:gdLst>
                    <a:gd name="T0" fmla="*/ 639 w 728"/>
                    <a:gd name="T1" fmla="*/ 34 h 578"/>
                    <a:gd name="T2" fmla="*/ 715 w 728"/>
                    <a:gd name="T3" fmla="*/ 95 h 578"/>
                    <a:gd name="T4" fmla="*/ 702 w 728"/>
                    <a:gd name="T5" fmla="*/ 185 h 578"/>
                    <a:gd name="T6" fmla="*/ 617 w 728"/>
                    <a:gd name="T7" fmla="*/ 220 h 578"/>
                    <a:gd name="T8" fmla="*/ 522 w 728"/>
                    <a:gd name="T9" fmla="*/ 212 h 578"/>
                    <a:gd name="T10" fmla="*/ 319 w 728"/>
                    <a:gd name="T11" fmla="*/ 235 h 578"/>
                    <a:gd name="T12" fmla="*/ 163 w 728"/>
                    <a:gd name="T13" fmla="*/ 338 h 578"/>
                    <a:gd name="T14" fmla="*/ 155 w 728"/>
                    <a:gd name="T15" fmla="*/ 382 h 578"/>
                    <a:gd name="T16" fmla="*/ 156 w 728"/>
                    <a:gd name="T17" fmla="*/ 488 h 578"/>
                    <a:gd name="T18" fmla="*/ 157 w 728"/>
                    <a:gd name="T19" fmla="*/ 526 h 578"/>
                    <a:gd name="T20" fmla="*/ 148 w 728"/>
                    <a:gd name="T21" fmla="*/ 578 h 578"/>
                    <a:gd name="T22" fmla="*/ 35 w 728"/>
                    <a:gd name="T23" fmla="*/ 430 h 578"/>
                    <a:gd name="T24" fmla="*/ 14 w 728"/>
                    <a:gd name="T25" fmla="*/ 207 h 578"/>
                    <a:gd name="T26" fmla="*/ 127 w 728"/>
                    <a:gd name="T27" fmla="*/ 53 h 578"/>
                    <a:gd name="T28" fmla="*/ 378 w 728"/>
                    <a:gd name="T29" fmla="*/ 1 h 578"/>
                    <a:gd name="T30" fmla="*/ 639 w 728"/>
                    <a:gd name="T31" fmla="*/ 34 h 5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28" h="578">
                      <a:moveTo>
                        <a:pt x="639" y="34"/>
                      </a:moveTo>
                      <a:cubicBezTo>
                        <a:pt x="670" y="46"/>
                        <a:pt x="701" y="65"/>
                        <a:pt x="715" y="95"/>
                      </a:cubicBezTo>
                      <a:cubicBezTo>
                        <a:pt x="728" y="124"/>
                        <a:pt x="723" y="161"/>
                        <a:pt x="702" y="185"/>
                      </a:cubicBezTo>
                      <a:cubicBezTo>
                        <a:pt x="681" y="209"/>
                        <a:pt x="648" y="218"/>
                        <a:pt x="617" y="220"/>
                      </a:cubicBezTo>
                      <a:cubicBezTo>
                        <a:pt x="585" y="221"/>
                        <a:pt x="554" y="215"/>
                        <a:pt x="522" y="212"/>
                      </a:cubicBezTo>
                      <a:cubicBezTo>
                        <a:pt x="454" y="205"/>
                        <a:pt x="385" y="214"/>
                        <a:pt x="319" y="235"/>
                      </a:cubicBezTo>
                      <a:cubicBezTo>
                        <a:pt x="267" y="253"/>
                        <a:pt x="184" y="282"/>
                        <a:pt x="163" y="338"/>
                      </a:cubicBezTo>
                      <a:cubicBezTo>
                        <a:pt x="157" y="352"/>
                        <a:pt x="156" y="367"/>
                        <a:pt x="155" y="382"/>
                      </a:cubicBezTo>
                      <a:cubicBezTo>
                        <a:pt x="154" y="417"/>
                        <a:pt x="156" y="453"/>
                        <a:pt x="156" y="488"/>
                      </a:cubicBezTo>
                      <a:cubicBezTo>
                        <a:pt x="156" y="501"/>
                        <a:pt x="159" y="512"/>
                        <a:pt x="157" y="526"/>
                      </a:cubicBezTo>
                      <a:cubicBezTo>
                        <a:pt x="156" y="531"/>
                        <a:pt x="145" y="577"/>
                        <a:pt x="148" y="578"/>
                      </a:cubicBezTo>
                      <a:cubicBezTo>
                        <a:pt x="94" y="545"/>
                        <a:pt x="56" y="489"/>
                        <a:pt x="35" y="430"/>
                      </a:cubicBezTo>
                      <a:cubicBezTo>
                        <a:pt x="11" y="359"/>
                        <a:pt x="0" y="280"/>
                        <a:pt x="14" y="207"/>
                      </a:cubicBezTo>
                      <a:cubicBezTo>
                        <a:pt x="27" y="134"/>
                        <a:pt x="63" y="86"/>
                        <a:pt x="127" y="53"/>
                      </a:cubicBezTo>
                      <a:cubicBezTo>
                        <a:pt x="205" y="14"/>
                        <a:pt x="292" y="2"/>
                        <a:pt x="378" y="1"/>
                      </a:cubicBezTo>
                      <a:cubicBezTo>
                        <a:pt x="464" y="0"/>
                        <a:pt x="558" y="2"/>
                        <a:pt x="639" y="34"/>
                      </a:cubicBezTo>
                    </a:path>
                  </a:pathLst>
                </a:custGeom>
                <a:solidFill>
                  <a:srgbClr val="3C4B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6" name="Freeform 145">
                  <a:extLst>
                    <a:ext uri="{FF2B5EF4-FFF2-40B4-BE49-F238E27FC236}">
                      <a16:creationId xmlns:a16="http://schemas.microsoft.com/office/drawing/2014/main" id="{0ACE091C-6261-9ECC-4441-7C17BC8CC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6" y="2103"/>
                  <a:ext cx="60" cy="25"/>
                </a:xfrm>
                <a:custGeom>
                  <a:avLst/>
                  <a:gdLst>
                    <a:gd name="T0" fmla="*/ 83 w 84"/>
                    <a:gd name="T1" fmla="*/ 38 h 38"/>
                    <a:gd name="T2" fmla="*/ 45 w 84"/>
                    <a:gd name="T3" fmla="*/ 17 h 38"/>
                    <a:gd name="T4" fmla="*/ 43 w 84"/>
                    <a:gd name="T5" fmla="*/ 17 h 38"/>
                    <a:gd name="T6" fmla="*/ 22 w 84"/>
                    <a:gd name="T7" fmla="*/ 23 h 38"/>
                    <a:gd name="T8" fmla="*/ 0 w 84"/>
                    <a:gd name="T9" fmla="*/ 38 h 38"/>
                    <a:gd name="T10" fmla="*/ 14 w 84"/>
                    <a:gd name="T11" fmla="*/ 13 h 38"/>
                    <a:gd name="T12" fmla="*/ 42 w 84"/>
                    <a:gd name="T13" fmla="*/ 0 h 38"/>
                    <a:gd name="T14" fmla="*/ 44 w 84"/>
                    <a:gd name="T15" fmla="*/ 0 h 38"/>
                    <a:gd name="T16" fmla="*/ 72 w 84"/>
                    <a:gd name="T17" fmla="*/ 11 h 38"/>
                    <a:gd name="T18" fmla="*/ 83 w 84"/>
                    <a:gd name="T1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38">
                      <a:moveTo>
                        <a:pt x="83" y="38"/>
                      </a:moveTo>
                      <a:cubicBezTo>
                        <a:pt x="72" y="23"/>
                        <a:pt x="58" y="17"/>
                        <a:pt x="45" y="17"/>
                      </a:cubicBezTo>
                      <a:cubicBezTo>
                        <a:pt x="44" y="17"/>
                        <a:pt x="44" y="17"/>
                        <a:pt x="43" y="17"/>
                      </a:cubicBezTo>
                      <a:cubicBezTo>
                        <a:pt x="36" y="17"/>
                        <a:pt x="29" y="19"/>
                        <a:pt x="22" y="23"/>
                      </a:cubicBezTo>
                      <a:cubicBezTo>
                        <a:pt x="15" y="27"/>
                        <a:pt x="8" y="34"/>
                        <a:pt x="0" y="38"/>
                      </a:cubicBezTo>
                      <a:cubicBezTo>
                        <a:pt x="3" y="29"/>
                        <a:pt x="7" y="21"/>
                        <a:pt x="14" y="13"/>
                      </a:cubicBezTo>
                      <a:cubicBezTo>
                        <a:pt x="21" y="5"/>
                        <a:pt x="32" y="1"/>
                        <a:pt x="42" y="0"/>
                      </a:cubicBezTo>
                      <a:cubicBezTo>
                        <a:pt x="43" y="0"/>
                        <a:pt x="43" y="0"/>
                        <a:pt x="44" y="0"/>
                      </a:cubicBezTo>
                      <a:cubicBezTo>
                        <a:pt x="54" y="0"/>
                        <a:pt x="65" y="4"/>
                        <a:pt x="72" y="11"/>
                      </a:cubicBezTo>
                      <a:cubicBezTo>
                        <a:pt x="79" y="18"/>
                        <a:pt x="84" y="28"/>
                        <a:pt x="83" y="38"/>
                      </a:cubicBezTo>
                    </a:path>
                  </a:pathLst>
                </a:custGeom>
                <a:solidFill>
                  <a:srgbClr val="E47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7" name="Freeform 146">
                  <a:extLst>
                    <a:ext uri="{FF2B5EF4-FFF2-40B4-BE49-F238E27FC236}">
                      <a16:creationId xmlns:a16="http://schemas.microsoft.com/office/drawing/2014/main" id="{9EE2AFCA-F39C-4EE8-67D8-741243F644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6" y="2056"/>
                  <a:ext cx="104" cy="111"/>
                </a:xfrm>
                <a:custGeom>
                  <a:avLst/>
                  <a:gdLst>
                    <a:gd name="T0" fmla="*/ 83 w 145"/>
                    <a:gd name="T1" fmla="*/ 162 h 168"/>
                    <a:gd name="T2" fmla="*/ 144 w 145"/>
                    <a:gd name="T3" fmla="*/ 121 h 168"/>
                    <a:gd name="T4" fmla="*/ 133 w 145"/>
                    <a:gd name="T5" fmla="*/ 71 h 168"/>
                    <a:gd name="T6" fmla="*/ 96 w 145"/>
                    <a:gd name="T7" fmla="*/ 20 h 168"/>
                    <a:gd name="T8" fmla="*/ 36 w 145"/>
                    <a:gd name="T9" fmla="*/ 6 h 168"/>
                    <a:gd name="T10" fmla="*/ 8 w 145"/>
                    <a:gd name="T11" fmla="*/ 41 h 168"/>
                    <a:gd name="T12" fmla="*/ 51 w 145"/>
                    <a:gd name="T13" fmla="*/ 147 h 168"/>
                    <a:gd name="T14" fmla="*/ 83 w 145"/>
                    <a:gd name="T15" fmla="*/ 162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5" h="168">
                      <a:moveTo>
                        <a:pt x="83" y="162"/>
                      </a:moveTo>
                      <a:cubicBezTo>
                        <a:pt x="111" y="168"/>
                        <a:pt x="140" y="158"/>
                        <a:pt x="144" y="121"/>
                      </a:cubicBezTo>
                      <a:cubicBezTo>
                        <a:pt x="145" y="104"/>
                        <a:pt x="140" y="87"/>
                        <a:pt x="133" y="71"/>
                      </a:cubicBezTo>
                      <a:cubicBezTo>
                        <a:pt x="124" y="51"/>
                        <a:pt x="113" y="33"/>
                        <a:pt x="96" y="20"/>
                      </a:cubicBezTo>
                      <a:cubicBezTo>
                        <a:pt x="79" y="7"/>
                        <a:pt x="56" y="0"/>
                        <a:pt x="36" y="6"/>
                      </a:cubicBezTo>
                      <a:cubicBezTo>
                        <a:pt x="18" y="10"/>
                        <a:pt x="11" y="24"/>
                        <a:pt x="8" y="41"/>
                      </a:cubicBezTo>
                      <a:cubicBezTo>
                        <a:pt x="0" y="80"/>
                        <a:pt x="17" y="124"/>
                        <a:pt x="51" y="147"/>
                      </a:cubicBezTo>
                      <a:cubicBezTo>
                        <a:pt x="60" y="154"/>
                        <a:pt x="71" y="159"/>
                        <a:pt x="83" y="162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8" name="Freeform 147">
                  <a:extLst>
                    <a:ext uri="{FF2B5EF4-FFF2-40B4-BE49-F238E27FC236}">
                      <a16:creationId xmlns:a16="http://schemas.microsoft.com/office/drawing/2014/main" id="{060900F0-EB01-07F0-4CDF-E8E09C058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6" y="2033"/>
                  <a:ext cx="41" cy="61"/>
                </a:xfrm>
                <a:custGeom>
                  <a:avLst/>
                  <a:gdLst>
                    <a:gd name="T0" fmla="*/ 4 w 57"/>
                    <a:gd name="T1" fmla="*/ 42 h 92"/>
                    <a:gd name="T2" fmla="*/ 21 w 57"/>
                    <a:gd name="T3" fmla="*/ 90 h 92"/>
                    <a:gd name="T4" fmla="*/ 53 w 57"/>
                    <a:gd name="T5" fmla="*/ 50 h 92"/>
                    <a:gd name="T6" fmla="*/ 36 w 57"/>
                    <a:gd name="T7" fmla="*/ 2 h 92"/>
                    <a:gd name="T8" fmla="*/ 4 w 57"/>
                    <a:gd name="T9" fmla="*/ 4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92">
                      <a:moveTo>
                        <a:pt x="4" y="42"/>
                      </a:moveTo>
                      <a:cubicBezTo>
                        <a:pt x="0" y="66"/>
                        <a:pt x="8" y="87"/>
                        <a:pt x="21" y="90"/>
                      </a:cubicBezTo>
                      <a:cubicBezTo>
                        <a:pt x="34" y="92"/>
                        <a:pt x="48" y="74"/>
                        <a:pt x="53" y="50"/>
                      </a:cubicBezTo>
                      <a:cubicBezTo>
                        <a:pt x="57" y="26"/>
                        <a:pt x="49" y="4"/>
                        <a:pt x="36" y="2"/>
                      </a:cubicBezTo>
                      <a:cubicBezTo>
                        <a:pt x="22" y="0"/>
                        <a:pt x="8" y="17"/>
                        <a:pt x="4" y="42"/>
                      </a:cubicBezTo>
                      <a:close/>
                    </a:path>
                  </a:pathLst>
                </a:custGeom>
                <a:solidFill>
                  <a:srgbClr val="3327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9" name="Freeform 148">
                  <a:extLst>
                    <a:ext uri="{FF2B5EF4-FFF2-40B4-BE49-F238E27FC236}">
                      <a16:creationId xmlns:a16="http://schemas.microsoft.com/office/drawing/2014/main" id="{694763F7-070F-27C0-47D2-8011FADAE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2022"/>
                  <a:ext cx="36" cy="59"/>
                </a:xfrm>
                <a:custGeom>
                  <a:avLst/>
                  <a:gdLst>
                    <a:gd name="T0" fmla="*/ 50 w 50"/>
                    <a:gd name="T1" fmla="*/ 45 h 90"/>
                    <a:gd name="T2" fmla="*/ 25 w 50"/>
                    <a:gd name="T3" fmla="*/ 89 h 90"/>
                    <a:gd name="T4" fmla="*/ 1 w 50"/>
                    <a:gd name="T5" fmla="*/ 45 h 90"/>
                    <a:gd name="T6" fmla="*/ 26 w 50"/>
                    <a:gd name="T7" fmla="*/ 0 h 90"/>
                    <a:gd name="T8" fmla="*/ 50 w 50"/>
                    <a:gd name="T9" fmla="*/ 45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90">
                      <a:moveTo>
                        <a:pt x="50" y="45"/>
                      </a:moveTo>
                      <a:cubicBezTo>
                        <a:pt x="49" y="70"/>
                        <a:pt x="38" y="90"/>
                        <a:pt x="25" y="89"/>
                      </a:cubicBezTo>
                      <a:cubicBezTo>
                        <a:pt x="11" y="89"/>
                        <a:pt x="0" y="69"/>
                        <a:pt x="1" y="45"/>
                      </a:cubicBezTo>
                      <a:cubicBezTo>
                        <a:pt x="1" y="20"/>
                        <a:pt x="12" y="0"/>
                        <a:pt x="26" y="0"/>
                      </a:cubicBezTo>
                      <a:cubicBezTo>
                        <a:pt x="39" y="1"/>
                        <a:pt x="50" y="21"/>
                        <a:pt x="50" y="45"/>
                      </a:cubicBezTo>
                      <a:close/>
                    </a:path>
                  </a:pathLst>
                </a:custGeom>
                <a:solidFill>
                  <a:srgbClr val="3327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0" name="Freeform 149">
                  <a:extLst>
                    <a:ext uri="{FF2B5EF4-FFF2-40B4-BE49-F238E27FC236}">
                      <a16:creationId xmlns:a16="http://schemas.microsoft.com/office/drawing/2014/main" id="{A16A47BB-0DE1-4CAA-A2B2-A894814BD8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5" y="2167"/>
                  <a:ext cx="113" cy="37"/>
                </a:xfrm>
                <a:custGeom>
                  <a:avLst/>
                  <a:gdLst>
                    <a:gd name="T0" fmla="*/ 0 w 158"/>
                    <a:gd name="T1" fmla="*/ 0 h 56"/>
                    <a:gd name="T2" fmla="*/ 35 w 158"/>
                    <a:gd name="T3" fmla="*/ 25 h 56"/>
                    <a:gd name="T4" fmla="*/ 76 w 158"/>
                    <a:gd name="T5" fmla="*/ 37 h 56"/>
                    <a:gd name="T6" fmla="*/ 118 w 158"/>
                    <a:gd name="T7" fmla="*/ 37 h 56"/>
                    <a:gd name="T8" fmla="*/ 158 w 158"/>
                    <a:gd name="T9" fmla="*/ 20 h 56"/>
                    <a:gd name="T10" fmla="*/ 122 w 158"/>
                    <a:gd name="T11" fmla="*/ 49 h 56"/>
                    <a:gd name="T12" fmla="*/ 73 w 158"/>
                    <a:gd name="T13" fmla="*/ 53 h 56"/>
                    <a:gd name="T14" fmla="*/ 29 w 158"/>
                    <a:gd name="T15" fmla="*/ 36 h 56"/>
                    <a:gd name="T16" fmla="*/ 10 w 158"/>
                    <a:gd name="T17" fmla="*/ 22 h 56"/>
                    <a:gd name="T18" fmla="*/ 0 w 158"/>
                    <a:gd name="T1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8" h="56">
                      <a:moveTo>
                        <a:pt x="0" y="0"/>
                      </a:moveTo>
                      <a:cubicBezTo>
                        <a:pt x="7" y="14"/>
                        <a:pt x="21" y="19"/>
                        <a:pt x="35" y="25"/>
                      </a:cubicBezTo>
                      <a:cubicBezTo>
                        <a:pt x="48" y="30"/>
                        <a:pt x="62" y="35"/>
                        <a:pt x="76" y="37"/>
                      </a:cubicBezTo>
                      <a:cubicBezTo>
                        <a:pt x="90" y="39"/>
                        <a:pt x="104" y="39"/>
                        <a:pt x="118" y="37"/>
                      </a:cubicBezTo>
                      <a:cubicBezTo>
                        <a:pt x="132" y="34"/>
                        <a:pt x="146" y="29"/>
                        <a:pt x="158" y="20"/>
                      </a:cubicBezTo>
                      <a:cubicBezTo>
                        <a:pt x="151" y="33"/>
                        <a:pt x="137" y="44"/>
                        <a:pt x="122" y="49"/>
                      </a:cubicBezTo>
                      <a:cubicBezTo>
                        <a:pt x="107" y="55"/>
                        <a:pt x="89" y="56"/>
                        <a:pt x="73" y="53"/>
                      </a:cubicBezTo>
                      <a:cubicBezTo>
                        <a:pt x="57" y="51"/>
                        <a:pt x="42" y="45"/>
                        <a:pt x="29" y="36"/>
                      </a:cubicBezTo>
                      <a:cubicBezTo>
                        <a:pt x="22" y="32"/>
                        <a:pt x="16" y="28"/>
                        <a:pt x="10" y="22"/>
                      </a:cubicBezTo>
                      <a:cubicBezTo>
                        <a:pt x="4" y="16"/>
                        <a:pt x="0" y="8"/>
                        <a:pt x="0" y="0"/>
                      </a:cubicBezTo>
                      <a:close/>
                    </a:path>
                  </a:pathLst>
                </a:custGeom>
                <a:solidFill>
                  <a:srgbClr val="E658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1" name="Freeform 150">
                  <a:extLst>
                    <a:ext uri="{FF2B5EF4-FFF2-40B4-BE49-F238E27FC236}">
                      <a16:creationId xmlns:a16="http://schemas.microsoft.com/office/drawing/2014/main" id="{16B694B4-C0E4-AEC9-5192-9D2A3D969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5" y="1983"/>
                  <a:ext cx="82" cy="50"/>
                </a:xfrm>
                <a:custGeom>
                  <a:avLst/>
                  <a:gdLst>
                    <a:gd name="T0" fmla="*/ 107 w 114"/>
                    <a:gd name="T1" fmla="*/ 49 h 76"/>
                    <a:gd name="T2" fmla="*/ 17 w 114"/>
                    <a:gd name="T3" fmla="*/ 2 h 76"/>
                    <a:gd name="T4" fmla="*/ 17 w 114"/>
                    <a:gd name="T5" fmla="*/ 27 h 76"/>
                    <a:gd name="T6" fmla="*/ 86 w 114"/>
                    <a:gd name="T7" fmla="*/ 61 h 76"/>
                    <a:gd name="T8" fmla="*/ 107 w 114"/>
                    <a:gd name="T9" fmla="*/ 4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" h="76">
                      <a:moveTo>
                        <a:pt x="107" y="49"/>
                      </a:moveTo>
                      <a:cubicBezTo>
                        <a:pt x="92" y="14"/>
                        <a:pt x="52" y="0"/>
                        <a:pt x="17" y="2"/>
                      </a:cubicBezTo>
                      <a:cubicBezTo>
                        <a:pt x="0" y="2"/>
                        <a:pt x="0" y="27"/>
                        <a:pt x="17" y="27"/>
                      </a:cubicBezTo>
                      <a:cubicBezTo>
                        <a:pt x="44" y="25"/>
                        <a:pt x="74" y="34"/>
                        <a:pt x="86" y="61"/>
                      </a:cubicBezTo>
                      <a:cubicBezTo>
                        <a:pt x="92" y="76"/>
                        <a:pt x="114" y="63"/>
                        <a:pt x="107" y="49"/>
                      </a:cubicBezTo>
                    </a:path>
                  </a:pathLst>
                </a:custGeom>
                <a:solidFill>
                  <a:srgbClr val="3C4B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2" name="Freeform 151">
                  <a:extLst>
                    <a:ext uri="{FF2B5EF4-FFF2-40B4-BE49-F238E27FC236}">
                      <a16:creationId xmlns:a16="http://schemas.microsoft.com/office/drawing/2014/main" id="{90D721F2-173B-C98E-A46D-86FC096D59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4" y="1970"/>
                  <a:ext cx="89" cy="53"/>
                </a:xfrm>
                <a:custGeom>
                  <a:avLst/>
                  <a:gdLst>
                    <a:gd name="T0" fmla="*/ 108 w 124"/>
                    <a:gd name="T1" fmla="*/ 11 h 81"/>
                    <a:gd name="T2" fmla="*/ 5 w 124"/>
                    <a:gd name="T3" fmla="*/ 59 h 81"/>
                    <a:gd name="T4" fmla="*/ 29 w 124"/>
                    <a:gd name="T5" fmla="*/ 66 h 81"/>
                    <a:gd name="T6" fmla="*/ 102 w 124"/>
                    <a:gd name="T7" fmla="*/ 35 h 81"/>
                    <a:gd name="T8" fmla="*/ 108 w 124"/>
                    <a:gd name="T9" fmla="*/ 1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81">
                      <a:moveTo>
                        <a:pt x="108" y="11"/>
                      </a:moveTo>
                      <a:cubicBezTo>
                        <a:pt x="66" y="0"/>
                        <a:pt x="20" y="16"/>
                        <a:pt x="5" y="59"/>
                      </a:cubicBezTo>
                      <a:cubicBezTo>
                        <a:pt x="0" y="75"/>
                        <a:pt x="24" y="81"/>
                        <a:pt x="29" y="66"/>
                      </a:cubicBezTo>
                      <a:cubicBezTo>
                        <a:pt x="40" y="36"/>
                        <a:pt x="73" y="28"/>
                        <a:pt x="102" y="35"/>
                      </a:cubicBezTo>
                      <a:cubicBezTo>
                        <a:pt x="117" y="40"/>
                        <a:pt x="124" y="16"/>
                        <a:pt x="108" y="11"/>
                      </a:cubicBezTo>
                    </a:path>
                  </a:pathLst>
                </a:custGeom>
                <a:solidFill>
                  <a:srgbClr val="3C4B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3" name="Freeform 152">
                  <a:extLst>
                    <a:ext uri="{FF2B5EF4-FFF2-40B4-BE49-F238E27FC236}">
                      <a16:creationId xmlns:a16="http://schemas.microsoft.com/office/drawing/2014/main" id="{65E5BADA-6C75-E8CB-18FD-7788C7147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1" y="2172"/>
                  <a:ext cx="274" cy="278"/>
                </a:xfrm>
                <a:custGeom>
                  <a:avLst/>
                  <a:gdLst>
                    <a:gd name="T0" fmla="*/ 99 w 383"/>
                    <a:gd name="T1" fmla="*/ 183 h 421"/>
                    <a:gd name="T2" fmla="*/ 187 w 383"/>
                    <a:gd name="T3" fmla="*/ 266 h 421"/>
                    <a:gd name="T4" fmla="*/ 212 w 383"/>
                    <a:gd name="T5" fmla="*/ 294 h 421"/>
                    <a:gd name="T6" fmla="*/ 231 w 383"/>
                    <a:gd name="T7" fmla="*/ 338 h 421"/>
                    <a:gd name="T8" fmla="*/ 243 w 383"/>
                    <a:gd name="T9" fmla="*/ 421 h 421"/>
                    <a:gd name="T10" fmla="*/ 340 w 383"/>
                    <a:gd name="T11" fmla="*/ 413 h 421"/>
                    <a:gd name="T12" fmla="*/ 347 w 383"/>
                    <a:gd name="T13" fmla="*/ 411 h 421"/>
                    <a:gd name="T14" fmla="*/ 350 w 383"/>
                    <a:gd name="T15" fmla="*/ 404 h 421"/>
                    <a:gd name="T16" fmla="*/ 352 w 383"/>
                    <a:gd name="T17" fmla="*/ 321 h 421"/>
                    <a:gd name="T18" fmla="*/ 372 w 383"/>
                    <a:gd name="T19" fmla="*/ 263 h 421"/>
                    <a:gd name="T20" fmla="*/ 369 w 383"/>
                    <a:gd name="T21" fmla="*/ 161 h 421"/>
                    <a:gd name="T22" fmla="*/ 309 w 383"/>
                    <a:gd name="T23" fmla="*/ 61 h 421"/>
                    <a:gd name="T24" fmla="*/ 254 w 383"/>
                    <a:gd name="T25" fmla="*/ 24 h 421"/>
                    <a:gd name="T26" fmla="*/ 244 w 383"/>
                    <a:gd name="T27" fmla="*/ 29 h 421"/>
                    <a:gd name="T28" fmla="*/ 244 w 383"/>
                    <a:gd name="T29" fmla="*/ 39 h 421"/>
                    <a:gd name="T30" fmla="*/ 268 w 383"/>
                    <a:gd name="T31" fmla="*/ 107 h 421"/>
                    <a:gd name="T32" fmla="*/ 203 w 383"/>
                    <a:gd name="T33" fmla="*/ 53 h 421"/>
                    <a:gd name="T34" fmla="*/ 87 w 383"/>
                    <a:gd name="T35" fmla="*/ 0 h 421"/>
                    <a:gd name="T36" fmla="*/ 77 w 383"/>
                    <a:gd name="T37" fmla="*/ 1 h 421"/>
                    <a:gd name="T38" fmla="*/ 72 w 383"/>
                    <a:gd name="T39" fmla="*/ 22 h 421"/>
                    <a:gd name="T40" fmla="*/ 37 w 383"/>
                    <a:gd name="T41" fmla="*/ 17 h 421"/>
                    <a:gd name="T42" fmla="*/ 26 w 383"/>
                    <a:gd name="T43" fmla="*/ 19 h 421"/>
                    <a:gd name="T44" fmla="*/ 18 w 383"/>
                    <a:gd name="T45" fmla="*/ 34 h 421"/>
                    <a:gd name="T46" fmla="*/ 20 w 383"/>
                    <a:gd name="T47" fmla="*/ 52 h 421"/>
                    <a:gd name="T48" fmla="*/ 1 w 383"/>
                    <a:gd name="T49" fmla="*/ 61 h 421"/>
                    <a:gd name="T50" fmla="*/ 3 w 383"/>
                    <a:gd name="T51" fmla="*/ 77 h 421"/>
                    <a:gd name="T52" fmla="*/ 15 w 383"/>
                    <a:gd name="T53" fmla="*/ 97 h 421"/>
                    <a:gd name="T54" fmla="*/ 7 w 383"/>
                    <a:gd name="T55" fmla="*/ 104 h 421"/>
                    <a:gd name="T56" fmla="*/ 9 w 383"/>
                    <a:gd name="T57" fmla="*/ 115 h 421"/>
                    <a:gd name="T58" fmla="*/ 39 w 383"/>
                    <a:gd name="T59" fmla="*/ 143 h 421"/>
                    <a:gd name="T60" fmla="*/ 99 w 383"/>
                    <a:gd name="T61" fmla="*/ 183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83" h="421">
                      <a:moveTo>
                        <a:pt x="99" y="183"/>
                      </a:moveTo>
                      <a:cubicBezTo>
                        <a:pt x="132" y="206"/>
                        <a:pt x="163" y="230"/>
                        <a:pt x="187" y="266"/>
                      </a:cubicBezTo>
                      <a:cubicBezTo>
                        <a:pt x="194" y="277"/>
                        <a:pt x="204" y="284"/>
                        <a:pt x="212" y="294"/>
                      </a:cubicBezTo>
                      <a:cubicBezTo>
                        <a:pt x="223" y="306"/>
                        <a:pt x="227" y="323"/>
                        <a:pt x="231" y="338"/>
                      </a:cubicBezTo>
                      <a:cubicBezTo>
                        <a:pt x="237" y="365"/>
                        <a:pt x="239" y="393"/>
                        <a:pt x="243" y="421"/>
                      </a:cubicBezTo>
                      <a:cubicBezTo>
                        <a:pt x="276" y="418"/>
                        <a:pt x="308" y="416"/>
                        <a:pt x="340" y="413"/>
                      </a:cubicBezTo>
                      <a:cubicBezTo>
                        <a:pt x="343" y="413"/>
                        <a:pt x="345" y="413"/>
                        <a:pt x="347" y="411"/>
                      </a:cubicBezTo>
                      <a:cubicBezTo>
                        <a:pt x="349" y="410"/>
                        <a:pt x="350" y="407"/>
                        <a:pt x="350" y="404"/>
                      </a:cubicBezTo>
                      <a:cubicBezTo>
                        <a:pt x="354" y="377"/>
                        <a:pt x="351" y="349"/>
                        <a:pt x="352" y="321"/>
                      </a:cubicBezTo>
                      <a:cubicBezTo>
                        <a:pt x="353" y="300"/>
                        <a:pt x="363" y="283"/>
                        <a:pt x="372" y="263"/>
                      </a:cubicBezTo>
                      <a:cubicBezTo>
                        <a:pt x="383" y="235"/>
                        <a:pt x="377" y="190"/>
                        <a:pt x="369" y="161"/>
                      </a:cubicBezTo>
                      <a:cubicBezTo>
                        <a:pt x="358" y="124"/>
                        <a:pt x="334" y="92"/>
                        <a:pt x="309" y="61"/>
                      </a:cubicBezTo>
                      <a:cubicBezTo>
                        <a:pt x="295" y="42"/>
                        <a:pt x="277" y="22"/>
                        <a:pt x="254" y="24"/>
                      </a:cubicBezTo>
                      <a:cubicBezTo>
                        <a:pt x="250" y="24"/>
                        <a:pt x="245" y="25"/>
                        <a:pt x="244" y="29"/>
                      </a:cubicBezTo>
                      <a:cubicBezTo>
                        <a:pt x="242" y="32"/>
                        <a:pt x="243" y="35"/>
                        <a:pt x="244" y="39"/>
                      </a:cubicBezTo>
                      <a:cubicBezTo>
                        <a:pt x="250" y="62"/>
                        <a:pt x="258" y="85"/>
                        <a:pt x="268" y="107"/>
                      </a:cubicBezTo>
                      <a:cubicBezTo>
                        <a:pt x="256" y="81"/>
                        <a:pt x="227" y="67"/>
                        <a:pt x="203" y="53"/>
                      </a:cubicBezTo>
                      <a:cubicBezTo>
                        <a:pt x="167" y="31"/>
                        <a:pt x="130" y="1"/>
                        <a:pt x="87" y="0"/>
                      </a:cubicBezTo>
                      <a:cubicBezTo>
                        <a:pt x="83" y="0"/>
                        <a:pt x="80" y="0"/>
                        <a:pt x="77" y="1"/>
                      </a:cubicBezTo>
                      <a:cubicBezTo>
                        <a:pt x="71" y="5"/>
                        <a:pt x="71" y="14"/>
                        <a:pt x="72" y="22"/>
                      </a:cubicBezTo>
                      <a:cubicBezTo>
                        <a:pt x="61" y="18"/>
                        <a:pt x="49" y="16"/>
                        <a:pt x="37" y="17"/>
                      </a:cubicBezTo>
                      <a:cubicBezTo>
                        <a:pt x="33" y="17"/>
                        <a:pt x="29" y="18"/>
                        <a:pt x="26" y="19"/>
                      </a:cubicBezTo>
                      <a:cubicBezTo>
                        <a:pt x="21" y="22"/>
                        <a:pt x="18" y="29"/>
                        <a:pt x="18" y="34"/>
                      </a:cubicBezTo>
                      <a:cubicBezTo>
                        <a:pt x="17" y="40"/>
                        <a:pt x="19" y="46"/>
                        <a:pt x="20" y="52"/>
                      </a:cubicBezTo>
                      <a:cubicBezTo>
                        <a:pt x="13" y="49"/>
                        <a:pt x="4" y="54"/>
                        <a:pt x="1" y="61"/>
                      </a:cubicBezTo>
                      <a:cubicBezTo>
                        <a:pt x="0" y="66"/>
                        <a:pt x="1" y="72"/>
                        <a:pt x="3" y="77"/>
                      </a:cubicBezTo>
                      <a:cubicBezTo>
                        <a:pt x="6" y="84"/>
                        <a:pt x="10" y="91"/>
                        <a:pt x="15" y="97"/>
                      </a:cubicBezTo>
                      <a:cubicBezTo>
                        <a:pt x="11" y="97"/>
                        <a:pt x="8" y="100"/>
                        <a:pt x="7" y="104"/>
                      </a:cubicBezTo>
                      <a:cubicBezTo>
                        <a:pt x="6" y="108"/>
                        <a:pt x="8" y="112"/>
                        <a:pt x="9" y="115"/>
                      </a:cubicBezTo>
                      <a:cubicBezTo>
                        <a:pt x="13" y="130"/>
                        <a:pt x="26" y="135"/>
                        <a:pt x="39" y="143"/>
                      </a:cubicBezTo>
                      <a:cubicBezTo>
                        <a:pt x="59" y="157"/>
                        <a:pt x="80" y="169"/>
                        <a:pt x="99" y="183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4" name="Freeform 153">
                  <a:extLst>
                    <a:ext uri="{FF2B5EF4-FFF2-40B4-BE49-F238E27FC236}">
                      <a16:creationId xmlns:a16="http://schemas.microsoft.com/office/drawing/2014/main" id="{22547405-281D-58B3-383C-701E1CE3ED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8" y="2380"/>
                  <a:ext cx="198" cy="458"/>
                </a:xfrm>
                <a:custGeom>
                  <a:avLst/>
                  <a:gdLst>
                    <a:gd name="T0" fmla="*/ 190 w 277"/>
                    <a:gd name="T1" fmla="*/ 86 h 694"/>
                    <a:gd name="T2" fmla="*/ 186 w 277"/>
                    <a:gd name="T3" fmla="*/ 70 h 694"/>
                    <a:gd name="T4" fmla="*/ 176 w 277"/>
                    <a:gd name="T5" fmla="*/ 26 h 694"/>
                    <a:gd name="T6" fmla="*/ 160 w 277"/>
                    <a:gd name="T7" fmla="*/ 3 h 694"/>
                    <a:gd name="T8" fmla="*/ 3 w 277"/>
                    <a:gd name="T9" fmla="*/ 24 h 694"/>
                    <a:gd name="T10" fmla="*/ 28 w 277"/>
                    <a:gd name="T11" fmla="*/ 452 h 694"/>
                    <a:gd name="T12" fmla="*/ 98 w 277"/>
                    <a:gd name="T13" fmla="*/ 625 h 694"/>
                    <a:gd name="T14" fmla="*/ 239 w 277"/>
                    <a:gd name="T15" fmla="*/ 662 h 694"/>
                    <a:gd name="T16" fmla="*/ 265 w 277"/>
                    <a:gd name="T17" fmla="*/ 525 h 694"/>
                    <a:gd name="T18" fmla="*/ 190 w 277"/>
                    <a:gd name="T19" fmla="*/ 86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7" h="694">
                      <a:moveTo>
                        <a:pt x="190" y="86"/>
                      </a:moveTo>
                      <a:cubicBezTo>
                        <a:pt x="189" y="81"/>
                        <a:pt x="188" y="75"/>
                        <a:pt x="186" y="70"/>
                      </a:cubicBezTo>
                      <a:cubicBezTo>
                        <a:pt x="183" y="55"/>
                        <a:pt x="179" y="41"/>
                        <a:pt x="176" y="26"/>
                      </a:cubicBezTo>
                      <a:cubicBezTo>
                        <a:pt x="172" y="12"/>
                        <a:pt x="173" y="6"/>
                        <a:pt x="160" y="3"/>
                      </a:cubicBezTo>
                      <a:cubicBezTo>
                        <a:pt x="145" y="0"/>
                        <a:pt x="3" y="9"/>
                        <a:pt x="3" y="24"/>
                      </a:cubicBezTo>
                      <a:cubicBezTo>
                        <a:pt x="3" y="169"/>
                        <a:pt x="0" y="310"/>
                        <a:pt x="28" y="452"/>
                      </a:cubicBezTo>
                      <a:cubicBezTo>
                        <a:pt x="39" y="514"/>
                        <a:pt x="55" y="578"/>
                        <a:pt x="98" y="625"/>
                      </a:cubicBezTo>
                      <a:cubicBezTo>
                        <a:pt x="128" y="658"/>
                        <a:pt x="196" y="694"/>
                        <a:pt x="239" y="662"/>
                      </a:cubicBezTo>
                      <a:cubicBezTo>
                        <a:pt x="277" y="633"/>
                        <a:pt x="269" y="566"/>
                        <a:pt x="265" y="525"/>
                      </a:cubicBezTo>
                      <a:cubicBezTo>
                        <a:pt x="253" y="376"/>
                        <a:pt x="225" y="232"/>
                        <a:pt x="190" y="86"/>
                      </a:cubicBezTo>
                      <a:close/>
                    </a:path>
                  </a:pathLst>
                </a:custGeom>
                <a:solidFill>
                  <a:srgbClr val="E63E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5" name="Freeform 154">
                  <a:extLst>
                    <a:ext uri="{FF2B5EF4-FFF2-40B4-BE49-F238E27FC236}">
                      <a16:creationId xmlns:a16="http://schemas.microsoft.com/office/drawing/2014/main" id="{08A803AA-58ED-61C6-6C18-2418FF7D4D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2700"/>
                  <a:ext cx="663" cy="94"/>
                </a:xfrm>
                <a:custGeom>
                  <a:avLst/>
                  <a:gdLst>
                    <a:gd name="T0" fmla="*/ 142 w 927"/>
                    <a:gd name="T1" fmla="*/ 142 h 142"/>
                    <a:gd name="T2" fmla="*/ 785 w 927"/>
                    <a:gd name="T3" fmla="*/ 142 h 142"/>
                    <a:gd name="T4" fmla="*/ 927 w 927"/>
                    <a:gd name="T5" fmla="*/ 0 h 142"/>
                    <a:gd name="T6" fmla="*/ 0 w 927"/>
                    <a:gd name="T7" fmla="*/ 0 h 142"/>
                    <a:gd name="T8" fmla="*/ 142 w 927"/>
                    <a:gd name="T9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7" h="142">
                      <a:moveTo>
                        <a:pt x="142" y="142"/>
                      </a:moveTo>
                      <a:lnTo>
                        <a:pt x="785" y="142"/>
                      </a:lnTo>
                      <a:cubicBezTo>
                        <a:pt x="863" y="142"/>
                        <a:pt x="927" y="79"/>
                        <a:pt x="927" y="0"/>
                      </a:cubicBezTo>
                      <a:lnTo>
                        <a:pt x="0" y="0"/>
                      </a:lnTo>
                      <a:cubicBezTo>
                        <a:pt x="0" y="79"/>
                        <a:pt x="64" y="142"/>
                        <a:pt x="142" y="1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6" name="Freeform 155">
                  <a:extLst>
                    <a:ext uri="{FF2B5EF4-FFF2-40B4-BE49-F238E27FC236}">
                      <a16:creationId xmlns:a16="http://schemas.microsoft.com/office/drawing/2014/main" id="{2FF2FB4C-7D64-578A-D5A2-1A2DA0C67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" y="2700"/>
                  <a:ext cx="663" cy="94"/>
                </a:xfrm>
                <a:custGeom>
                  <a:avLst/>
                  <a:gdLst>
                    <a:gd name="T0" fmla="*/ 142 w 926"/>
                    <a:gd name="T1" fmla="*/ 142 h 142"/>
                    <a:gd name="T2" fmla="*/ 784 w 926"/>
                    <a:gd name="T3" fmla="*/ 142 h 142"/>
                    <a:gd name="T4" fmla="*/ 926 w 926"/>
                    <a:gd name="T5" fmla="*/ 0 h 142"/>
                    <a:gd name="T6" fmla="*/ 0 w 926"/>
                    <a:gd name="T7" fmla="*/ 0 h 142"/>
                    <a:gd name="T8" fmla="*/ 142 w 926"/>
                    <a:gd name="T9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6" h="142">
                      <a:moveTo>
                        <a:pt x="142" y="142"/>
                      </a:moveTo>
                      <a:lnTo>
                        <a:pt x="784" y="142"/>
                      </a:lnTo>
                      <a:cubicBezTo>
                        <a:pt x="862" y="142"/>
                        <a:pt x="926" y="79"/>
                        <a:pt x="926" y="0"/>
                      </a:cubicBezTo>
                      <a:lnTo>
                        <a:pt x="0" y="0"/>
                      </a:lnTo>
                      <a:cubicBezTo>
                        <a:pt x="0" y="79"/>
                        <a:pt x="63" y="142"/>
                        <a:pt x="142" y="14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7" name="Freeform 156">
                  <a:extLst>
                    <a:ext uri="{FF2B5EF4-FFF2-40B4-BE49-F238E27FC236}">
                      <a16:creationId xmlns:a16="http://schemas.microsoft.com/office/drawing/2014/main" id="{67041863-4AA0-6A70-A804-7FB080C08D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7" y="3457"/>
                  <a:ext cx="215" cy="691"/>
                </a:xfrm>
                <a:custGeom>
                  <a:avLst/>
                  <a:gdLst>
                    <a:gd name="T0" fmla="*/ 80 w 215"/>
                    <a:gd name="T1" fmla="*/ 0 h 691"/>
                    <a:gd name="T2" fmla="*/ 215 w 215"/>
                    <a:gd name="T3" fmla="*/ 691 h 691"/>
                    <a:gd name="T4" fmla="*/ 147 w 215"/>
                    <a:gd name="T5" fmla="*/ 691 h 691"/>
                    <a:gd name="T6" fmla="*/ 0 w 215"/>
                    <a:gd name="T7" fmla="*/ 0 h 691"/>
                    <a:gd name="T8" fmla="*/ 80 w 215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691">
                      <a:moveTo>
                        <a:pt x="80" y="0"/>
                      </a:moveTo>
                      <a:lnTo>
                        <a:pt x="215" y="691"/>
                      </a:lnTo>
                      <a:lnTo>
                        <a:pt x="147" y="691"/>
                      </a:lnTo>
                      <a:lnTo>
                        <a:pt x="0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8" name="Freeform 157">
                  <a:extLst>
                    <a:ext uri="{FF2B5EF4-FFF2-40B4-BE49-F238E27FC236}">
                      <a16:creationId xmlns:a16="http://schemas.microsoft.com/office/drawing/2014/main" id="{408F546C-FFDA-861C-E501-0612A01A9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" y="2097"/>
                  <a:ext cx="279" cy="258"/>
                </a:xfrm>
                <a:custGeom>
                  <a:avLst/>
                  <a:gdLst>
                    <a:gd name="T0" fmla="*/ 0 w 390"/>
                    <a:gd name="T1" fmla="*/ 12 h 392"/>
                    <a:gd name="T2" fmla="*/ 378 w 390"/>
                    <a:gd name="T3" fmla="*/ 392 h 392"/>
                    <a:gd name="T4" fmla="*/ 390 w 390"/>
                    <a:gd name="T5" fmla="*/ 380 h 392"/>
                    <a:gd name="T6" fmla="*/ 12 w 390"/>
                    <a:gd name="T7" fmla="*/ 0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0" h="392">
                      <a:moveTo>
                        <a:pt x="0" y="12"/>
                      </a:moveTo>
                      <a:lnTo>
                        <a:pt x="378" y="392"/>
                      </a:lnTo>
                      <a:lnTo>
                        <a:pt x="390" y="38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AFAD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9" name="Freeform 158">
                  <a:extLst>
                    <a:ext uri="{FF2B5EF4-FFF2-40B4-BE49-F238E27FC236}">
                      <a16:creationId xmlns:a16="http://schemas.microsoft.com/office/drawing/2014/main" id="{159CD674-C204-DE4F-B3E2-C1D5318BD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9" y="2079"/>
                  <a:ext cx="97" cy="87"/>
                </a:xfrm>
                <a:custGeom>
                  <a:avLst/>
                  <a:gdLst>
                    <a:gd name="T0" fmla="*/ 54 w 135"/>
                    <a:gd name="T1" fmla="*/ 12 h 133"/>
                    <a:gd name="T2" fmla="*/ 77 w 135"/>
                    <a:gd name="T3" fmla="*/ 33 h 133"/>
                    <a:gd name="T4" fmla="*/ 117 w 135"/>
                    <a:gd name="T5" fmla="*/ 86 h 133"/>
                    <a:gd name="T6" fmla="*/ 119 w 135"/>
                    <a:gd name="T7" fmla="*/ 95 h 133"/>
                    <a:gd name="T8" fmla="*/ 112 w 135"/>
                    <a:gd name="T9" fmla="*/ 111 h 133"/>
                    <a:gd name="T10" fmla="*/ 96 w 135"/>
                    <a:gd name="T11" fmla="*/ 117 h 133"/>
                    <a:gd name="T12" fmla="*/ 89 w 135"/>
                    <a:gd name="T13" fmla="*/ 116 h 133"/>
                    <a:gd name="T14" fmla="*/ 59 w 135"/>
                    <a:gd name="T15" fmla="*/ 101 h 133"/>
                    <a:gd name="T16" fmla="*/ 59 w 135"/>
                    <a:gd name="T17" fmla="*/ 101 h 133"/>
                    <a:gd name="T18" fmla="*/ 12 w 135"/>
                    <a:gd name="T19" fmla="*/ 59 h 133"/>
                    <a:gd name="T20" fmla="*/ 0 w 135"/>
                    <a:gd name="T21" fmla="*/ 70 h 133"/>
                    <a:gd name="T22" fmla="*/ 49 w 135"/>
                    <a:gd name="T23" fmla="*/ 115 h 133"/>
                    <a:gd name="T24" fmla="*/ 49 w 135"/>
                    <a:gd name="T25" fmla="*/ 115 h 133"/>
                    <a:gd name="T26" fmla="*/ 86 w 135"/>
                    <a:gd name="T27" fmla="*/ 132 h 133"/>
                    <a:gd name="T28" fmla="*/ 96 w 135"/>
                    <a:gd name="T29" fmla="*/ 133 h 133"/>
                    <a:gd name="T30" fmla="*/ 124 w 135"/>
                    <a:gd name="T31" fmla="*/ 123 h 133"/>
                    <a:gd name="T32" fmla="*/ 135 w 135"/>
                    <a:gd name="T33" fmla="*/ 95 h 133"/>
                    <a:gd name="T34" fmla="*/ 133 w 135"/>
                    <a:gd name="T35" fmla="*/ 81 h 133"/>
                    <a:gd name="T36" fmla="*/ 88 w 135"/>
                    <a:gd name="T37" fmla="*/ 21 h 133"/>
                    <a:gd name="T38" fmla="*/ 66 w 135"/>
                    <a:gd name="T39" fmla="*/ 0 h 133"/>
                    <a:gd name="T40" fmla="*/ 54 w 135"/>
                    <a:gd name="T41" fmla="*/ 12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5" h="133">
                      <a:moveTo>
                        <a:pt x="54" y="12"/>
                      </a:moveTo>
                      <a:cubicBezTo>
                        <a:pt x="62" y="19"/>
                        <a:pt x="69" y="26"/>
                        <a:pt x="77" y="33"/>
                      </a:cubicBezTo>
                      <a:cubicBezTo>
                        <a:pt x="94" y="50"/>
                        <a:pt x="111" y="66"/>
                        <a:pt x="117" y="86"/>
                      </a:cubicBezTo>
                      <a:cubicBezTo>
                        <a:pt x="118" y="89"/>
                        <a:pt x="119" y="92"/>
                        <a:pt x="119" y="95"/>
                      </a:cubicBezTo>
                      <a:cubicBezTo>
                        <a:pt x="119" y="102"/>
                        <a:pt x="116" y="107"/>
                        <a:pt x="112" y="111"/>
                      </a:cubicBezTo>
                      <a:cubicBezTo>
                        <a:pt x="109" y="114"/>
                        <a:pt x="103" y="117"/>
                        <a:pt x="96" y="117"/>
                      </a:cubicBezTo>
                      <a:cubicBezTo>
                        <a:pt x="94" y="117"/>
                        <a:pt x="91" y="116"/>
                        <a:pt x="89" y="116"/>
                      </a:cubicBezTo>
                      <a:cubicBezTo>
                        <a:pt x="79" y="114"/>
                        <a:pt x="69" y="108"/>
                        <a:pt x="59" y="101"/>
                      </a:cubicBezTo>
                      <a:lnTo>
                        <a:pt x="59" y="101"/>
                      </a:lnTo>
                      <a:cubicBezTo>
                        <a:pt x="42" y="89"/>
                        <a:pt x="26" y="75"/>
                        <a:pt x="12" y="59"/>
                      </a:cubicBezTo>
                      <a:lnTo>
                        <a:pt x="0" y="70"/>
                      </a:lnTo>
                      <a:cubicBezTo>
                        <a:pt x="15" y="87"/>
                        <a:pt x="31" y="102"/>
                        <a:pt x="49" y="115"/>
                      </a:cubicBezTo>
                      <a:lnTo>
                        <a:pt x="49" y="115"/>
                      </a:lnTo>
                      <a:cubicBezTo>
                        <a:pt x="60" y="122"/>
                        <a:pt x="72" y="130"/>
                        <a:pt x="86" y="132"/>
                      </a:cubicBezTo>
                      <a:cubicBezTo>
                        <a:pt x="89" y="133"/>
                        <a:pt x="92" y="133"/>
                        <a:pt x="96" y="133"/>
                      </a:cubicBezTo>
                      <a:cubicBezTo>
                        <a:pt x="107" y="133"/>
                        <a:pt x="117" y="129"/>
                        <a:pt x="124" y="123"/>
                      </a:cubicBezTo>
                      <a:cubicBezTo>
                        <a:pt x="131" y="116"/>
                        <a:pt x="135" y="106"/>
                        <a:pt x="135" y="95"/>
                      </a:cubicBezTo>
                      <a:cubicBezTo>
                        <a:pt x="135" y="91"/>
                        <a:pt x="135" y="86"/>
                        <a:pt x="133" y="81"/>
                      </a:cubicBezTo>
                      <a:cubicBezTo>
                        <a:pt x="125" y="56"/>
                        <a:pt x="105" y="38"/>
                        <a:pt x="88" y="21"/>
                      </a:cubicBezTo>
                      <a:cubicBezTo>
                        <a:pt x="81" y="14"/>
                        <a:pt x="73" y="7"/>
                        <a:pt x="66" y="0"/>
                      </a:cubicBezTo>
                      <a:lnTo>
                        <a:pt x="54" y="12"/>
                      </a:lnTo>
                    </a:path>
                  </a:pathLst>
                </a:custGeom>
                <a:solidFill>
                  <a:srgbClr val="AFAD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0" name="Freeform 159">
                  <a:extLst>
                    <a:ext uri="{FF2B5EF4-FFF2-40B4-BE49-F238E27FC236}">
                      <a16:creationId xmlns:a16="http://schemas.microsoft.com/office/drawing/2014/main" id="{63685313-7C6A-3E8B-8B70-3760617676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0" y="2055"/>
                  <a:ext cx="77" cy="85"/>
                </a:xfrm>
                <a:custGeom>
                  <a:avLst/>
                  <a:gdLst>
                    <a:gd name="T0" fmla="*/ 104 w 107"/>
                    <a:gd name="T1" fmla="*/ 24 h 129"/>
                    <a:gd name="T2" fmla="*/ 103 w 107"/>
                    <a:gd name="T3" fmla="*/ 48 h 129"/>
                    <a:gd name="T4" fmla="*/ 95 w 107"/>
                    <a:gd name="T5" fmla="*/ 71 h 129"/>
                    <a:gd name="T6" fmla="*/ 91 w 107"/>
                    <a:gd name="T7" fmla="*/ 88 h 129"/>
                    <a:gd name="T8" fmla="*/ 39 w 107"/>
                    <a:gd name="T9" fmla="*/ 125 h 129"/>
                    <a:gd name="T10" fmla="*/ 1 w 107"/>
                    <a:gd name="T11" fmla="*/ 76 h 129"/>
                    <a:gd name="T12" fmla="*/ 44 w 107"/>
                    <a:gd name="T13" fmla="*/ 16 h 129"/>
                    <a:gd name="T14" fmla="*/ 104 w 107"/>
                    <a:gd name="T15" fmla="*/ 24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7" h="129">
                      <a:moveTo>
                        <a:pt x="104" y="24"/>
                      </a:moveTo>
                      <a:cubicBezTo>
                        <a:pt x="107" y="31"/>
                        <a:pt x="106" y="40"/>
                        <a:pt x="103" y="48"/>
                      </a:cubicBezTo>
                      <a:cubicBezTo>
                        <a:pt x="101" y="56"/>
                        <a:pt x="97" y="63"/>
                        <a:pt x="95" y="71"/>
                      </a:cubicBezTo>
                      <a:cubicBezTo>
                        <a:pt x="93" y="76"/>
                        <a:pt x="92" y="82"/>
                        <a:pt x="91" y="88"/>
                      </a:cubicBezTo>
                      <a:cubicBezTo>
                        <a:pt x="85" y="110"/>
                        <a:pt x="62" y="129"/>
                        <a:pt x="39" y="125"/>
                      </a:cubicBezTo>
                      <a:cubicBezTo>
                        <a:pt x="17" y="122"/>
                        <a:pt x="0" y="99"/>
                        <a:pt x="1" y="76"/>
                      </a:cubicBezTo>
                      <a:cubicBezTo>
                        <a:pt x="2" y="47"/>
                        <a:pt x="23" y="32"/>
                        <a:pt x="44" y="16"/>
                      </a:cubicBezTo>
                      <a:cubicBezTo>
                        <a:pt x="62" y="2"/>
                        <a:pt x="93" y="0"/>
                        <a:pt x="104" y="24"/>
                      </a:cubicBezTo>
                    </a:path>
                  </a:pathLst>
                </a:custGeom>
                <a:solidFill>
                  <a:srgbClr val="DC84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1" name="Freeform 160">
                  <a:extLst>
                    <a:ext uri="{FF2B5EF4-FFF2-40B4-BE49-F238E27FC236}">
                      <a16:creationId xmlns:a16="http://schemas.microsoft.com/office/drawing/2014/main" id="{03E108DB-AC61-9A23-C3A9-575CC26F3C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6" y="3319"/>
                  <a:ext cx="768" cy="99"/>
                </a:xfrm>
                <a:custGeom>
                  <a:avLst/>
                  <a:gdLst>
                    <a:gd name="T0" fmla="*/ 0 w 1073"/>
                    <a:gd name="T1" fmla="*/ 116 h 150"/>
                    <a:gd name="T2" fmla="*/ 0 w 1073"/>
                    <a:gd name="T3" fmla="*/ 33 h 150"/>
                    <a:gd name="T4" fmla="*/ 33 w 1073"/>
                    <a:gd name="T5" fmla="*/ 0 h 150"/>
                    <a:gd name="T6" fmla="*/ 1040 w 1073"/>
                    <a:gd name="T7" fmla="*/ 0 h 150"/>
                    <a:gd name="T8" fmla="*/ 1073 w 1073"/>
                    <a:gd name="T9" fmla="*/ 33 h 150"/>
                    <a:gd name="T10" fmla="*/ 1073 w 1073"/>
                    <a:gd name="T11" fmla="*/ 116 h 150"/>
                    <a:gd name="T12" fmla="*/ 1040 w 1073"/>
                    <a:gd name="T13" fmla="*/ 150 h 150"/>
                    <a:gd name="T14" fmla="*/ 33 w 1073"/>
                    <a:gd name="T15" fmla="*/ 150 h 150"/>
                    <a:gd name="T16" fmla="*/ 0 w 1073"/>
                    <a:gd name="T17" fmla="*/ 116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3" h="150">
                      <a:moveTo>
                        <a:pt x="0" y="116"/>
                      </a:moveTo>
                      <a:lnTo>
                        <a:pt x="0" y="33"/>
                      </a:lnTo>
                      <a:cubicBezTo>
                        <a:pt x="0" y="15"/>
                        <a:pt x="15" y="0"/>
                        <a:pt x="33" y="0"/>
                      </a:cubicBezTo>
                      <a:lnTo>
                        <a:pt x="1040" y="0"/>
                      </a:lnTo>
                      <a:cubicBezTo>
                        <a:pt x="1058" y="0"/>
                        <a:pt x="1073" y="15"/>
                        <a:pt x="1073" y="33"/>
                      </a:cubicBezTo>
                      <a:lnTo>
                        <a:pt x="1073" y="116"/>
                      </a:lnTo>
                      <a:cubicBezTo>
                        <a:pt x="1073" y="135"/>
                        <a:pt x="1058" y="150"/>
                        <a:pt x="1040" y="150"/>
                      </a:cubicBezTo>
                      <a:lnTo>
                        <a:pt x="33" y="150"/>
                      </a:lnTo>
                      <a:cubicBezTo>
                        <a:pt x="15" y="150"/>
                        <a:pt x="0" y="135"/>
                        <a:pt x="0" y="116"/>
                      </a:cubicBezTo>
                      <a:close/>
                    </a:path>
                  </a:pathLst>
                </a:custGeom>
                <a:solidFill>
                  <a:srgbClr val="98CC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2" name="Rectangle 161">
                  <a:extLst>
                    <a:ext uri="{FF2B5EF4-FFF2-40B4-BE49-F238E27FC236}">
                      <a16:creationId xmlns:a16="http://schemas.microsoft.com/office/drawing/2014/main" id="{A15A9208-3CC7-06DC-C389-8BFD0709F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3369"/>
                  <a:ext cx="856" cy="88"/>
                </a:xfrm>
                <a:prstGeom prst="rect">
                  <a:avLst/>
                </a:prstGeom>
                <a:solidFill>
                  <a:srgbClr val="A05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3" name="Freeform 162">
                  <a:extLst>
                    <a:ext uri="{FF2B5EF4-FFF2-40B4-BE49-F238E27FC236}">
                      <a16:creationId xmlns:a16="http://schemas.microsoft.com/office/drawing/2014/main" id="{D0A89D40-2E4D-6E5D-E052-5D6DAF21A9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3" y="2472"/>
                  <a:ext cx="107" cy="215"/>
                </a:xfrm>
                <a:custGeom>
                  <a:avLst/>
                  <a:gdLst>
                    <a:gd name="T0" fmla="*/ 116 w 150"/>
                    <a:gd name="T1" fmla="*/ 326 h 326"/>
                    <a:gd name="T2" fmla="*/ 33 w 150"/>
                    <a:gd name="T3" fmla="*/ 326 h 326"/>
                    <a:gd name="T4" fmla="*/ 0 w 150"/>
                    <a:gd name="T5" fmla="*/ 293 h 326"/>
                    <a:gd name="T6" fmla="*/ 0 w 150"/>
                    <a:gd name="T7" fmla="*/ 33 h 326"/>
                    <a:gd name="T8" fmla="*/ 33 w 150"/>
                    <a:gd name="T9" fmla="*/ 0 h 326"/>
                    <a:gd name="T10" fmla="*/ 116 w 150"/>
                    <a:gd name="T11" fmla="*/ 0 h 326"/>
                    <a:gd name="T12" fmla="*/ 150 w 150"/>
                    <a:gd name="T13" fmla="*/ 33 h 326"/>
                    <a:gd name="T14" fmla="*/ 150 w 150"/>
                    <a:gd name="T15" fmla="*/ 293 h 326"/>
                    <a:gd name="T16" fmla="*/ 116 w 150"/>
                    <a:gd name="T17" fmla="*/ 32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0" h="326">
                      <a:moveTo>
                        <a:pt x="116" y="326"/>
                      </a:moveTo>
                      <a:lnTo>
                        <a:pt x="33" y="326"/>
                      </a:lnTo>
                      <a:cubicBezTo>
                        <a:pt x="15" y="326"/>
                        <a:pt x="0" y="311"/>
                        <a:pt x="0" y="293"/>
                      </a:cubicBezTo>
                      <a:lnTo>
                        <a:pt x="0" y="33"/>
                      </a:lnTo>
                      <a:cubicBezTo>
                        <a:pt x="0" y="15"/>
                        <a:pt x="15" y="0"/>
                        <a:pt x="33" y="0"/>
                      </a:cubicBezTo>
                      <a:lnTo>
                        <a:pt x="116" y="0"/>
                      </a:lnTo>
                      <a:cubicBezTo>
                        <a:pt x="135" y="0"/>
                        <a:pt x="150" y="15"/>
                        <a:pt x="150" y="33"/>
                      </a:cubicBezTo>
                      <a:lnTo>
                        <a:pt x="150" y="293"/>
                      </a:lnTo>
                      <a:cubicBezTo>
                        <a:pt x="150" y="311"/>
                        <a:pt x="135" y="326"/>
                        <a:pt x="116" y="326"/>
                      </a:cubicBezTo>
                      <a:close/>
                    </a:path>
                  </a:pathLst>
                </a:custGeom>
                <a:solidFill>
                  <a:srgbClr val="98CC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4" name="Freeform 163">
                  <a:extLst>
                    <a:ext uri="{FF2B5EF4-FFF2-40B4-BE49-F238E27FC236}">
                      <a16:creationId xmlns:a16="http://schemas.microsoft.com/office/drawing/2014/main" id="{DB441413-882C-A884-8AF0-2EB43FB237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0" y="3002"/>
                  <a:ext cx="508" cy="716"/>
                </a:xfrm>
                <a:custGeom>
                  <a:avLst/>
                  <a:gdLst>
                    <a:gd name="T0" fmla="*/ 0 w 710"/>
                    <a:gd name="T1" fmla="*/ 970 h 1086"/>
                    <a:gd name="T2" fmla="*/ 146 w 710"/>
                    <a:gd name="T3" fmla="*/ 535 h 1086"/>
                    <a:gd name="T4" fmla="*/ 188 w 710"/>
                    <a:gd name="T5" fmla="*/ 425 h 1086"/>
                    <a:gd name="T6" fmla="*/ 574 w 710"/>
                    <a:gd name="T7" fmla="*/ 134 h 1086"/>
                    <a:gd name="T8" fmla="*/ 526 w 710"/>
                    <a:gd name="T9" fmla="*/ 538 h 1086"/>
                    <a:gd name="T10" fmla="*/ 196 w 710"/>
                    <a:gd name="T11" fmla="*/ 1086 h 1086"/>
                    <a:gd name="T12" fmla="*/ 0 w 710"/>
                    <a:gd name="T13" fmla="*/ 970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0" h="1086">
                      <a:moveTo>
                        <a:pt x="0" y="970"/>
                      </a:moveTo>
                      <a:cubicBezTo>
                        <a:pt x="45" y="824"/>
                        <a:pt x="94" y="679"/>
                        <a:pt x="146" y="535"/>
                      </a:cubicBezTo>
                      <a:cubicBezTo>
                        <a:pt x="159" y="498"/>
                        <a:pt x="173" y="461"/>
                        <a:pt x="188" y="425"/>
                      </a:cubicBezTo>
                      <a:cubicBezTo>
                        <a:pt x="246" y="290"/>
                        <a:pt x="385" y="0"/>
                        <a:pt x="574" y="134"/>
                      </a:cubicBezTo>
                      <a:cubicBezTo>
                        <a:pt x="710" y="231"/>
                        <a:pt x="588" y="436"/>
                        <a:pt x="526" y="538"/>
                      </a:cubicBezTo>
                      <a:cubicBezTo>
                        <a:pt x="465" y="637"/>
                        <a:pt x="322" y="876"/>
                        <a:pt x="196" y="1086"/>
                      </a:cubicBezTo>
                      <a:lnTo>
                        <a:pt x="0" y="970"/>
                      </a:lnTo>
                      <a:close/>
                    </a:path>
                  </a:pathLst>
                </a:custGeom>
                <a:solidFill>
                  <a:srgbClr val="356A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5" name="Freeform 164">
                  <a:extLst>
                    <a:ext uri="{FF2B5EF4-FFF2-40B4-BE49-F238E27FC236}">
                      <a16:creationId xmlns:a16="http://schemas.microsoft.com/office/drawing/2014/main" id="{DDCD9529-4D72-D9AE-6E27-BF3E56B500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" y="3642"/>
                  <a:ext cx="241" cy="324"/>
                </a:xfrm>
                <a:custGeom>
                  <a:avLst/>
                  <a:gdLst>
                    <a:gd name="T0" fmla="*/ 338 w 338"/>
                    <a:gd name="T1" fmla="*/ 116 h 492"/>
                    <a:gd name="T2" fmla="*/ 116 w 338"/>
                    <a:gd name="T3" fmla="*/ 492 h 492"/>
                    <a:gd name="T4" fmla="*/ 0 w 338"/>
                    <a:gd name="T5" fmla="*/ 412 h 492"/>
                    <a:gd name="T6" fmla="*/ 75 w 338"/>
                    <a:gd name="T7" fmla="*/ 221 h 492"/>
                    <a:gd name="T8" fmla="*/ 136 w 338"/>
                    <a:gd name="T9" fmla="*/ 21 h 492"/>
                    <a:gd name="T10" fmla="*/ 142 w 338"/>
                    <a:gd name="T11" fmla="*/ 0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8" h="492">
                      <a:moveTo>
                        <a:pt x="338" y="116"/>
                      </a:moveTo>
                      <a:cubicBezTo>
                        <a:pt x="218" y="316"/>
                        <a:pt x="114" y="491"/>
                        <a:pt x="116" y="492"/>
                      </a:cubicBezTo>
                      <a:cubicBezTo>
                        <a:pt x="76" y="467"/>
                        <a:pt x="38" y="441"/>
                        <a:pt x="0" y="412"/>
                      </a:cubicBezTo>
                      <a:cubicBezTo>
                        <a:pt x="9" y="418"/>
                        <a:pt x="71" y="236"/>
                        <a:pt x="75" y="221"/>
                      </a:cubicBezTo>
                      <a:cubicBezTo>
                        <a:pt x="95" y="154"/>
                        <a:pt x="116" y="88"/>
                        <a:pt x="136" y="21"/>
                      </a:cubicBezTo>
                      <a:cubicBezTo>
                        <a:pt x="138" y="14"/>
                        <a:pt x="140" y="7"/>
                        <a:pt x="142" y="0"/>
                      </a:cubicBezTo>
                    </a:path>
                  </a:pathLst>
                </a:custGeom>
                <a:solidFill>
                  <a:srgbClr val="D286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6" name="Freeform 165">
                  <a:extLst>
                    <a:ext uri="{FF2B5EF4-FFF2-40B4-BE49-F238E27FC236}">
                      <a16:creationId xmlns:a16="http://schemas.microsoft.com/office/drawing/2014/main" id="{167CF573-97D8-433E-183B-CF907A8178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6" y="3913"/>
                  <a:ext cx="216" cy="240"/>
                </a:xfrm>
                <a:custGeom>
                  <a:avLst/>
                  <a:gdLst>
                    <a:gd name="T0" fmla="*/ 172 w 301"/>
                    <a:gd name="T1" fmla="*/ 50 h 364"/>
                    <a:gd name="T2" fmla="*/ 101 w 301"/>
                    <a:gd name="T3" fmla="*/ 4 h 364"/>
                    <a:gd name="T4" fmla="*/ 92 w 301"/>
                    <a:gd name="T5" fmla="*/ 0 h 364"/>
                    <a:gd name="T6" fmla="*/ 80 w 301"/>
                    <a:gd name="T7" fmla="*/ 2 h 364"/>
                    <a:gd name="T8" fmla="*/ 17 w 301"/>
                    <a:gd name="T9" fmla="*/ 62 h 364"/>
                    <a:gd name="T10" fmla="*/ 63 w 301"/>
                    <a:gd name="T11" fmla="*/ 173 h 364"/>
                    <a:gd name="T12" fmla="*/ 155 w 301"/>
                    <a:gd name="T13" fmla="*/ 301 h 364"/>
                    <a:gd name="T14" fmla="*/ 183 w 301"/>
                    <a:gd name="T15" fmla="*/ 352 h 364"/>
                    <a:gd name="T16" fmla="*/ 194 w 301"/>
                    <a:gd name="T17" fmla="*/ 362 h 364"/>
                    <a:gd name="T18" fmla="*/ 206 w 301"/>
                    <a:gd name="T19" fmla="*/ 364 h 364"/>
                    <a:gd name="T20" fmla="*/ 250 w 301"/>
                    <a:gd name="T21" fmla="*/ 364 h 364"/>
                    <a:gd name="T22" fmla="*/ 282 w 301"/>
                    <a:gd name="T23" fmla="*/ 360 h 364"/>
                    <a:gd name="T24" fmla="*/ 300 w 301"/>
                    <a:gd name="T25" fmla="*/ 336 h 364"/>
                    <a:gd name="T26" fmla="*/ 279 w 301"/>
                    <a:gd name="T27" fmla="*/ 309 h 364"/>
                    <a:gd name="T28" fmla="*/ 247 w 301"/>
                    <a:gd name="T29" fmla="*/ 292 h 364"/>
                    <a:gd name="T30" fmla="*/ 225 w 301"/>
                    <a:gd name="T31" fmla="*/ 209 h 364"/>
                    <a:gd name="T32" fmla="*/ 207 w 301"/>
                    <a:gd name="T33" fmla="*/ 102 h 364"/>
                    <a:gd name="T34" fmla="*/ 172 w 301"/>
                    <a:gd name="T35" fmla="*/ 50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01" h="364">
                      <a:moveTo>
                        <a:pt x="172" y="50"/>
                      </a:moveTo>
                      <a:cubicBezTo>
                        <a:pt x="149" y="34"/>
                        <a:pt x="125" y="19"/>
                        <a:pt x="101" y="4"/>
                      </a:cubicBezTo>
                      <a:cubicBezTo>
                        <a:pt x="98" y="3"/>
                        <a:pt x="95" y="1"/>
                        <a:pt x="92" y="0"/>
                      </a:cubicBezTo>
                      <a:cubicBezTo>
                        <a:pt x="88" y="0"/>
                        <a:pt x="84" y="0"/>
                        <a:pt x="80" y="2"/>
                      </a:cubicBezTo>
                      <a:cubicBezTo>
                        <a:pt x="53" y="10"/>
                        <a:pt x="28" y="36"/>
                        <a:pt x="17" y="62"/>
                      </a:cubicBezTo>
                      <a:cubicBezTo>
                        <a:pt x="0" y="103"/>
                        <a:pt x="38" y="145"/>
                        <a:pt x="63" y="173"/>
                      </a:cubicBezTo>
                      <a:cubicBezTo>
                        <a:pt x="98" y="213"/>
                        <a:pt x="130" y="254"/>
                        <a:pt x="155" y="301"/>
                      </a:cubicBezTo>
                      <a:cubicBezTo>
                        <a:pt x="164" y="318"/>
                        <a:pt x="172" y="336"/>
                        <a:pt x="183" y="352"/>
                      </a:cubicBezTo>
                      <a:cubicBezTo>
                        <a:pt x="186" y="356"/>
                        <a:pt x="189" y="360"/>
                        <a:pt x="194" y="362"/>
                      </a:cubicBezTo>
                      <a:cubicBezTo>
                        <a:pt x="198" y="364"/>
                        <a:pt x="202" y="364"/>
                        <a:pt x="206" y="364"/>
                      </a:cubicBezTo>
                      <a:cubicBezTo>
                        <a:pt x="221" y="364"/>
                        <a:pt x="236" y="364"/>
                        <a:pt x="250" y="364"/>
                      </a:cubicBezTo>
                      <a:cubicBezTo>
                        <a:pt x="261" y="364"/>
                        <a:pt x="272" y="364"/>
                        <a:pt x="282" y="360"/>
                      </a:cubicBezTo>
                      <a:cubicBezTo>
                        <a:pt x="292" y="356"/>
                        <a:pt x="300" y="347"/>
                        <a:pt x="300" y="336"/>
                      </a:cubicBezTo>
                      <a:cubicBezTo>
                        <a:pt x="301" y="324"/>
                        <a:pt x="290" y="314"/>
                        <a:pt x="279" y="309"/>
                      </a:cubicBezTo>
                      <a:cubicBezTo>
                        <a:pt x="269" y="303"/>
                        <a:pt x="256" y="300"/>
                        <a:pt x="247" y="292"/>
                      </a:cubicBezTo>
                      <a:cubicBezTo>
                        <a:pt x="226" y="272"/>
                        <a:pt x="229" y="235"/>
                        <a:pt x="225" y="209"/>
                      </a:cubicBezTo>
                      <a:cubicBezTo>
                        <a:pt x="220" y="173"/>
                        <a:pt x="214" y="138"/>
                        <a:pt x="207" y="102"/>
                      </a:cubicBezTo>
                      <a:cubicBezTo>
                        <a:pt x="201" y="74"/>
                        <a:pt x="195" y="65"/>
                        <a:pt x="172" y="50"/>
                      </a:cubicBezTo>
                    </a:path>
                  </a:pathLst>
                </a:custGeom>
                <a:solidFill>
                  <a:srgbClr val="2F35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7" name="Freeform 166">
                  <a:extLst>
                    <a:ext uri="{FF2B5EF4-FFF2-40B4-BE49-F238E27FC236}">
                      <a16:creationId xmlns:a16="http://schemas.microsoft.com/office/drawing/2014/main" id="{BD63AB23-CBEF-F6CB-23E9-6603067D69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5" y="2472"/>
                  <a:ext cx="248" cy="928"/>
                </a:xfrm>
                <a:custGeom>
                  <a:avLst/>
                  <a:gdLst>
                    <a:gd name="T0" fmla="*/ 2 w 347"/>
                    <a:gd name="T1" fmla="*/ 0 h 1408"/>
                    <a:gd name="T2" fmla="*/ 186 w 347"/>
                    <a:gd name="T3" fmla="*/ 1360 h 1408"/>
                    <a:gd name="T4" fmla="*/ 347 w 347"/>
                    <a:gd name="T5" fmla="*/ 1360 h 1408"/>
                    <a:gd name="T6" fmla="*/ 86 w 347"/>
                    <a:gd name="T7" fmla="*/ 0 h 1408"/>
                    <a:gd name="T8" fmla="*/ 2 w 347"/>
                    <a:gd name="T9" fmla="*/ 0 h 1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1408">
                      <a:moveTo>
                        <a:pt x="2" y="0"/>
                      </a:moveTo>
                      <a:cubicBezTo>
                        <a:pt x="0" y="200"/>
                        <a:pt x="25" y="881"/>
                        <a:pt x="186" y="1360"/>
                      </a:cubicBezTo>
                      <a:cubicBezTo>
                        <a:pt x="266" y="1408"/>
                        <a:pt x="347" y="1360"/>
                        <a:pt x="347" y="1360"/>
                      </a:cubicBezTo>
                      <a:cubicBezTo>
                        <a:pt x="347" y="1360"/>
                        <a:pt x="77" y="397"/>
                        <a:pt x="86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05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8" name="Freeform 167">
                  <a:extLst>
                    <a:ext uri="{FF2B5EF4-FFF2-40B4-BE49-F238E27FC236}">
                      <a16:creationId xmlns:a16="http://schemas.microsoft.com/office/drawing/2014/main" id="{4DCA4EC4-7B9C-2C95-2C79-92FAB2BDD9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4" y="3043"/>
                  <a:ext cx="1110" cy="307"/>
                </a:xfrm>
                <a:custGeom>
                  <a:avLst/>
                  <a:gdLst>
                    <a:gd name="T0" fmla="*/ 1297 w 1553"/>
                    <a:gd name="T1" fmla="*/ 10 h 466"/>
                    <a:gd name="T2" fmla="*/ 1489 w 1553"/>
                    <a:gd name="T3" fmla="*/ 83 h 466"/>
                    <a:gd name="T4" fmla="*/ 1422 w 1553"/>
                    <a:gd name="T5" fmla="*/ 322 h 466"/>
                    <a:gd name="T6" fmla="*/ 1162 w 1553"/>
                    <a:gd name="T7" fmla="*/ 408 h 466"/>
                    <a:gd name="T8" fmla="*/ 479 w 1553"/>
                    <a:gd name="T9" fmla="*/ 453 h 466"/>
                    <a:gd name="T10" fmla="*/ 86 w 1553"/>
                    <a:gd name="T11" fmla="*/ 384 h 466"/>
                    <a:gd name="T12" fmla="*/ 70 w 1553"/>
                    <a:gd name="T13" fmla="*/ 110 h 466"/>
                    <a:gd name="T14" fmla="*/ 388 w 1553"/>
                    <a:gd name="T15" fmla="*/ 9 h 466"/>
                    <a:gd name="T16" fmla="*/ 896 w 1553"/>
                    <a:gd name="T17" fmla="*/ 7 h 466"/>
                    <a:gd name="T18" fmla="*/ 1219 w 1553"/>
                    <a:gd name="T19" fmla="*/ 10 h 466"/>
                    <a:gd name="T20" fmla="*/ 1259 w 1553"/>
                    <a:gd name="T21" fmla="*/ 10 h 466"/>
                    <a:gd name="T22" fmla="*/ 1297 w 1553"/>
                    <a:gd name="T23" fmla="*/ 10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53" h="466">
                      <a:moveTo>
                        <a:pt x="1297" y="10"/>
                      </a:moveTo>
                      <a:cubicBezTo>
                        <a:pt x="1369" y="11"/>
                        <a:pt x="1442" y="20"/>
                        <a:pt x="1489" y="83"/>
                      </a:cubicBezTo>
                      <a:cubicBezTo>
                        <a:pt x="1553" y="170"/>
                        <a:pt x="1491" y="267"/>
                        <a:pt x="1422" y="322"/>
                      </a:cubicBezTo>
                      <a:cubicBezTo>
                        <a:pt x="1344" y="385"/>
                        <a:pt x="1257" y="397"/>
                        <a:pt x="1162" y="408"/>
                      </a:cubicBezTo>
                      <a:cubicBezTo>
                        <a:pt x="935" y="434"/>
                        <a:pt x="707" y="449"/>
                        <a:pt x="479" y="453"/>
                      </a:cubicBezTo>
                      <a:cubicBezTo>
                        <a:pt x="357" y="455"/>
                        <a:pt x="191" y="466"/>
                        <a:pt x="86" y="384"/>
                      </a:cubicBezTo>
                      <a:cubicBezTo>
                        <a:pt x="0" y="317"/>
                        <a:pt x="0" y="189"/>
                        <a:pt x="70" y="110"/>
                      </a:cubicBezTo>
                      <a:cubicBezTo>
                        <a:pt x="151" y="19"/>
                        <a:pt x="277" y="14"/>
                        <a:pt x="388" y="9"/>
                      </a:cubicBezTo>
                      <a:cubicBezTo>
                        <a:pt x="556" y="1"/>
                        <a:pt x="727" y="0"/>
                        <a:pt x="896" y="7"/>
                      </a:cubicBezTo>
                      <a:cubicBezTo>
                        <a:pt x="1003" y="11"/>
                        <a:pt x="1111" y="8"/>
                        <a:pt x="1219" y="10"/>
                      </a:cubicBezTo>
                      <a:cubicBezTo>
                        <a:pt x="1232" y="10"/>
                        <a:pt x="1245" y="10"/>
                        <a:pt x="1259" y="10"/>
                      </a:cubicBezTo>
                      <a:cubicBezTo>
                        <a:pt x="1271" y="10"/>
                        <a:pt x="1284" y="10"/>
                        <a:pt x="1297" y="10"/>
                      </a:cubicBezTo>
                    </a:path>
                  </a:pathLst>
                </a:custGeom>
                <a:solidFill>
                  <a:srgbClr val="356A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19" name="Freeform 168">
                  <a:extLst>
                    <a:ext uri="{FF2B5EF4-FFF2-40B4-BE49-F238E27FC236}">
                      <a16:creationId xmlns:a16="http://schemas.microsoft.com/office/drawing/2014/main" id="{7BD97E44-5D2B-DDBE-28AB-C108C2095D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8" y="3048"/>
                  <a:ext cx="1115" cy="327"/>
                </a:xfrm>
                <a:custGeom>
                  <a:avLst/>
                  <a:gdLst>
                    <a:gd name="T0" fmla="*/ 1323 w 1560"/>
                    <a:gd name="T1" fmla="*/ 112 h 496"/>
                    <a:gd name="T2" fmla="*/ 1505 w 1560"/>
                    <a:gd name="T3" fmla="*/ 205 h 496"/>
                    <a:gd name="T4" fmla="*/ 1414 w 1560"/>
                    <a:gd name="T5" fmla="*/ 436 h 496"/>
                    <a:gd name="T6" fmla="*/ 1146 w 1560"/>
                    <a:gd name="T7" fmla="*/ 494 h 496"/>
                    <a:gd name="T8" fmla="*/ 462 w 1560"/>
                    <a:gd name="T9" fmla="*/ 466 h 496"/>
                    <a:gd name="T10" fmla="*/ 79 w 1560"/>
                    <a:gd name="T11" fmla="*/ 356 h 496"/>
                    <a:gd name="T12" fmla="*/ 91 w 1560"/>
                    <a:gd name="T13" fmla="*/ 82 h 496"/>
                    <a:gd name="T14" fmla="*/ 418 w 1560"/>
                    <a:gd name="T15" fmla="*/ 15 h 496"/>
                    <a:gd name="T16" fmla="*/ 923 w 1560"/>
                    <a:gd name="T17" fmla="*/ 66 h 496"/>
                    <a:gd name="T18" fmla="*/ 1245 w 1560"/>
                    <a:gd name="T19" fmla="*/ 104 h 496"/>
                    <a:gd name="T20" fmla="*/ 1323 w 1560"/>
                    <a:gd name="T21" fmla="*/ 112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60" h="496">
                      <a:moveTo>
                        <a:pt x="1323" y="112"/>
                      </a:moveTo>
                      <a:cubicBezTo>
                        <a:pt x="1394" y="120"/>
                        <a:pt x="1466" y="137"/>
                        <a:pt x="1505" y="205"/>
                      </a:cubicBezTo>
                      <a:cubicBezTo>
                        <a:pt x="1560" y="298"/>
                        <a:pt x="1488" y="388"/>
                        <a:pt x="1414" y="436"/>
                      </a:cubicBezTo>
                      <a:cubicBezTo>
                        <a:pt x="1330" y="490"/>
                        <a:pt x="1241" y="493"/>
                        <a:pt x="1146" y="494"/>
                      </a:cubicBezTo>
                      <a:cubicBezTo>
                        <a:pt x="918" y="496"/>
                        <a:pt x="690" y="487"/>
                        <a:pt x="462" y="466"/>
                      </a:cubicBezTo>
                      <a:cubicBezTo>
                        <a:pt x="340" y="455"/>
                        <a:pt x="175" y="448"/>
                        <a:pt x="79" y="356"/>
                      </a:cubicBezTo>
                      <a:cubicBezTo>
                        <a:pt x="0" y="281"/>
                        <a:pt x="13" y="153"/>
                        <a:pt x="91" y="82"/>
                      </a:cubicBezTo>
                      <a:cubicBezTo>
                        <a:pt x="182" y="0"/>
                        <a:pt x="308" y="8"/>
                        <a:pt x="418" y="15"/>
                      </a:cubicBezTo>
                      <a:cubicBezTo>
                        <a:pt x="586" y="25"/>
                        <a:pt x="756" y="42"/>
                        <a:pt x="923" y="66"/>
                      </a:cubicBezTo>
                      <a:cubicBezTo>
                        <a:pt x="1030" y="82"/>
                        <a:pt x="1138" y="91"/>
                        <a:pt x="1245" y="104"/>
                      </a:cubicBezTo>
                      <a:cubicBezTo>
                        <a:pt x="1269" y="107"/>
                        <a:pt x="1296" y="109"/>
                        <a:pt x="1323" y="112"/>
                      </a:cubicBezTo>
                    </a:path>
                  </a:pathLst>
                </a:custGeom>
                <a:solidFill>
                  <a:srgbClr val="4187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0" name="Freeform 169">
                  <a:extLst>
                    <a:ext uri="{FF2B5EF4-FFF2-40B4-BE49-F238E27FC236}">
                      <a16:creationId xmlns:a16="http://schemas.microsoft.com/office/drawing/2014/main" id="{4D2A40FA-F69C-7A43-D445-21C02384E8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3" y="1626"/>
                  <a:ext cx="360" cy="517"/>
                </a:xfrm>
                <a:custGeom>
                  <a:avLst/>
                  <a:gdLst>
                    <a:gd name="T0" fmla="*/ 156 w 503"/>
                    <a:gd name="T1" fmla="*/ 345 h 785"/>
                    <a:gd name="T2" fmla="*/ 194 w 503"/>
                    <a:gd name="T3" fmla="*/ 182 h 785"/>
                    <a:gd name="T4" fmla="*/ 206 w 503"/>
                    <a:gd name="T5" fmla="*/ 100 h 785"/>
                    <a:gd name="T6" fmla="*/ 207 w 503"/>
                    <a:gd name="T7" fmla="*/ 33 h 785"/>
                    <a:gd name="T8" fmla="*/ 261 w 503"/>
                    <a:gd name="T9" fmla="*/ 0 h 785"/>
                    <a:gd name="T10" fmla="*/ 325 w 503"/>
                    <a:gd name="T11" fmla="*/ 19 h 785"/>
                    <a:gd name="T12" fmla="*/ 427 w 503"/>
                    <a:gd name="T13" fmla="*/ 91 h 785"/>
                    <a:gd name="T14" fmla="*/ 406 w 503"/>
                    <a:gd name="T15" fmla="*/ 355 h 785"/>
                    <a:gd name="T16" fmla="*/ 284 w 503"/>
                    <a:gd name="T17" fmla="*/ 563 h 785"/>
                    <a:gd name="T18" fmla="*/ 64 w 503"/>
                    <a:gd name="T19" fmla="*/ 756 h 785"/>
                    <a:gd name="T20" fmla="*/ 68 w 503"/>
                    <a:gd name="T21" fmla="*/ 628 h 785"/>
                    <a:gd name="T22" fmla="*/ 156 w 503"/>
                    <a:gd name="T23" fmla="*/ 345 h 7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3" h="785">
                      <a:moveTo>
                        <a:pt x="156" y="345"/>
                      </a:moveTo>
                      <a:cubicBezTo>
                        <a:pt x="171" y="291"/>
                        <a:pt x="184" y="237"/>
                        <a:pt x="194" y="182"/>
                      </a:cubicBezTo>
                      <a:cubicBezTo>
                        <a:pt x="199" y="155"/>
                        <a:pt x="203" y="128"/>
                        <a:pt x="206" y="100"/>
                      </a:cubicBezTo>
                      <a:cubicBezTo>
                        <a:pt x="208" y="78"/>
                        <a:pt x="199" y="54"/>
                        <a:pt x="207" y="33"/>
                      </a:cubicBezTo>
                      <a:cubicBezTo>
                        <a:pt x="214" y="12"/>
                        <a:pt x="238" y="0"/>
                        <a:pt x="261" y="0"/>
                      </a:cubicBezTo>
                      <a:cubicBezTo>
                        <a:pt x="284" y="0"/>
                        <a:pt x="305" y="9"/>
                        <a:pt x="325" y="19"/>
                      </a:cubicBezTo>
                      <a:cubicBezTo>
                        <a:pt x="363" y="37"/>
                        <a:pt x="400" y="59"/>
                        <a:pt x="427" y="91"/>
                      </a:cubicBezTo>
                      <a:cubicBezTo>
                        <a:pt x="503" y="177"/>
                        <a:pt x="463" y="267"/>
                        <a:pt x="406" y="355"/>
                      </a:cubicBezTo>
                      <a:cubicBezTo>
                        <a:pt x="361" y="424"/>
                        <a:pt x="315" y="487"/>
                        <a:pt x="284" y="563"/>
                      </a:cubicBezTo>
                      <a:cubicBezTo>
                        <a:pt x="246" y="655"/>
                        <a:pt x="189" y="785"/>
                        <a:pt x="64" y="756"/>
                      </a:cubicBezTo>
                      <a:cubicBezTo>
                        <a:pt x="0" y="741"/>
                        <a:pt x="55" y="672"/>
                        <a:pt x="68" y="628"/>
                      </a:cubicBezTo>
                      <a:cubicBezTo>
                        <a:pt x="97" y="534"/>
                        <a:pt x="129" y="440"/>
                        <a:pt x="156" y="345"/>
                      </a:cubicBezTo>
                    </a:path>
                  </a:pathLst>
                </a:custGeom>
                <a:solidFill>
                  <a:srgbClr val="2232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1" name="Freeform 170">
                  <a:extLst>
                    <a:ext uri="{FF2B5EF4-FFF2-40B4-BE49-F238E27FC236}">
                      <a16:creationId xmlns:a16="http://schemas.microsoft.com/office/drawing/2014/main" id="{7FEA25A9-D2E1-BD2D-F553-7F563423E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6" y="3147"/>
                  <a:ext cx="321" cy="671"/>
                </a:xfrm>
                <a:custGeom>
                  <a:avLst/>
                  <a:gdLst>
                    <a:gd name="T0" fmla="*/ 223 w 449"/>
                    <a:gd name="T1" fmla="*/ 1019 h 1019"/>
                    <a:gd name="T2" fmla="*/ 101 w 449"/>
                    <a:gd name="T3" fmla="*/ 577 h 1019"/>
                    <a:gd name="T4" fmla="*/ 74 w 449"/>
                    <a:gd name="T5" fmla="*/ 462 h 1019"/>
                    <a:gd name="T6" fmla="*/ 232 w 449"/>
                    <a:gd name="T7" fmla="*/ 6 h 1019"/>
                    <a:gd name="T8" fmla="*/ 417 w 449"/>
                    <a:gd name="T9" fmla="*/ 368 h 1019"/>
                    <a:gd name="T10" fmla="*/ 449 w 449"/>
                    <a:gd name="T11" fmla="*/ 1006 h 1019"/>
                    <a:gd name="T12" fmla="*/ 223 w 449"/>
                    <a:gd name="T13" fmla="*/ 1019 h 10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19">
                      <a:moveTo>
                        <a:pt x="223" y="1019"/>
                      </a:moveTo>
                      <a:cubicBezTo>
                        <a:pt x="178" y="873"/>
                        <a:pt x="138" y="726"/>
                        <a:pt x="101" y="577"/>
                      </a:cubicBezTo>
                      <a:cubicBezTo>
                        <a:pt x="91" y="539"/>
                        <a:pt x="82" y="501"/>
                        <a:pt x="74" y="462"/>
                      </a:cubicBezTo>
                      <a:cubicBezTo>
                        <a:pt x="47" y="318"/>
                        <a:pt x="0" y="0"/>
                        <a:pt x="232" y="6"/>
                      </a:cubicBezTo>
                      <a:cubicBezTo>
                        <a:pt x="398" y="10"/>
                        <a:pt x="412" y="248"/>
                        <a:pt x="417" y="368"/>
                      </a:cubicBezTo>
                      <a:cubicBezTo>
                        <a:pt x="422" y="484"/>
                        <a:pt x="436" y="762"/>
                        <a:pt x="449" y="1006"/>
                      </a:cubicBezTo>
                      <a:lnTo>
                        <a:pt x="223" y="1019"/>
                      </a:lnTo>
                    </a:path>
                  </a:pathLst>
                </a:custGeom>
                <a:solidFill>
                  <a:srgbClr val="4187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2" name="Freeform 171">
                  <a:extLst>
                    <a:ext uri="{FF2B5EF4-FFF2-40B4-BE49-F238E27FC236}">
                      <a16:creationId xmlns:a16="http://schemas.microsoft.com/office/drawing/2014/main" id="{13295C3E-3C67-A80A-08E0-AB7E2949D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5" y="3810"/>
                  <a:ext cx="181" cy="289"/>
                </a:xfrm>
                <a:custGeom>
                  <a:avLst/>
                  <a:gdLst>
                    <a:gd name="T0" fmla="*/ 226 w 252"/>
                    <a:gd name="T1" fmla="*/ 0 h 438"/>
                    <a:gd name="T2" fmla="*/ 252 w 252"/>
                    <a:gd name="T3" fmla="*/ 436 h 438"/>
                    <a:gd name="T4" fmla="*/ 112 w 252"/>
                    <a:gd name="T5" fmla="*/ 434 h 438"/>
                    <a:gd name="T6" fmla="*/ 67 w 252"/>
                    <a:gd name="T7" fmla="*/ 234 h 438"/>
                    <a:gd name="T8" fmla="*/ 6 w 252"/>
                    <a:gd name="T9" fmla="*/ 34 h 438"/>
                    <a:gd name="T10" fmla="*/ 0 w 252"/>
                    <a:gd name="T11" fmla="*/ 13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2" h="438">
                      <a:moveTo>
                        <a:pt x="226" y="0"/>
                      </a:moveTo>
                      <a:cubicBezTo>
                        <a:pt x="239" y="234"/>
                        <a:pt x="251" y="436"/>
                        <a:pt x="252" y="436"/>
                      </a:cubicBezTo>
                      <a:cubicBezTo>
                        <a:pt x="205" y="438"/>
                        <a:pt x="159" y="437"/>
                        <a:pt x="112" y="434"/>
                      </a:cubicBezTo>
                      <a:cubicBezTo>
                        <a:pt x="122" y="435"/>
                        <a:pt x="72" y="249"/>
                        <a:pt x="67" y="234"/>
                      </a:cubicBezTo>
                      <a:cubicBezTo>
                        <a:pt x="46" y="167"/>
                        <a:pt x="27" y="101"/>
                        <a:pt x="6" y="34"/>
                      </a:cubicBezTo>
                      <a:cubicBezTo>
                        <a:pt x="4" y="27"/>
                        <a:pt x="2" y="20"/>
                        <a:pt x="0" y="13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3" name="Freeform 172">
                  <a:extLst>
                    <a:ext uri="{FF2B5EF4-FFF2-40B4-BE49-F238E27FC236}">
                      <a16:creationId xmlns:a16="http://schemas.microsoft.com/office/drawing/2014/main" id="{EE89ED99-0BFC-8254-C70D-3B5F09A27E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4" y="2129"/>
                  <a:ext cx="204" cy="250"/>
                </a:xfrm>
                <a:custGeom>
                  <a:avLst/>
                  <a:gdLst>
                    <a:gd name="T0" fmla="*/ 116 w 285"/>
                    <a:gd name="T1" fmla="*/ 7 h 380"/>
                    <a:gd name="T2" fmla="*/ 118 w 285"/>
                    <a:gd name="T3" fmla="*/ 6 h 380"/>
                    <a:gd name="T4" fmla="*/ 170 w 285"/>
                    <a:gd name="T5" fmla="*/ 12 h 380"/>
                    <a:gd name="T6" fmla="*/ 186 w 285"/>
                    <a:gd name="T7" fmla="*/ 26 h 380"/>
                    <a:gd name="T8" fmla="*/ 212 w 285"/>
                    <a:gd name="T9" fmla="*/ 38 h 380"/>
                    <a:gd name="T10" fmla="*/ 267 w 285"/>
                    <a:gd name="T11" fmla="*/ 70 h 380"/>
                    <a:gd name="T12" fmla="*/ 279 w 285"/>
                    <a:gd name="T13" fmla="*/ 82 h 380"/>
                    <a:gd name="T14" fmla="*/ 282 w 285"/>
                    <a:gd name="T15" fmla="*/ 98 h 380"/>
                    <a:gd name="T16" fmla="*/ 222 w 285"/>
                    <a:gd name="T17" fmla="*/ 230 h 380"/>
                    <a:gd name="T18" fmla="*/ 118 w 285"/>
                    <a:gd name="T19" fmla="*/ 376 h 380"/>
                    <a:gd name="T20" fmla="*/ 113 w 285"/>
                    <a:gd name="T21" fmla="*/ 380 h 380"/>
                    <a:gd name="T22" fmla="*/ 105 w 285"/>
                    <a:gd name="T23" fmla="*/ 378 h 380"/>
                    <a:gd name="T24" fmla="*/ 44 w 285"/>
                    <a:gd name="T25" fmla="*/ 349 h 380"/>
                    <a:gd name="T26" fmla="*/ 17 w 285"/>
                    <a:gd name="T27" fmla="*/ 328 h 380"/>
                    <a:gd name="T28" fmla="*/ 25 w 285"/>
                    <a:gd name="T29" fmla="*/ 273 h 380"/>
                    <a:gd name="T30" fmla="*/ 21 w 285"/>
                    <a:gd name="T31" fmla="*/ 194 h 380"/>
                    <a:gd name="T32" fmla="*/ 1 w 285"/>
                    <a:gd name="T33" fmla="*/ 110 h 380"/>
                    <a:gd name="T34" fmla="*/ 4 w 285"/>
                    <a:gd name="T35" fmla="*/ 90 h 380"/>
                    <a:gd name="T36" fmla="*/ 15 w 285"/>
                    <a:gd name="T37" fmla="*/ 78 h 380"/>
                    <a:gd name="T38" fmla="*/ 71 w 285"/>
                    <a:gd name="T39" fmla="*/ 35 h 380"/>
                    <a:gd name="T40" fmla="*/ 116 w 285"/>
                    <a:gd name="T41" fmla="*/ 7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5" h="380">
                      <a:moveTo>
                        <a:pt x="116" y="7"/>
                      </a:moveTo>
                      <a:lnTo>
                        <a:pt x="118" y="6"/>
                      </a:lnTo>
                      <a:cubicBezTo>
                        <a:pt x="135" y="0"/>
                        <a:pt x="156" y="1"/>
                        <a:pt x="170" y="12"/>
                      </a:cubicBezTo>
                      <a:cubicBezTo>
                        <a:pt x="176" y="16"/>
                        <a:pt x="180" y="22"/>
                        <a:pt x="186" y="26"/>
                      </a:cubicBezTo>
                      <a:cubicBezTo>
                        <a:pt x="193" y="32"/>
                        <a:pt x="203" y="34"/>
                        <a:pt x="212" y="38"/>
                      </a:cubicBezTo>
                      <a:cubicBezTo>
                        <a:pt x="232" y="45"/>
                        <a:pt x="249" y="58"/>
                        <a:pt x="267" y="70"/>
                      </a:cubicBezTo>
                      <a:cubicBezTo>
                        <a:pt x="271" y="73"/>
                        <a:pt x="276" y="77"/>
                        <a:pt x="279" y="82"/>
                      </a:cubicBezTo>
                      <a:cubicBezTo>
                        <a:pt x="282" y="87"/>
                        <a:pt x="282" y="92"/>
                        <a:pt x="282" y="98"/>
                      </a:cubicBezTo>
                      <a:cubicBezTo>
                        <a:pt x="285" y="156"/>
                        <a:pt x="245" y="184"/>
                        <a:pt x="222" y="230"/>
                      </a:cubicBezTo>
                      <a:cubicBezTo>
                        <a:pt x="195" y="283"/>
                        <a:pt x="158" y="332"/>
                        <a:pt x="118" y="376"/>
                      </a:cubicBezTo>
                      <a:cubicBezTo>
                        <a:pt x="117" y="377"/>
                        <a:pt x="115" y="379"/>
                        <a:pt x="113" y="380"/>
                      </a:cubicBezTo>
                      <a:cubicBezTo>
                        <a:pt x="110" y="380"/>
                        <a:pt x="107" y="379"/>
                        <a:pt x="105" y="378"/>
                      </a:cubicBezTo>
                      <a:cubicBezTo>
                        <a:pt x="85" y="368"/>
                        <a:pt x="64" y="359"/>
                        <a:pt x="44" y="349"/>
                      </a:cubicBezTo>
                      <a:cubicBezTo>
                        <a:pt x="33" y="344"/>
                        <a:pt x="22" y="338"/>
                        <a:pt x="17" y="328"/>
                      </a:cubicBezTo>
                      <a:cubicBezTo>
                        <a:pt x="9" y="308"/>
                        <a:pt x="26" y="292"/>
                        <a:pt x="25" y="273"/>
                      </a:cubicBezTo>
                      <a:cubicBezTo>
                        <a:pt x="24" y="248"/>
                        <a:pt x="25" y="219"/>
                        <a:pt x="21" y="194"/>
                      </a:cubicBezTo>
                      <a:cubicBezTo>
                        <a:pt x="16" y="165"/>
                        <a:pt x="3" y="140"/>
                        <a:pt x="1" y="110"/>
                      </a:cubicBezTo>
                      <a:cubicBezTo>
                        <a:pt x="0" y="103"/>
                        <a:pt x="0" y="96"/>
                        <a:pt x="4" y="90"/>
                      </a:cubicBezTo>
                      <a:cubicBezTo>
                        <a:pt x="6" y="85"/>
                        <a:pt x="11" y="81"/>
                        <a:pt x="15" y="78"/>
                      </a:cubicBezTo>
                      <a:cubicBezTo>
                        <a:pt x="34" y="64"/>
                        <a:pt x="52" y="49"/>
                        <a:pt x="71" y="35"/>
                      </a:cubicBezTo>
                      <a:cubicBezTo>
                        <a:pt x="85" y="24"/>
                        <a:pt x="100" y="13"/>
                        <a:pt x="116" y="7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4" name="Freeform 173">
                  <a:extLst>
                    <a:ext uri="{FF2B5EF4-FFF2-40B4-BE49-F238E27FC236}">
                      <a16:creationId xmlns:a16="http://schemas.microsoft.com/office/drawing/2014/main" id="{1476A9EE-B491-4AB0-2A1C-9AC6C6966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6" y="2286"/>
                  <a:ext cx="435" cy="550"/>
                </a:xfrm>
                <a:custGeom>
                  <a:avLst/>
                  <a:gdLst>
                    <a:gd name="T0" fmla="*/ 85 w 608"/>
                    <a:gd name="T1" fmla="*/ 564 h 834"/>
                    <a:gd name="T2" fmla="*/ 180 w 608"/>
                    <a:gd name="T3" fmla="*/ 388 h 834"/>
                    <a:gd name="T4" fmla="*/ 408 w 608"/>
                    <a:gd name="T5" fmla="*/ 20 h 834"/>
                    <a:gd name="T6" fmla="*/ 424 w 608"/>
                    <a:gd name="T7" fmla="*/ 4 h 834"/>
                    <a:gd name="T8" fmla="*/ 454 w 608"/>
                    <a:gd name="T9" fmla="*/ 7 h 834"/>
                    <a:gd name="T10" fmla="*/ 597 w 608"/>
                    <a:gd name="T11" fmla="*/ 84 h 834"/>
                    <a:gd name="T12" fmla="*/ 605 w 608"/>
                    <a:gd name="T13" fmla="*/ 91 h 834"/>
                    <a:gd name="T14" fmla="*/ 605 w 608"/>
                    <a:gd name="T15" fmla="*/ 110 h 834"/>
                    <a:gd name="T16" fmla="*/ 571 w 608"/>
                    <a:gd name="T17" fmla="*/ 219 h 834"/>
                    <a:gd name="T18" fmla="*/ 417 w 608"/>
                    <a:gd name="T19" fmla="*/ 569 h 834"/>
                    <a:gd name="T20" fmla="*/ 211 w 608"/>
                    <a:gd name="T21" fmla="*/ 823 h 834"/>
                    <a:gd name="T22" fmla="*/ 80 w 608"/>
                    <a:gd name="T23" fmla="*/ 794 h 834"/>
                    <a:gd name="T24" fmla="*/ 85 w 608"/>
                    <a:gd name="T25" fmla="*/ 564 h 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8" h="834">
                      <a:moveTo>
                        <a:pt x="85" y="564"/>
                      </a:moveTo>
                      <a:cubicBezTo>
                        <a:pt x="115" y="504"/>
                        <a:pt x="148" y="446"/>
                        <a:pt x="180" y="388"/>
                      </a:cubicBezTo>
                      <a:cubicBezTo>
                        <a:pt x="250" y="262"/>
                        <a:pt x="328" y="140"/>
                        <a:pt x="408" y="20"/>
                      </a:cubicBezTo>
                      <a:cubicBezTo>
                        <a:pt x="412" y="13"/>
                        <a:pt x="417" y="7"/>
                        <a:pt x="424" y="4"/>
                      </a:cubicBezTo>
                      <a:cubicBezTo>
                        <a:pt x="433" y="0"/>
                        <a:pt x="444" y="3"/>
                        <a:pt x="454" y="7"/>
                      </a:cubicBezTo>
                      <a:cubicBezTo>
                        <a:pt x="505" y="26"/>
                        <a:pt x="553" y="52"/>
                        <a:pt x="597" y="84"/>
                      </a:cubicBezTo>
                      <a:cubicBezTo>
                        <a:pt x="600" y="86"/>
                        <a:pt x="603" y="88"/>
                        <a:pt x="605" y="91"/>
                      </a:cubicBezTo>
                      <a:cubicBezTo>
                        <a:pt x="608" y="97"/>
                        <a:pt x="607" y="104"/>
                        <a:pt x="605" y="110"/>
                      </a:cubicBezTo>
                      <a:cubicBezTo>
                        <a:pt x="594" y="147"/>
                        <a:pt x="584" y="183"/>
                        <a:pt x="571" y="219"/>
                      </a:cubicBezTo>
                      <a:cubicBezTo>
                        <a:pt x="530" y="340"/>
                        <a:pt x="475" y="456"/>
                        <a:pt x="417" y="569"/>
                      </a:cubicBezTo>
                      <a:cubicBezTo>
                        <a:pt x="370" y="660"/>
                        <a:pt x="322" y="795"/>
                        <a:pt x="211" y="823"/>
                      </a:cubicBezTo>
                      <a:cubicBezTo>
                        <a:pt x="166" y="834"/>
                        <a:pt x="116" y="824"/>
                        <a:pt x="80" y="794"/>
                      </a:cubicBezTo>
                      <a:cubicBezTo>
                        <a:pt x="0" y="726"/>
                        <a:pt x="47" y="640"/>
                        <a:pt x="85" y="564"/>
                      </a:cubicBezTo>
                    </a:path>
                  </a:pathLst>
                </a:custGeom>
                <a:solidFill>
                  <a:srgbClr val="FAD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5" name="Freeform 174">
                  <a:extLst>
                    <a:ext uri="{FF2B5EF4-FFF2-40B4-BE49-F238E27FC236}">
                      <a16:creationId xmlns:a16="http://schemas.microsoft.com/office/drawing/2014/main" id="{4D101F71-2E38-A513-09C2-46A811B747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6" y="2168"/>
                  <a:ext cx="575" cy="1014"/>
                </a:xfrm>
                <a:custGeom>
                  <a:avLst/>
                  <a:gdLst>
                    <a:gd name="T0" fmla="*/ 31 w 804"/>
                    <a:gd name="T1" fmla="*/ 1093 h 1539"/>
                    <a:gd name="T2" fmla="*/ 16 w 804"/>
                    <a:gd name="T3" fmla="*/ 1283 h 1539"/>
                    <a:gd name="T4" fmla="*/ 27 w 804"/>
                    <a:gd name="T5" fmla="*/ 1470 h 1539"/>
                    <a:gd name="T6" fmla="*/ 237 w 804"/>
                    <a:gd name="T7" fmla="*/ 1507 h 1539"/>
                    <a:gd name="T8" fmla="*/ 515 w 804"/>
                    <a:gd name="T9" fmla="*/ 1444 h 1539"/>
                    <a:gd name="T10" fmla="*/ 665 w 804"/>
                    <a:gd name="T11" fmla="*/ 1361 h 1539"/>
                    <a:gd name="T12" fmla="*/ 708 w 804"/>
                    <a:gd name="T13" fmla="*/ 1337 h 1539"/>
                    <a:gd name="T14" fmla="*/ 694 w 804"/>
                    <a:gd name="T15" fmla="*/ 1265 h 1539"/>
                    <a:gd name="T16" fmla="*/ 643 w 804"/>
                    <a:gd name="T17" fmla="*/ 848 h 1539"/>
                    <a:gd name="T18" fmla="*/ 785 w 804"/>
                    <a:gd name="T19" fmla="*/ 585 h 1539"/>
                    <a:gd name="T20" fmla="*/ 716 w 804"/>
                    <a:gd name="T21" fmla="*/ 302 h 1539"/>
                    <a:gd name="T22" fmla="*/ 584 w 804"/>
                    <a:gd name="T23" fmla="*/ 63 h 1539"/>
                    <a:gd name="T24" fmla="*/ 505 w 804"/>
                    <a:gd name="T25" fmla="*/ 26 h 1539"/>
                    <a:gd name="T26" fmla="*/ 411 w 804"/>
                    <a:gd name="T27" fmla="*/ 9 h 1539"/>
                    <a:gd name="T28" fmla="*/ 378 w 804"/>
                    <a:gd name="T29" fmla="*/ 26 h 1539"/>
                    <a:gd name="T30" fmla="*/ 290 w 804"/>
                    <a:gd name="T31" fmla="*/ 113 h 1539"/>
                    <a:gd name="T32" fmla="*/ 58 w 804"/>
                    <a:gd name="T33" fmla="*/ 634 h 1539"/>
                    <a:gd name="T34" fmla="*/ 38 w 804"/>
                    <a:gd name="T35" fmla="*/ 1014 h 1539"/>
                    <a:gd name="T36" fmla="*/ 31 w 804"/>
                    <a:gd name="T37" fmla="*/ 1093 h 15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04" h="1539">
                      <a:moveTo>
                        <a:pt x="31" y="1093"/>
                      </a:moveTo>
                      <a:cubicBezTo>
                        <a:pt x="25" y="1154"/>
                        <a:pt x="20" y="1220"/>
                        <a:pt x="16" y="1283"/>
                      </a:cubicBezTo>
                      <a:cubicBezTo>
                        <a:pt x="13" y="1343"/>
                        <a:pt x="0" y="1415"/>
                        <a:pt x="27" y="1470"/>
                      </a:cubicBezTo>
                      <a:cubicBezTo>
                        <a:pt x="62" y="1539"/>
                        <a:pt x="174" y="1512"/>
                        <a:pt x="237" y="1507"/>
                      </a:cubicBezTo>
                      <a:cubicBezTo>
                        <a:pt x="332" y="1499"/>
                        <a:pt x="426" y="1478"/>
                        <a:pt x="515" y="1444"/>
                      </a:cubicBezTo>
                      <a:cubicBezTo>
                        <a:pt x="570" y="1423"/>
                        <a:pt x="614" y="1389"/>
                        <a:pt x="665" y="1361"/>
                      </a:cubicBezTo>
                      <a:cubicBezTo>
                        <a:pt x="680" y="1353"/>
                        <a:pt x="698" y="1352"/>
                        <a:pt x="708" y="1337"/>
                      </a:cubicBezTo>
                      <a:cubicBezTo>
                        <a:pt x="722" y="1315"/>
                        <a:pt x="705" y="1285"/>
                        <a:pt x="694" y="1265"/>
                      </a:cubicBezTo>
                      <a:cubicBezTo>
                        <a:pt x="630" y="1146"/>
                        <a:pt x="590" y="977"/>
                        <a:pt x="643" y="848"/>
                      </a:cubicBezTo>
                      <a:cubicBezTo>
                        <a:pt x="681" y="755"/>
                        <a:pt x="766" y="686"/>
                        <a:pt x="785" y="585"/>
                      </a:cubicBezTo>
                      <a:cubicBezTo>
                        <a:pt x="804" y="488"/>
                        <a:pt x="754" y="393"/>
                        <a:pt x="716" y="302"/>
                      </a:cubicBezTo>
                      <a:cubicBezTo>
                        <a:pt x="683" y="223"/>
                        <a:pt x="667" y="109"/>
                        <a:pt x="584" y="63"/>
                      </a:cubicBezTo>
                      <a:cubicBezTo>
                        <a:pt x="559" y="49"/>
                        <a:pt x="531" y="38"/>
                        <a:pt x="505" y="26"/>
                      </a:cubicBezTo>
                      <a:cubicBezTo>
                        <a:pt x="475" y="13"/>
                        <a:pt x="443" y="0"/>
                        <a:pt x="411" y="9"/>
                      </a:cubicBezTo>
                      <a:cubicBezTo>
                        <a:pt x="399" y="12"/>
                        <a:pt x="388" y="19"/>
                        <a:pt x="378" y="26"/>
                      </a:cubicBezTo>
                      <a:cubicBezTo>
                        <a:pt x="340" y="51"/>
                        <a:pt x="316" y="78"/>
                        <a:pt x="290" y="113"/>
                      </a:cubicBezTo>
                      <a:cubicBezTo>
                        <a:pt x="178" y="266"/>
                        <a:pt x="81" y="443"/>
                        <a:pt x="58" y="634"/>
                      </a:cubicBezTo>
                      <a:cubicBezTo>
                        <a:pt x="44" y="760"/>
                        <a:pt x="51" y="887"/>
                        <a:pt x="38" y="1014"/>
                      </a:cubicBezTo>
                      <a:cubicBezTo>
                        <a:pt x="35" y="1040"/>
                        <a:pt x="33" y="1066"/>
                        <a:pt x="31" y="1093"/>
                      </a:cubicBezTo>
                      <a:close/>
                    </a:path>
                  </a:pathLst>
                </a:custGeom>
                <a:solidFill>
                  <a:srgbClr val="FAD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6" name="Freeform 175">
                  <a:extLst>
                    <a:ext uri="{FF2B5EF4-FFF2-40B4-BE49-F238E27FC236}">
                      <a16:creationId xmlns:a16="http://schemas.microsoft.com/office/drawing/2014/main" id="{0EAC9933-EE0B-0556-81F1-9B7DAFE2D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3" y="4059"/>
                  <a:ext cx="363" cy="113"/>
                </a:xfrm>
                <a:custGeom>
                  <a:avLst/>
                  <a:gdLst>
                    <a:gd name="T0" fmla="*/ 127 w 508"/>
                    <a:gd name="T1" fmla="*/ 3 h 171"/>
                    <a:gd name="T2" fmla="*/ 42 w 508"/>
                    <a:gd name="T3" fmla="*/ 6 h 171"/>
                    <a:gd name="T4" fmla="*/ 33 w 508"/>
                    <a:gd name="T5" fmla="*/ 7 h 171"/>
                    <a:gd name="T6" fmla="*/ 23 w 508"/>
                    <a:gd name="T7" fmla="*/ 15 h 171"/>
                    <a:gd name="T8" fmla="*/ 14 w 508"/>
                    <a:gd name="T9" fmla="*/ 121 h 171"/>
                    <a:gd name="T10" fmla="*/ 51 w 508"/>
                    <a:gd name="T11" fmla="*/ 145 h 171"/>
                    <a:gd name="T12" fmla="*/ 132 w 508"/>
                    <a:gd name="T13" fmla="*/ 151 h 171"/>
                    <a:gd name="T14" fmla="*/ 327 w 508"/>
                    <a:gd name="T15" fmla="*/ 159 h 171"/>
                    <a:gd name="T16" fmla="*/ 425 w 508"/>
                    <a:gd name="T17" fmla="*/ 162 h 171"/>
                    <a:gd name="T18" fmla="*/ 486 w 508"/>
                    <a:gd name="T19" fmla="*/ 146 h 171"/>
                    <a:gd name="T20" fmla="*/ 471 w 508"/>
                    <a:gd name="T21" fmla="*/ 138 h 171"/>
                    <a:gd name="T22" fmla="*/ 359 w 508"/>
                    <a:gd name="T23" fmla="*/ 104 h 171"/>
                    <a:gd name="T24" fmla="*/ 257 w 508"/>
                    <a:gd name="T25" fmla="*/ 62 h 171"/>
                    <a:gd name="T26" fmla="*/ 210 w 508"/>
                    <a:gd name="T27" fmla="*/ 35 h 171"/>
                    <a:gd name="T28" fmla="*/ 173 w 508"/>
                    <a:gd name="T29" fmla="*/ 7 h 171"/>
                    <a:gd name="T30" fmla="*/ 127 w 508"/>
                    <a:gd name="T31" fmla="*/ 3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08" h="171">
                      <a:moveTo>
                        <a:pt x="127" y="3"/>
                      </a:moveTo>
                      <a:cubicBezTo>
                        <a:pt x="98" y="3"/>
                        <a:pt x="71" y="4"/>
                        <a:pt x="42" y="6"/>
                      </a:cubicBezTo>
                      <a:cubicBezTo>
                        <a:pt x="39" y="6"/>
                        <a:pt x="36" y="6"/>
                        <a:pt x="33" y="7"/>
                      </a:cubicBezTo>
                      <a:cubicBezTo>
                        <a:pt x="29" y="9"/>
                        <a:pt x="26" y="12"/>
                        <a:pt x="23" y="15"/>
                      </a:cubicBezTo>
                      <a:cubicBezTo>
                        <a:pt x="0" y="45"/>
                        <a:pt x="0" y="87"/>
                        <a:pt x="14" y="121"/>
                      </a:cubicBezTo>
                      <a:cubicBezTo>
                        <a:pt x="22" y="139"/>
                        <a:pt x="33" y="143"/>
                        <a:pt x="51" y="145"/>
                      </a:cubicBezTo>
                      <a:cubicBezTo>
                        <a:pt x="78" y="149"/>
                        <a:pt x="105" y="150"/>
                        <a:pt x="132" y="151"/>
                      </a:cubicBezTo>
                      <a:cubicBezTo>
                        <a:pt x="197" y="154"/>
                        <a:pt x="262" y="157"/>
                        <a:pt x="327" y="159"/>
                      </a:cubicBezTo>
                      <a:cubicBezTo>
                        <a:pt x="359" y="160"/>
                        <a:pt x="392" y="161"/>
                        <a:pt x="425" y="162"/>
                      </a:cubicBezTo>
                      <a:cubicBezTo>
                        <a:pt x="435" y="163"/>
                        <a:pt x="508" y="171"/>
                        <a:pt x="486" y="146"/>
                      </a:cubicBezTo>
                      <a:cubicBezTo>
                        <a:pt x="482" y="142"/>
                        <a:pt x="477" y="140"/>
                        <a:pt x="471" y="138"/>
                      </a:cubicBezTo>
                      <a:cubicBezTo>
                        <a:pt x="435" y="124"/>
                        <a:pt x="396" y="116"/>
                        <a:pt x="359" y="104"/>
                      </a:cubicBezTo>
                      <a:cubicBezTo>
                        <a:pt x="324" y="92"/>
                        <a:pt x="290" y="77"/>
                        <a:pt x="257" y="62"/>
                      </a:cubicBezTo>
                      <a:cubicBezTo>
                        <a:pt x="240" y="54"/>
                        <a:pt x="223" y="47"/>
                        <a:pt x="210" y="35"/>
                      </a:cubicBezTo>
                      <a:cubicBezTo>
                        <a:pt x="199" y="25"/>
                        <a:pt x="187" y="14"/>
                        <a:pt x="173" y="7"/>
                      </a:cubicBezTo>
                      <a:cubicBezTo>
                        <a:pt x="159" y="0"/>
                        <a:pt x="142" y="3"/>
                        <a:pt x="127" y="3"/>
                      </a:cubicBezTo>
                    </a:path>
                  </a:pathLst>
                </a:custGeom>
                <a:solidFill>
                  <a:srgbClr val="2F35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7" name="Freeform 176">
                  <a:extLst>
                    <a:ext uri="{FF2B5EF4-FFF2-40B4-BE49-F238E27FC236}">
                      <a16:creationId xmlns:a16="http://schemas.microsoft.com/office/drawing/2014/main" id="{04FFD1B5-E062-1F6E-D50D-884EBC0FCC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9" y="2049"/>
                  <a:ext cx="187" cy="195"/>
                </a:xfrm>
                <a:custGeom>
                  <a:avLst/>
                  <a:gdLst>
                    <a:gd name="T0" fmla="*/ 15 w 262"/>
                    <a:gd name="T1" fmla="*/ 155 h 296"/>
                    <a:gd name="T2" fmla="*/ 8 w 262"/>
                    <a:gd name="T3" fmla="*/ 199 h 296"/>
                    <a:gd name="T4" fmla="*/ 29 w 262"/>
                    <a:gd name="T5" fmla="*/ 219 h 296"/>
                    <a:gd name="T6" fmla="*/ 217 w 262"/>
                    <a:gd name="T7" fmla="*/ 285 h 296"/>
                    <a:gd name="T8" fmla="*/ 258 w 262"/>
                    <a:gd name="T9" fmla="*/ 79 h 296"/>
                    <a:gd name="T10" fmla="*/ 229 w 262"/>
                    <a:gd name="T11" fmla="*/ 38 h 296"/>
                    <a:gd name="T12" fmla="*/ 59 w 262"/>
                    <a:gd name="T13" fmla="*/ 11 h 296"/>
                    <a:gd name="T14" fmla="*/ 15 w 262"/>
                    <a:gd name="T15" fmla="*/ 155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2" h="296">
                      <a:moveTo>
                        <a:pt x="15" y="155"/>
                      </a:moveTo>
                      <a:cubicBezTo>
                        <a:pt x="12" y="170"/>
                        <a:pt x="0" y="183"/>
                        <a:pt x="8" y="199"/>
                      </a:cubicBezTo>
                      <a:cubicBezTo>
                        <a:pt x="13" y="207"/>
                        <a:pt x="21" y="213"/>
                        <a:pt x="29" y="219"/>
                      </a:cubicBezTo>
                      <a:cubicBezTo>
                        <a:pt x="84" y="259"/>
                        <a:pt x="150" y="296"/>
                        <a:pt x="217" y="285"/>
                      </a:cubicBezTo>
                      <a:cubicBezTo>
                        <a:pt x="231" y="216"/>
                        <a:pt x="244" y="147"/>
                        <a:pt x="258" y="79"/>
                      </a:cubicBezTo>
                      <a:cubicBezTo>
                        <a:pt x="262" y="56"/>
                        <a:pt x="245" y="49"/>
                        <a:pt x="229" y="38"/>
                      </a:cubicBezTo>
                      <a:cubicBezTo>
                        <a:pt x="179" y="1"/>
                        <a:pt x="116" y="0"/>
                        <a:pt x="59" y="11"/>
                      </a:cubicBezTo>
                      <a:cubicBezTo>
                        <a:pt x="48" y="48"/>
                        <a:pt x="25" y="103"/>
                        <a:pt x="15" y="155"/>
                      </a:cubicBezTo>
                      <a:close/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8" name="Freeform 177">
                  <a:extLst>
                    <a:ext uri="{FF2B5EF4-FFF2-40B4-BE49-F238E27FC236}">
                      <a16:creationId xmlns:a16="http://schemas.microsoft.com/office/drawing/2014/main" id="{2D611ACD-6E24-6E90-ED22-86A8C06F46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9" y="2630"/>
                  <a:ext cx="163" cy="196"/>
                </a:xfrm>
                <a:custGeom>
                  <a:avLst/>
                  <a:gdLst>
                    <a:gd name="T0" fmla="*/ 0 w 163"/>
                    <a:gd name="T1" fmla="*/ 0 h 196"/>
                    <a:gd name="T2" fmla="*/ 163 w 163"/>
                    <a:gd name="T3" fmla="*/ 0 h 196"/>
                    <a:gd name="T4" fmla="*/ 130 w 163"/>
                    <a:gd name="T5" fmla="*/ 196 h 196"/>
                    <a:gd name="T6" fmla="*/ 20 w 163"/>
                    <a:gd name="T7" fmla="*/ 196 h 196"/>
                    <a:gd name="T8" fmla="*/ 0 w 163"/>
                    <a:gd name="T9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" h="196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30" y="196"/>
                      </a:lnTo>
                      <a:lnTo>
                        <a:pt x="20" y="1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182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9" name="Freeform 178">
                  <a:extLst>
                    <a:ext uri="{FF2B5EF4-FFF2-40B4-BE49-F238E27FC236}">
                      <a16:creationId xmlns:a16="http://schemas.microsoft.com/office/drawing/2014/main" id="{48875C85-FB75-5C26-E27E-FC6EDB571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3" y="2717"/>
                  <a:ext cx="261" cy="132"/>
                </a:xfrm>
                <a:custGeom>
                  <a:avLst/>
                  <a:gdLst>
                    <a:gd name="T0" fmla="*/ 329 w 365"/>
                    <a:gd name="T1" fmla="*/ 21 h 200"/>
                    <a:gd name="T2" fmla="*/ 345 w 365"/>
                    <a:gd name="T3" fmla="*/ 22 h 200"/>
                    <a:gd name="T4" fmla="*/ 365 w 365"/>
                    <a:gd name="T5" fmla="*/ 102 h 200"/>
                    <a:gd name="T6" fmla="*/ 358 w 365"/>
                    <a:gd name="T7" fmla="*/ 143 h 200"/>
                    <a:gd name="T8" fmla="*/ 306 w 365"/>
                    <a:gd name="T9" fmla="*/ 187 h 200"/>
                    <a:gd name="T10" fmla="*/ 238 w 365"/>
                    <a:gd name="T11" fmla="*/ 198 h 200"/>
                    <a:gd name="T12" fmla="*/ 8 w 365"/>
                    <a:gd name="T13" fmla="*/ 164 h 200"/>
                    <a:gd name="T14" fmla="*/ 2 w 365"/>
                    <a:gd name="T15" fmla="*/ 161 h 200"/>
                    <a:gd name="T16" fmla="*/ 0 w 365"/>
                    <a:gd name="T17" fmla="*/ 153 h 200"/>
                    <a:gd name="T18" fmla="*/ 1 w 365"/>
                    <a:gd name="T19" fmla="*/ 86 h 200"/>
                    <a:gd name="T20" fmla="*/ 9 w 365"/>
                    <a:gd name="T21" fmla="*/ 52 h 200"/>
                    <a:gd name="T22" fmla="*/ 62 w 365"/>
                    <a:gd name="T23" fmla="*/ 37 h 200"/>
                    <a:gd name="T24" fmla="*/ 132 w 365"/>
                    <a:gd name="T25" fmla="*/ 0 h 200"/>
                    <a:gd name="T26" fmla="*/ 135 w 365"/>
                    <a:gd name="T27" fmla="*/ 35 h 200"/>
                    <a:gd name="T28" fmla="*/ 177 w 365"/>
                    <a:gd name="T29" fmla="*/ 33 h 200"/>
                    <a:gd name="T30" fmla="*/ 329 w 365"/>
                    <a:gd name="T31" fmla="*/ 21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65" h="200">
                      <a:moveTo>
                        <a:pt x="329" y="21"/>
                      </a:moveTo>
                      <a:cubicBezTo>
                        <a:pt x="334" y="20"/>
                        <a:pt x="340" y="19"/>
                        <a:pt x="345" y="22"/>
                      </a:cubicBezTo>
                      <a:cubicBezTo>
                        <a:pt x="364" y="31"/>
                        <a:pt x="365" y="84"/>
                        <a:pt x="365" y="102"/>
                      </a:cubicBezTo>
                      <a:cubicBezTo>
                        <a:pt x="365" y="116"/>
                        <a:pt x="364" y="130"/>
                        <a:pt x="358" y="143"/>
                      </a:cubicBezTo>
                      <a:cubicBezTo>
                        <a:pt x="348" y="164"/>
                        <a:pt x="328" y="179"/>
                        <a:pt x="306" y="187"/>
                      </a:cubicBezTo>
                      <a:cubicBezTo>
                        <a:pt x="285" y="196"/>
                        <a:pt x="261" y="197"/>
                        <a:pt x="238" y="198"/>
                      </a:cubicBezTo>
                      <a:cubicBezTo>
                        <a:pt x="160" y="200"/>
                        <a:pt x="82" y="188"/>
                        <a:pt x="8" y="164"/>
                      </a:cubicBezTo>
                      <a:cubicBezTo>
                        <a:pt x="6" y="164"/>
                        <a:pt x="3" y="163"/>
                        <a:pt x="2" y="161"/>
                      </a:cubicBezTo>
                      <a:cubicBezTo>
                        <a:pt x="0" y="159"/>
                        <a:pt x="0" y="156"/>
                        <a:pt x="0" y="153"/>
                      </a:cubicBezTo>
                      <a:cubicBezTo>
                        <a:pt x="0" y="131"/>
                        <a:pt x="0" y="108"/>
                        <a:pt x="1" y="86"/>
                      </a:cubicBezTo>
                      <a:cubicBezTo>
                        <a:pt x="1" y="74"/>
                        <a:pt x="1" y="61"/>
                        <a:pt x="9" y="52"/>
                      </a:cubicBezTo>
                      <a:cubicBezTo>
                        <a:pt x="23" y="37"/>
                        <a:pt x="45" y="46"/>
                        <a:pt x="62" y="37"/>
                      </a:cubicBezTo>
                      <a:cubicBezTo>
                        <a:pt x="85" y="25"/>
                        <a:pt x="109" y="12"/>
                        <a:pt x="132" y="0"/>
                      </a:cubicBezTo>
                      <a:cubicBezTo>
                        <a:pt x="133" y="13"/>
                        <a:pt x="135" y="32"/>
                        <a:pt x="135" y="35"/>
                      </a:cubicBezTo>
                      <a:cubicBezTo>
                        <a:pt x="149" y="34"/>
                        <a:pt x="163" y="33"/>
                        <a:pt x="177" y="33"/>
                      </a:cubicBezTo>
                      <a:cubicBezTo>
                        <a:pt x="228" y="32"/>
                        <a:pt x="278" y="27"/>
                        <a:pt x="329" y="21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0" name="Freeform 179">
                  <a:extLst>
                    <a:ext uri="{FF2B5EF4-FFF2-40B4-BE49-F238E27FC236}">
                      <a16:creationId xmlns:a16="http://schemas.microsoft.com/office/drawing/2014/main" id="{CB40F247-5FC9-D406-C0D0-E211D4DB4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6" y="2265"/>
                  <a:ext cx="512" cy="604"/>
                </a:xfrm>
                <a:custGeom>
                  <a:avLst/>
                  <a:gdLst>
                    <a:gd name="T0" fmla="*/ 372 w 716"/>
                    <a:gd name="T1" fmla="*/ 147 h 916"/>
                    <a:gd name="T2" fmla="*/ 624 w 716"/>
                    <a:gd name="T3" fmla="*/ 579 h 916"/>
                    <a:gd name="T4" fmla="*/ 665 w 716"/>
                    <a:gd name="T5" fmla="*/ 842 h 916"/>
                    <a:gd name="T6" fmla="*/ 570 w 716"/>
                    <a:gd name="T7" fmla="*/ 901 h 916"/>
                    <a:gd name="T8" fmla="*/ 334 w 716"/>
                    <a:gd name="T9" fmla="*/ 739 h 916"/>
                    <a:gd name="T10" fmla="*/ 151 w 716"/>
                    <a:gd name="T11" fmla="*/ 469 h 916"/>
                    <a:gd name="T12" fmla="*/ 11 w 716"/>
                    <a:gd name="T13" fmla="*/ 170 h 916"/>
                    <a:gd name="T14" fmla="*/ 48 w 716"/>
                    <a:gd name="T15" fmla="*/ 40 h 916"/>
                    <a:gd name="T16" fmla="*/ 205 w 716"/>
                    <a:gd name="T17" fmla="*/ 14 h 916"/>
                    <a:gd name="T18" fmla="*/ 372 w 716"/>
                    <a:gd name="T19" fmla="*/ 147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16" h="916">
                      <a:moveTo>
                        <a:pt x="372" y="147"/>
                      </a:moveTo>
                      <a:cubicBezTo>
                        <a:pt x="469" y="284"/>
                        <a:pt x="547" y="431"/>
                        <a:pt x="624" y="579"/>
                      </a:cubicBezTo>
                      <a:cubicBezTo>
                        <a:pt x="663" y="653"/>
                        <a:pt x="716" y="761"/>
                        <a:pt x="665" y="842"/>
                      </a:cubicBezTo>
                      <a:cubicBezTo>
                        <a:pt x="645" y="875"/>
                        <a:pt x="608" y="895"/>
                        <a:pt x="570" y="901"/>
                      </a:cubicBezTo>
                      <a:cubicBezTo>
                        <a:pt x="469" y="916"/>
                        <a:pt x="390" y="806"/>
                        <a:pt x="334" y="739"/>
                      </a:cubicBezTo>
                      <a:cubicBezTo>
                        <a:pt x="263" y="655"/>
                        <a:pt x="205" y="564"/>
                        <a:pt x="151" y="469"/>
                      </a:cubicBezTo>
                      <a:cubicBezTo>
                        <a:pt x="96" y="373"/>
                        <a:pt x="33" y="280"/>
                        <a:pt x="11" y="170"/>
                      </a:cubicBezTo>
                      <a:cubicBezTo>
                        <a:pt x="0" y="120"/>
                        <a:pt x="4" y="73"/>
                        <a:pt x="48" y="40"/>
                      </a:cubicBezTo>
                      <a:cubicBezTo>
                        <a:pt x="91" y="8"/>
                        <a:pt x="154" y="0"/>
                        <a:pt x="205" y="14"/>
                      </a:cubicBezTo>
                      <a:cubicBezTo>
                        <a:pt x="278" y="35"/>
                        <a:pt x="330" y="86"/>
                        <a:pt x="372" y="147"/>
                      </a:cubicBezTo>
                    </a:path>
                  </a:pathLst>
                </a:custGeom>
                <a:solidFill>
                  <a:srgbClr val="EDC4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1" name="Freeform 180">
                  <a:extLst>
                    <a:ext uri="{FF2B5EF4-FFF2-40B4-BE49-F238E27FC236}">
                      <a16:creationId xmlns:a16="http://schemas.microsoft.com/office/drawing/2014/main" id="{A75FD991-F8BA-5CE5-55D7-AD7D6643FC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9" y="2665"/>
                  <a:ext cx="728" cy="211"/>
                </a:xfrm>
                <a:custGeom>
                  <a:avLst/>
                  <a:gdLst>
                    <a:gd name="T0" fmla="*/ 354 w 1018"/>
                    <a:gd name="T1" fmla="*/ 1 h 320"/>
                    <a:gd name="T2" fmla="*/ 553 w 1018"/>
                    <a:gd name="T3" fmla="*/ 14 h 320"/>
                    <a:gd name="T4" fmla="*/ 983 w 1018"/>
                    <a:gd name="T5" fmla="*/ 66 h 320"/>
                    <a:gd name="T6" fmla="*/ 1005 w 1018"/>
                    <a:gd name="T7" fmla="*/ 73 h 320"/>
                    <a:gd name="T8" fmla="*/ 1015 w 1018"/>
                    <a:gd name="T9" fmla="*/ 102 h 320"/>
                    <a:gd name="T10" fmla="*/ 1005 w 1018"/>
                    <a:gd name="T11" fmla="*/ 264 h 320"/>
                    <a:gd name="T12" fmla="*/ 1002 w 1018"/>
                    <a:gd name="T13" fmla="*/ 274 h 320"/>
                    <a:gd name="T14" fmla="*/ 984 w 1018"/>
                    <a:gd name="T15" fmla="*/ 282 h 320"/>
                    <a:gd name="T16" fmla="*/ 871 w 1018"/>
                    <a:gd name="T17" fmla="*/ 298 h 320"/>
                    <a:gd name="T18" fmla="*/ 208 w 1018"/>
                    <a:gd name="T19" fmla="*/ 289 h 320"/>
                    <a:gd name="T20" fmla="*/ 141 w 1018"/>
                    <a:gd name="T21" fmla="*/ 18 h 320"/>
                    <a:gd name="T22" fmla="*/ 188 w 1018"/>
                    <a:gd name="T23" fmla="*/ 8 h 320"/>
                    <a:gd name="T24" fmla="*/ 354 w 1018"/>
                    <a:gd name="T25" fmla="*/ 1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18" h="320">
                      <a:moveTo>
                        <a:pt x="354" y="1"/>
                      </a:moveTo>
                      <a:cubicBezTo>
                        <a:pt x="421" y="3"/>
                        <a:pt x="487" y="9"/>
                        <a:pt x="553" y="14"/>
                      </a:cubicBezTo>
                      <a:cubicBezTo>
                        <a:pt x="697" y="24"/>
                        <a:pt x="841" y="44"/>
                        <a:pt x="983" y="66"/>
                      </a:cubicBezTo>
                      <a:cubicBezTo>
                        <a:pt x="991" y="67"/>
                        <a:pt x="999" y="68"/>
                        <a:pt x="1005" y="73"/>
                      </a:cubicBezTo>
                      <a:cubicBezTo>
                        <a:pt x="1012" y="80"/>
                        <a:pt x="1014" y="91"/>
                        <a:pt x="1015" y="102"/>
                      </a:cubicBezTo>
                      <a:cubicBezTo>
                        <a:pt x="1018" y="156"/>
                        <a:pt x="1015" y="211"/>
                        <a:pt x="1005" y="264"/>
                      </a:cubicBezTo>
                      <a:cubicBezTo>
                        <a:pt x="1004" y="268"/>
                        <a:pt x="1004" y="272"/>
                        <a:pt x="1002" y="274"/>
                      </a:cubicBezTo>
                      <a:cubicBezTo>
                        <a:pt x="998" y="280"/>
                        <a:pt x="991" y="281"/>
                        <a:pt x="984" y="282"/>
                      </a:cubicBezTo>
                      <a:cubicBezTo>
                        <a:pt x="947" y="288"/>
                        <a:pt x="909" y="294"/>
                        <a:pt x="871" y="298"/>
                      </a:cubicBezTo>
                      <a:cubicBezTo>
                        <a:pt x="653" y="320"/>
                        <a:pt x="428" y="302"/>
                        <a:pt x="208" y="289"/>
                      </a:cubicBezTo>
                      <a:cubicBezTo>
                        <a:pt x="81" y="281"/>
                        <a:pt x="0" y="74"/>
                        <a:pt x="141" y="18"/>
                      </a:cubicBezTo>
                      <a:cubicBezTo>
                        <a:pt x="156" y="12"/>
                        <a:pt x="172" y="9"/>
                        <a:pt x="188" y="8"/>
                      </a:cubicBezTo>
                      <a:cubicBezTo>
                        <a:pt x="243" y="1"/>
                        <a:pt x="299" y="0"/>
                        <a:pt x="354" y="1"/>
                      </a:cubicBezTo>
                    </a:path>
                  </a:pathLst>
                </a:custGeom>
                <a:solidFill>
                  <a:srgbClr val="EDC4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2" name="Freeform 181">
                  <a:extLst>
                    <a:ext uri="{FF2B5EF4-FFF2-40B4-BE49-F238E27FC236}">
                      <a16:creationId xmlns:a16="http://schemas.microsoft.com/office/drawing/2014/main" id="{3D6A2A10-5D43-54E0-5A6C-9192DB1E8B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6" y="2126"/>
                  <a:ext cx="12" cy="56"/>
                </a:xfrm>
                <a:custGeom>
                  <a:avLst/>
                  <a:gdLst>
                    <a:gd name="T0" fmla="*/ 0 w 17"/>
                    <a:gd name="T1" fmla="*/ 86 h 86"/>
                    <a:gd name="T2" fmla="*/ 17 w 17"/>
                    <a:gd name="T3" fmla="*/ 0 h 86"/>
                    <a:gd name="T4" fmla="*/ 17 w 17"/>
                    <a:gd name="T5" fmla="*/ 0 h 86"/>
                    <a:gd name="T6" fmla="*/ 0 w 17"/>
                    <a:gd name="T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86">
                      <a:moveTo>
                        <a:pt x="0" y="86"/>
                      </a:moveTo>
                      <a:cubicBezTo>
                        <a:pt x="5" y="58"/>
                        <a:pt x="11" y="29"/>
                        <a:pt x="17" y="0"/>
                      </a:cubicBezTo>
                      <a:lnTo>
                        <a:pt x="17" y="0"/>
                      </a:lnTo>
                      <a:cubicBezTo>
                        <a:pt x="11" y="29"/>
                        <a:pt x="5" y="58"/>
                        <a:pt x="0" y="86"/>
                      </a:cubicBezTo>
                      <a:close/>
                    </a:path>
                  </a:pathLst>
                </a:custGeom>
                <a:solidFill>
                  <a:srgbClr val="F1C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3" name="Freeform 182">
                  <a:extLst>
                    <a:ext uri="{FF2B5EF4-FFF2-40B4-BE49-F238E27FC236}">
                      <a16:creationId xmlns:a16="http://schemas.microsoft.com/office/drawing/2014/main" id="{310E2776-26CC-91BB-15B7-AD748ED87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8" y="2097"/>
                  <a:ext cx="6" cy="29"/>
                </a:xfrm>
                <a:custGeom>
                  <a:avLst/>
                  <a:gdLst>
                    <a:gd name="T0" fmla="*/ 0 w 8"/>
                    <a:gd name="T1" fmla="*/ 44 h 44"/>
                    <a:gd name="T2" fmla="*/ 7 w 8"/>
                    <a:gd name="T3" fmla="*/ 7 h 44"/>
                    <a:gd name="T4" fmla="*/ 8 w 8"/>
                    <a:gd name="T5" fmla="*/ 0 h 44"/>
                    <a:gd name="T6" fmla="*/ 7 w 8"/>
                    <a:gd name="T7" fmla="*/ 7 h 44"/>
                    <a:gd name="T8" fmla="*/ 0 w 8"/>
                    <a:gd name="T9" fmla="*/ 44 h 44"/>
                    <a:gd name="T10" fmla="*/ 0 w 8"/>
                    <a:gd name="T11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44">
                      <a:moveTo>
                        <a:pt x="0" y="44"/>
                      </a:moveTo>
                      <a:cubicBezTo>
                        <a:pt x="2" y="32"/>
                        <a:pt x="4" y="19"/>
                        <a:pt x="7" y="7"/>
                      </a:cubicBezTo>
                      <a:cubicBezTo>
                        <a:pt x="7" y="4"/>
                        <a:pt x="8" y="2"/>
                        <a:pt x="8" y="0"/>
                      </a:cubicBezTo>
                      <a:cubicBezTo>
                        <a:pt x="8" y="2"/>
                        <a:pt x="7" y="4"/>
                        <a:pt x="7" y="7"/>
                      </a:cubicBezTo>
                      <a:cubicBezTo>
                        <a:pt x="4" y="19"/>
                        <a:pt x="2" y="32"/>
                        <a:pt x="0" y="44"/>
                      </a:cubicBez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1F29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4" name="Freeform 183">
                  <a:extLst>
                    <a:ext uri="{FF2B5EF4-FFF2-40B4-BE49-F238E27FC236}">
                      <a16:creationId xmlns:a16="http://schemas.microsoft.com/office/drawing/2014/main" id="{CE06EEE7-7809-CD4C-24FF-763B68C12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4" y="2052"/>
                  <a:ext cx="160" cy="142"/>
                </a:xfrm>
                <a:custGeom>
                  <a:avLst/>
                  <a:gdLst>
                    <a:gd name="T0" fmla="*/ 195 w 224"/>
                    <a:gd name="T1" fmla="*/ 215 h 215"/>
                    <a:gd name="T2" fmla="*/ 31 w 224"/>
                    <a:gd name="T3" fmla="*/ 118 h 215"/>
                    <a:gd name="T4" fmla="*/ 0 w 224"/>
                    <a:gd name="T5" fmla="*/ 77 h 215"/>
                    <a:gd name="T6" fmla="*/ 24 w 224"/>
                    <a:gd name="T7" fmla="*/ 6 h 215"/>
                    <a:gd name="T8" fmla="*/ 83 w 224"/>
                    <a:gd name="T9" fmla="*/ 0 h 215"/>
                    <a:gd name="T10" fmla="*/ 194 w 224"/>
                    <a:gd name="T11" fmla="*/ 33 h 215"/>
                    <a:gd name="T12" fmla="*/ 224 w 224"/>
                    <a:gd name="T13" fmla="*/ 67 h 215"/>
                    <a:gd name="T14" fmla="*/ 223 w 224"/>
                    <a:gd name="T15" fmla="*/ 74 h 215"/>
                    <a:gd name="T16" fmla="*/ 216 w 224"/>
                    <a:gd name="T17" fmla="*/ 111 h 215"/>
                    <a:gd name="T18" fmla="*/ 199 w 224"/>
                    <a:gd name="T19" fmla="*/ 197 h 215"/>
                    <a:gd name="T20" fmla="*/ 195 w 224"/>
                    <a:gd name="T21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4" h="215">
                      <a:moveTo>
                        <a:pt x="195" y="215"/>
                      </a:moveTo>
                      <a:cubicBezTo>
                        <a:pt x="132" y="200"/>
                        <a:pt x="74" y="166"/>
                        <a:pt x="31" y="118"/>
                      </a:cubicBezTo>
                      <a:cubicBezTo>
                        <a:pt x="19" y="105"/>
                        <a:pt x="9" y="91"/>
                        <a:pt x="0" y="77"/>
                      </a:cubicBezTo>
                      <a:cubicBezTo>
                        <a:pt x="9" y="50"/>
                        <a:pt x="18" y="26"/>
                        <a:pt x="24" y="6"/>
                      </a:cubicBezTo>
                      <a:cubicBezTo>
                        <a:pt x="43" y="2"/>
                        <a:pt x="63" y="0"/>
                        <a:pt x="83" y="0"/>
                      </a:cubicBezTo>
                      <a:cubicBezTo>
                        <a:pt x="122" y="0"/>
                        <a:pt x="161" y="9"/>
                        <a:pt x="194" y="33"/>
                      </a:cubicBezTo>
                      <a:cubicBezTo>
                        <a:pt x="208" y="43"/>
                        <a:pt x="224" y="50"/>
                        <a:pt x="224" y="67"/>
                      </a:cubicBezTo>
                      <a:cubicBezTo>
                        <a:pt x="224" y="69"/>
                        <a:pt x="223" y="71"/>
                        <a:pt x="223" y="74"/>
                      </a:cubicBezTo>
                      <a:cubicBezTo>
                        <a:pt x="220" y="86"/>
                        <a:pt x="218" y="99"/>
                        <a:pt x="216" y="111"/>
                      </a:cubicBezTo>
                      <a:cubicBezTo>
                        <a:pt x="210" y="140"/>
                        <a:pt x="204" y="169"/>
                        <a:pt x="199" y="197"/>
                      </a:cubicBezTo>
                      <a:cubicBezTo>
                        <a:pt x="198" y="203"/>
                        <a:pt x="196" y="209"/>
                        <a:pt x="195" y="215"/>
                      </a:cubicBezTo>
                    </a:path>
                  </a:pathLst>
                </a:custGeom>
                <a:solidFill>
                  <a:srgbClr val="E47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5" name="Freeform 184">
                  <a:extLst>
                    <a:ext uri="{FF2B5EF4-FFF2-40B4-BE49-F238E27FC236}">
                      <a16:creationId xmlns:a16="http://schemas.microsoft.com/office/drawing/2014/main" id="{1B133FE2-79F3-F79E-72A9-57B50392B0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1607"/>
                  <a:ext cx="437" cy="557"/>
                </a:xfrm>
                <a:custGeom>
                  <a:avLst/>
                  <a:gdLst>
                    <a:gd name="T0" fmla="*/ 20 w 611"/>
                    <a:gd name="T1" fmla="*/ 232 h 844"/>
                    <a:gd name="T2" fmla="*/ 9 w 611"/>
                    <a:gd name="T3" fmla="*/ 422 h 844"/>
                    <a:gd name="T4" fmla="*/ 120 w 611"/>
                    <a:gd name="T5" fmla="*/ 755 h 844"/>
                    <a:gd name="T6" fmla="*/ 359 w 611"/>
                    <a:gd name="T7" fmla="*/ 837 h 844"/>
                    <a:gd name="T8" fmla="*/ 421 w 611"/>
                    <a:gd name="T9" fmla="*/ 823 h 844"/>
                    <a:gd name="T10" fmla="*/ 526 w 611"/>
                    <a:gd name="T11" fmla="*/ 710 h 844"/>
                    <a:gd name="T12" fmla="*/ 579 w 611"/>
                    <a:gd name="T13" fmla="*/ 644 h 844"/>
                    <a:gd name="T14" fmla="*/ 610 w 611"/>
                    <a:gd name="T15" fmla="*/ 609 h 844"/>
                    <a:gd name="T16" fmla="*/ 595 w 611"/>
                    <a:gd name="T17" fmla="*/ 576 h 844"/>
                    <a:gd name="T18" fmla="*/ 567 w 611"/>
                    <a:gd name="T19" fmla="*/ 471 h 844"/>
                    <a:gd name="T20" fmla="*/ 575 w 611"/>
                    <a:gd name="T21" fmla="*/ 353 h 844"/>
                    <a:gd name="T22" fmla="*/ 562 w 611"/>
                    <a:gd name="T23" fmla="*/ 196 h 844"/>
                    <a:gd name="T24" fmla="*/ 509 w 611"/>
                    <a:gd name="T25" fmla="*/ 131 h 844"/>
                    <a:gd name="T26" fmla="*/ 20 w 611"/>
                    <a:gd name="T27" fmla="*/ 232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1" h="844">
                      <a:moveTo>
                        <a:pt x="20" y="232"/>
                      </a:moveTo>
                      <a:cubicBezTo>
                        <a:pt x="0" y="293"/>
                        <a:pt x="5" y="359"/>
                        <a:pt x="9" y="422"/>
                      </a:cubicBezTo>
                      <a:cubicBezTo>
                        <a:pt x="19" y="546"/>
                        <a:pt x="21" y="665"/>
                        <a:pt x="120" y="755"/>
                      </a:cubicBezTo>
                      <a:cubicBezTo>
                        <a:pt x="184" y="814"/>
                        <a:pt x="273" y="844"/>
                        <a:pt x="359" y="837"/>
                      </a:cubicBezTo>
                      <a:cubicBezTo>
                        <a:pt x="380" y="835"/>
                        <a:pt x="402" y="831"/>
                        <a:pt x="421" y="823"/>
                      </a:cubicBezTo>
                      <a:cubicBezTo>
                        <a:pt x="471" y="802"/>
                        <a:pt x="504" y="757"/>
                        <a:pt x="526" y="710"/>
                      </a:cubicBezTo>
                      <a:cubicBezTo>
                        <a:pt x="540" y="680"/>
                        <a:pt x="542" y="652"/>
                        <a:pt x="579" y="644"/>
                      </a:cubicBezTo>
                      <a:cubicBezTo>
                        <a:pt x="596" y="640"/>
                        <a:pt x="611" y="626"/>
                        <a:pt x="610" y="609"/>
                      </a:cubicBezTo>
                      <a:cubicBezTo>
                        <a:pt x="610" y="597"/>
                        <a:pt x="602" y="586"/>
                        <a:pt x="595" y="576"/>
                      </a:cubicBezTo>
                      <a:cubicBezTo>
                        <a:pt x="576" y="546"/>
                        <a:pt x="569" y="506"/>
                        <a:pt x="567" y="471"/>
                      </a:cubicBezTo>
                      <a:cubicBezTo>
                        <a:pt x="565" y="431"/>
                        <a:pt x="572" y="392"/>
                        <a:pt x="575" y="353"/>
                      </a:cubicBezTo>
                      <a:cubicBezTo>
                        <a:pt x="578" y="301"/>
                        <a:pt x="586" y="245"/>
                        <a:pt x="562" y="196"/>
                      </a:cubicBezTo>
                      <a:cubicBezTo>
                        <a:pt x="550" y="171"/>
                        <a:pt x="531" y="149"/>
                        <a:pt x="509" y="131"/>
                      </a:cubicBezTo>
                      <a:cubicBezTo>
                        <a:pt x="356" y="0"/>
                        <a:pt x="88" y="21"/>
                        <a:pt x="20" y="232"/>
                      </a:cubicBezTo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6" name="Freeform 185">
                  <a:extLst>
                    <a:ext uri="{FF2B5EF4-FFF2-40B4-BE49-F238E27FC236}">
                      <a16:creationId xmlns:a16="http://schemas.microsoft.com/office/drawing/2014/main" id="{879316AD-61CD-1E54-54A5-41A9E80D0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5" y="1593"/>
                  <a:ext cx="620" cy="543"/>
                </a:xfrm>
                <a:custGeom>
                  <a:avLst/>
                  <a:gdLst>
                    <a:gd name="T0" fmla="*/ 424 w 867"/>
                    <a:gd name="T1" fmla="*/ 13 h 824"/>
                    <a:gd name="T2" fmla="*/ 631 w 867"/>
                    <a:gd name="T3" fmla="*/ 17 h 824"/>
                    <a:gd name="T4" fmla="*/ 863 w 867"/>
                    <a:gd name="T5" fmla="*/ 225 h 824"/>
                    <a:gd name="T6" fmla="*/ 865 w 867"/>
                    <a:gd name="T7" fmla="*/ 242 h 824"/>
                    <a:gd name="T8" fmla="*/ 854 w 867"/>
                    <a:gd name="T9" fmla="*/ 255 h 824"/>
                    <a:gd name="T10" fmla="*/ 660 w 867"/>
                    <a:gd name="T11" fmla="*/ 323 h 824"/>
                    <a:gd name="T12" fmla="*/ 498 w 867"/>
                    <a:gd name="T13" fmla="*/ 390 h 824"/>
                    <a:gd name="T14" fmla="*/ 460 w 867"/>
                    <a:gd name="T15" fmla="*/ 500 h 824"/>
                    <a:gd name="T16" fmla="*/ 403 w 867"/>
                    <a:gd name="T17" fmla="*/ 624 h 824"/>
                    <a:gd name="T18" fmla="*/ 342 w 867"/>
                    <a:gd name="T19" fmla="*/ 806 h 824"/>
                    <a:gd name="T20" fmla="*/ 330 w 867"/>
                    <a:gd name="T21" fmla="*/ 821 h 824"/>
                    <a:gd name="T22" fmla="*/ 309 w 867"/>
                    <a:gd name="T23" fmla="*/ 814 h 824"/>
                    <a:gd name="T24" fmla="*/ 134 w 867"/>
                    <a:gd name="T25" fmla="*/ 614 h 824"/>
                    <a:gd name="T26" fmla="*/ 424 w 867"/>
                    <a:gd name="T27" fmla="*/ 13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67" h="824">
                      <a:moveTo>
                        <a:pt x="424" y="13"/>
                      </a:moveTo>
                      <a:cubicBezTo>
                        <a:pt x="490" y="0"/>
                        <a:pt x="559" y="1"/>
                        <a:pt x="631" y="17"/>
                      </a:cubicBezTo>
                      <a:cubicBezTo>
                        <a:pt x="744" y="42"/>
                        <a:pt x="830" y="112"/>
                        <a:pt x="863" y="225"/>
                      </a:cubicBezTo>
                      <a:cubicBezTo>
                        <a:pt x="865" y="231"/>
                        <a:pt x="867" y="236"/>
                        <a:pt x="865" y="242"/>
                      </a:cubicBezTo>
                      <a:cubicBezTo>
                        <a:pt x="863" y="247"/>
                        <a:pt x="859" y="251"/>
                        <a:pt x="854" y="255"/>
                      </a:cubicBezTo>
                      <a:cubicBezTo>
                        <a:pt x="794" y="302"/>
                        <a:pt x="731" y="308"/>
                        <a:pt x="660" y="323"/>
                      </a:cubicBezTo>
                      <a:cubicBezTo>
                        <a:pt x="600" y="336"/>
                        <a:pt x="537" y="331"/>
                        <a:pt x="498" y="390"/>
                      </a:cubicBezTo>
                      <a:cubicBezTo>
                        <a:pt x="476" y="422"/>
                        <a:pt x="470" y="462"/>
                        <a:pt x="460" y="500"/>
                      </a:cubicBezTo>
                      <a:cubicBezTo>
                        <a:pt x="448" y="544"/>
                        <a:pt x="431" y="588"/>
                        <a:pt x="403" y="624"/>
                      </a:cubicBezTo>
                      <a:cubicBezTo>
                        <a:pt x="363" y="674"/>
                        <a:pt x="366" y="747"/>
                        <a:pt x="342" y="806"/>
                      </a:cubicBezTo>
                      <a:cubicBezTo>
                        <a:pt x="340" y="812"/>
                        <a:pt x="336" y="819"/>
                        <a:pt x="330" y="821"/>
                      </a:cubicBezTo>
                      <a:cubicBezTo>
                        <a:pt x="323" y="824"/>
                        <a:pt x="315" y="819"/>
                        <a:pt x="309" y="814"/>
                      </a:cubicBezTo>
                      <a:cubicBezTo>
                        <a:pt x="239" y="758"/>
                        <a:pt x="176" y="692"/>
                        <a:pt x="134" y="614"/>
                      </a:cubicBezTo>
                      <a:cubicBezTo>
                        <a:pt x="0" y="364"/>
                        <a:pt x="151" y="68"/>
                        <a:pt x="424" y="13"/>
                      </a:cubicBezTo>
                    </a:path>
                  </a:pathLst>
                </a:custGeom>
                <a:solidFill>
                  <a:srgbClr val="2232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7" name="Freeform 186">
                  <a:extLst>
                    <a:ext uri="{FF2B5EF4-FFF2-40B4-BE49-F238E27FC236}">
                      <a16:creationId xmlns:a16="http://schemas.microsoft.com/office/drawing/2014/main" id="{38E42E72-4C66-373F-5FCB-2AC934229D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888"/>
                  <a:ext cx="97" cy="145"/>
                </a:xfrm>
                <a:custGeom>
                  <a:avLst/>
                  <a:gdLst>
                    <a:gd name="T0" fmla="*/ 105 w 136"/>
                    <a:gd name="T1" fmla="*/ 33 h 220"/>
                    <a:gd name="T2" fmla="*/ 25 w 136"/>
                    <a:gd name="T3" fmla="*/ 33 h 220"/>
                    <a:gd name="T4" fmla="*/ 31 w 136"/>
                    <a:gd name="T5" fmla="*/ 154 h 220"/>
                    <a:gd name="T6" fmla="*/ 126 w 136"/>
                    <a:gd name="T7" fmla="*/ 173 h 220"/>
                    <a:gd name="T8" fmla="*/ 136 w 136"/>
                    <a:gd name="T9" fmla="*/ 128 h 220"/>
                    <a:gd name="T10" fmla="*/ 123 w 136"/>
                    <a:gd name="T11" fmla="*/ 58 h 220"/>
                    <a:gd name="T12" fmla="*/ 105 w 136"/>
                    <a:gd name="T13" fmla="*/ 33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220">
                      <a:moveTo>
                        <a:pt x="105" y="33"/>
                      </a:moveTo>
                      <a:cubicBezTo>
                        <a:pt x="82" y="10"/>
                        <a:pt x="49" y="0"/>
                        <a:pt x="25" y="33"/>
                      </a:cubicBezTo>
                      <a:cubicBezTo>
                        <a:pt x="0" y="69"/>
                        <a:pt x="9" y="119"/>
                        <a:pt x="31" y="154"/>
                      </a:cubicBezTo>
                      <a:cubicBezTo>
                        <a:pt x="52" y="187"/>
                        <a:pt x="100" y="220"/>
                        <a:pt x="126" y="173"/>
                      </a:cubicBezTo>
                      <a:cubicBezTo>
                        <a:pt x="133" y="159"/>
                        <a:pt x="135" y="143"/>
                        <a:pt x="136" y="128"/>
                      </a:cubicBezTo>
                      <a:cubicBezTo>
                        <a:pt x="136" y="104"/>
                        <a:pt x="133" y="80"/>
                        <a:pt x="123" y="58"/>
                      </a:cubicBezTo>
                      <a:cubicBezTo>
                        <a:pt x="118" y="49"/>
                        <a:pt x="112" y="40"/>
                        <a:pt x="105" y="33"/>
                      </a:cubicBezTo>
                      <a:close/>
                    </a:path>
                  </a:pathLst>
                </a:custGeom>
                <a:solidFill>
                  <a:srgbClr val="EE9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8" name="Freeform 187">
                  <a:extLst>
                    <a:ext uri="{FF2B5EF4-FFF2-40B4-BE49-F238E27FC236}">
                      <a16:creationId xmlns:a16="http://schemas.microsoft.com/office/drawing/2014/main" id="{A83F9FEB-B0F0-B9B8-BAA5-232DE22839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2050"/>
                  <a:ext cx="95" cy="47"/>
                </a:xfrm>
                <a:custGeom>
                  <a:avLst/>
                  <a:gdLst>
                    <a:gd name="T0" fmla="*/ 118 w 134"/>
                    <a:gd name="T1" fmla="*/ 60 h 70"/>
                    <a:gd name="T2" fmla="*/ 100 w 134"/>
                    <a:gd name="T3" fmla="*/ 69 h 70"/>
                    <a:gd name="T4" fmla="*/ 79 w 134"/>
                    <a:gd name="T5" fmla="*/ 67 h 70"/>
                    <a:gd name="T6" fmla="*/ 36 w 134"/>
                    <a:gd name="T7" fmla="*/ 47 h 70"/>
                    <a:gd name="T8" fmla="*/ 0 w 134"/>
                    <a:gd name="T9" fmla="*/ 0 h 70"/>
                    <a:gd name="T10" fmla="*/ 47 w 134"/>
                    <a:gd name="T11" fmla="*/ 15 h 70"/>
                    <a:gd name="T12" fmla="*/ 98 w 134"/>
                    <a:gd name="T13" fmla="*/ 18 h 70"/>
                    <a:gd name="T14" fmla="*/ 118 w 134"/>
                    <a:gd name="T15" fmla="*/ 6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4" h="70">
                      <a:moveTo>
                        <a:pt x="118" y="60"/>
                      </a:moveTo>
                      <a:cubicBezTo>
                        <a:pt x="114" y="65"/>
                        <a:pt x="107" y="69"/>
                        <a:pt x="100" y="69"/>
                      </a:cubicBezTo>
                      <a:cubicBezTo>
                        <a:pt x="93" y="70"/>
                        <a:pt x="86" y="69"/>
                        <a:pt x="79" y="67"/>
                      </a:cubicBezTo>
                      <a:cubicBezTo>
                        <a:pt x="63" y="63"/>
                        <a:pt x="48" y="58"/>
                        <a:pt x="36" y="47"/>
                      </a:cubicBezTo>
                      <a:cubicBezTo>
                        <a:pt x="21" y="35"/>
                        <a:pt x="9" y="16"/>
                        <a:pt x="0" y="0"/>
                      </a:cubicBezTo>
                      <a:cubicBezTo>
                        <a:pt x="14" y="9"/>
                        <a:pt x="31" y="13"/>
                        <a:pt x="47" y="15"/>
                      </a:cubicBezTo>
                      <a:cubicBezTo>
                        <a:pt x="64" y="16"/>
                        <a:pt x="81" y="16"/>
                        <a:pt x="98" y="18"/>
                      </a:cubicBezTo>
                      <a:cubicBezTo>
                        <a:pt x="119" y="20"/>
                        <a:pt x="134" y="41"/>
                        <a:pt x="118" y="60"/>
                      </a:cubicBezTo>
                      <a:close/>
                    </a:path>
                  </a:pathLst>
                </a:custGeom>
                <a:solidFill>
                  <a:srgbClr val="EA54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9" name="Freeform 188">
                  <a:extLst>
                    <a:ext uri="{FF2B5EF4-FFF2-40B4-BE49-F238E27FC236}">
                      <a16:creationId xmlns:a16="http://schemas.microsoft.com/office/drawing/2014/main" id="{E805FCE1-F5CA-4104-BF3D-B2C66F9116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3" y="1878"/>
                  <a:ext cx="40" cy="60"/>
                </a:xfrm>
                <a:custGeom>
                  <a:avLst/>
                  <a:gdLst>
                    <a:gd name="T0" fmla="*/ 52 w 56"/>
                    <a:gd name="T1" fmla="*/ 43 h 92"/>
                    <a:gd name="T2" fmla="*/ 34 w 56"/>
                    <a:gd name="T3" fmla="*/ 90 h 92"/>
                    <a:gd name="T4" fmla="*/ 4 w 56"/>
                    <a:gd name="T5" fmla="*/ 49 h 92"/>
                    <a:gd name="T6" fmla="*/ 22 w 56"/>
                    <a:gd name="T7" fmla="*/ 2 h 92"/>
                    <a:gd name="T8" fmla="*/ 52 w 56"/>
                    <a:gd name="T9" fmla="*/ 43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92">
                      <a:moveTo>
                        <a:pt x="52" y="43"/>
                      </a:moveTo>
                      <a:cubicBezTo>
                        <a:pt x="56" y="67"/>
                        <a:pt x="48" y="88"/>
                        <a:pt x="34" y="90"/>
                      </a:cubicBezTo>
                      <a:cubicBezTo>
                        <a:pt x="21" y="92"/>
                        <a:pt x="7" y="74"/>
                        <a:pt x="4" y="49"/>
                      </a:cubicBezTo>
                      <a:cubicBezTo>
                        <a:pt x="0" y="25"/>
                        <a:pt x="8" y="4"/>
                        <a:pt x="22" y="2"/>
                      </a:cubicBezTo>
                      <a:cubicBezTo>
                        <a:pt x="35" y="0"/>
                        <a:pt x="49" y="18"/>
                        <a:pt x="52" y="43"/>
                      </a:cubicBezTo>
                      <a:close/>
                    </a:path>
                  </a:pathLst>
                </a:custGeom>
                <a:solidFill>
                  <a:srgbClr val="3327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0" name="Freeform 189">
                  <a:extLst>
                    <a:ext uri="{FF2B5EF4-FFF2-40B4-BE49-F238E27FC236}">
                      <a16:creationId xmlns:a16="http://schemas.microsoft.com/office/drawing/2014/main" id="{1A047EB8-F2CB-5D13-A757-EFDD653BC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2043"/>
                  <a:ext cx="112" cy="33"/>
                </a:xfrm>
                <a:custGeom>
                  <a:avLst/>
                  <a:gdLst>
                    <a:gd name="T0" fmla="*/ 39 w 156"/>
                    <a:gd name="T1" fmla="*/ 31 h 50"/>
                    <a:gd name="T2" fmla="*/ 16 w 156"/>
                    <a:gd name="T3" fmla="*/ 17 h 50"/>
                    <a:gd name="T4" fmla="*/ 0 w 156"/>
                    <a:gd name="T5" fmla="*/ 1 h 50"/>
                    <a:gd name="T6" fmla="*/ 81 w 156"/>
                    <a:gd name="T7" fmla="*/ 7 h 50"/>
                    <a:gd name="T8" fmla="*/ 136 w 156"/>
                    <a:gd name="T9" fmla="*/ 6 h 50"/>
                    <a:gd name="T10" fmla="*/ 148 w 156"/>
                    <a:gd name="T11" fmla="*/ 12 h 50"/>
                    <a:gd name="T12" fmla="*/ 155 w 156"/>
                    <a:gd name="T13" fmla="*/ 24 h 50"/>
                    <a:gd name="T14" fmla="*/ 136 w 156"/>
                    <a:gd name="T15" fmla="*/ 45 h 50"/>
                    <a:gd name="T16" fmla="*/ 39 w 156"/>
                    <a:gd name="T17" fmla="*/ 3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6" h="50">
                      <a:moveTo>
                        <a:pt x="39" y="31"/>
                      </a:moveTo>
                      <a:cubicBezTo>
                        <a:pt x="31" y="27"/>
                        <a:pt x="23" y="23"/>
                        <a:pt x="16" y="17"/>
                      </a:cubicBezTo>
                      <a:cubicBezTo>
                        <a:pt x="11" y="13"/>
                        <a:pt x="6" y="3"/>
                        <a:pt x="0" y="1"/>
                      </a:cubicBezTo>
                      <a:cubicBezTo>
                        <a:pt x="25" y="11"/>
                        <a:pt x="54" y="11"/>
                        <a:pt x="81" y="7"/>
                      </a:cubicBezTo>
                      <a:cubicBezTo>
                        <a:pt x="98" y="5"/>
                        <a:pt x="120" y="0"/>
                        <a:pt x="136" y="6"/>
                      </a:cubicBezTo>
                      <a:cubicBezTo>
                        <a:pt x="140" y="8"/>
                        <a:pt x="145" y="9"/>
                        <a:pt x="148" y="12"/>
                      </a:cubicBezTo>
                      <a:cubicBezTo>
                        <a:pt x="152" y="15"/>
                        <a:pt x="155" y="19"/>
                        <a:pt x="155" y="24"/>
                      </a:cubicBezTo>
                      <a:cubicBezTo>
                        <a:pt x="156" y="35"/>
                        <a:pt x="146" y="44"/>
                        <a:pt x="136" y="45"/>
                      </a:cubicBezTo>
                      <a:cubicBezTo>
                        <a:pt x="103" y="50"/>
                        <a:pt x="68" y="45"/>
                        <a:pt x="39" y="31"/>
                      </a:cubicBezTo>
                    </a:path>
                  </a:pathLst>
                </a:custGeom>
                <a:solidFill>
                  <a:srgbClr val="D73E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1" name="Freeform 190">
                  <a:extLst>
                    <a:ext uri="{FF2B5EF4-FFF2-40B4-BE49-F238E27FC236}">
                      <a16:creationId xmlns:a16="http://schemas.microsoft.com/office/drawing/2014/main" id="{5E5E9DF0-B5C4-18AC-31CB-75D12562F5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3457"/>
                  <a:ext cx="216" cy="691"/>
                </a:xfrm>
                <a:custGeom>
                  <a:avLst/>
                  <a:gdLst>
                    <a:gd name="T0" fmla="*/ 81 w 216"/>
                    <a:gd name="T1" fmla="*/ 0 h 691"/>
                    <a:gd name="T2" fmla="*/ 216 w 216"/>
                    <a:gd name="T3" fmla="*/ 691 h 691"/>
                    <a:gd name="T4" fmla="*/ 148 w 216"/>
                    <a:gd name="T5" fmla="*/ 691 h 691"/>
                    <a:gd name="T6" fmla="*/ 0 w 216"/>
                    <a:gd name="T7" fmla="*/ 0 h 691"/>
                    <a:gd name="T8" fmla="*/ 81 w 216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" h="691">
                      <a:moveTo>
                        <a:pt x="81" y="0"/>
                      </a:moveTo>
                      <a:lnTo>
                        <a:pt x="216" y="691"/>
                      </a:lnTo>
                      <a:lnTo>
                        <a:pt x="148" y="691"/>
                      </a:lnTo>
                      <a:lnTo>
                        <a:pt x="0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A05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2" name="Freeform 191">
                  <a:extLst>
                    <a:ext uri="{FF2B5EF4-FFF2-40B4-BE49-F238E27FC236}">
                      <a16:creationId xmlns:a16="http://schemas.microsoft.com/office/drawing/2014/main" id="{C9690D2F-36EA-29C7-E92E-673E49B8E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2" y="3457"/>
                  <a:ext cx="215" cy="691"/>
                </a:xfrm>
                <a:custGeom>
                  <a:avLst/>
                  <a:gdLst>
                    <a:gd name="T0" fmla="*/ 134 w 215"/>
                    <a:gd name="T1" fmla="*/ 0 h 691"/>
                    <a:gd name="T2" fmla="*/ 0 w 215"/>
                    <a:gd name="T3" fmla="*/ 691 h 691"/>
                    <a:gd name="T4" fmla="*/ 67 w 215"/>
                    <a:gd name="T5" fmla="*/ 691 h 691"/>
                    <a:gd name="T6" fmla="*/ 215 w 215"/>
                    <a:gd name="T7" fmla="*/ 0 h 691"/>
                    <a:gd name="T8" fmla="*/ 134 w 215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691">
                      <a:moveTo>
                        <a:pt x="134" y="0"/>
                      </a:moveTo>
                      <a:lnTo>
                        <a:pt x="0" y="691"/>
                      </a:lnTo>
                      <a:lnTo>
                        <a:pt x="67" y="691"/>
                      </a:lnTo>
                      <a:lnTo>
                        <a:pt x="215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3" name="Freeform 192">
                  <a:extLst>
                    <a:ext uri="{FF2B5EF4-FFF2-40B4-BE49-F238E27FC236}">
                      <a16:creationId xmlns:a16="http://schemas.microsoft.com/office/drawing/2014/main" id="{FCA71914-0A14-EB9D-8851-30C3AD9D38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6" y="3457"/>
                  <a:ext cx="215" cy="691"/>
                </a:xfrm>
                <a:custGeom>
                  <a:avLst/>
                  <a:gdLst>
                    <a:gd name="T0" fmla="*/ 135 w 215"/>
                    <a:gd name="T1" fmla="*/ 0 h 691"/>
                    <a:gd name="T2" fmla="*/ 0 w 215"/>
                    <a:gd name="T3" fmla="*/ 691 h 691"/>
                    <a:gd name="T4" fmla="*/ 68 w 215"/>
                    <a:gd name="T5" fmla="*/ 691 h 691"/>
                    <a:gd name="T6" fmla="*/ 215 w 215"/>
                    <a:gd name="T7" fmla="*/ 0 h 691"/>
                    <a:gd name="T8" fmla="*/ 135 w 215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691">
                      <a:moveTo>
                        <a:pt x="135" y="0"/>
                      </a:moveTo>
                      <a:lnTo>
                        <a:pt x="0" y="691"/>
                      </a:lnTo>
                      <a:lnTo>
                        <a:pt x="68" y="691"/>
                      </a:lnTo>
                      <a:lnTo>
                        <a:pt x="215" y="0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A05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4" name="Freeform 193">
                  <a:extLst>
                    <a:ext uri="{FF2B5EF4-FFF2-40B4-BE49-F238E27FC236}">
                      <a16:creationId xmlns:a16="http://schemas.microsoft.com/office/drawing/2014/main" id="{4BD0963E-A8CF-3C64-7598-C3C4078BA9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78"/>
                  <a:ext cx="48" cy="21"/>
                </a:xfrm>
                <a:custGeom>
                  <a:avLst/>
                  <a:gdLst>
                    <a:gd name="T0" fmla="*/ 54 w 67"/>
                    <a:gd name="T1" fmla="*/ 1 h 31"/>
                    <a:gd name="T2" fmla="*/ 12 w 67"/>
                    <a:gd name="T3" fmla="*/ 5 h 31"/>
                    <a:gd name="T4" fmla="*/ 0 w 67"/>
                    <a:gd name="T5" fmla="*/ 17 h 31"/>
                    <a:gd name="T6" fmla="*/ 12 w 67"/>
                    <a:gd name="T7" fmla="*/ 30 h 31"/>
                    <a:gd name="T8" fmla="*/ 54 w 67"/>
                    <a:gd name="T9" fmla="*/ 26 h 31"/>
                    <a:gd name="T10" fmla="*/ 67 w 67"/>
                    <a:gd name="T11" fmla="*/ 13 h 31"/>
                    <a:gd name="T12" fmla="*/ 54 w 67"/>
                    <a:gd name="T13" fmla="*/ 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31">
                      <a:moveTo>
                        <a:pt x="54" y="1"/>
                      </a:moveTo>
                      <a:cubicBezTo>
                        <a:pt x="40" y="2"/>
                        <a:pt x="26" y="4"/>
                        <a:pt x="12" y="5"/>
                      </a:cubicBezTo>
                      <a:cubicBezTo>
                        <a:pt x="6" y="6"/>
                        <a:pt x="0" y="10"/>
                        <a:pt x="0" y="17"/>
                      </a:cubicBezTo>
                      <a:cubicBezTo>
                        <a:pt x="0" y="24"/>
                        <a:pt x="6" y="31"/>
                        <a:pt x="12" y="30"/>
                      </a:cubicBezTo>
                      <a:cubicBezTo>
                        <a:pt x="26" y="29"/>
                        <a:pt x="40" y="27"/>
                        <a:pt x="54" y="26"/>
                      </a:cubicBezTo>
                      <a:cubicBezTo>
                        <a:pt x="61" y="25"/>
                        <a:pt x="67" y="21"/>
                        <a:pt x="67" y="13"/>
                      </a:cubicBezTo>
                      <a:cubicBezTo>
                        <a:pt x="67" y="7"/>
                        <a:pt x="61" y="0"/>
                        <a:pt x="54" y="1"/>
                      </a:cubicBezTo>
                      <a:close/>
                    </a:path>
                  </a:pathLst>
                </a:custGeom>
                <a:solidFill>
                  <a:srgbClr val="3327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5" name="Freeform 194">
                  <a:extLst>
                    <a:ext uri="{FF2B5EF4-FFF2-40B4-BE49-F238E27FC236}">
                      <a16:creationId xmlns:a16="http://schemas.microsoft.com/office/drawing/2014/main" id="{874A1A89-111C-40EC-70BF-D3A2EAE54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1830"/>
                  <a:ext cx="105" cy="48"/>
                </a:xfrm>
                <a:custGeom>
                  <a:avLst/>
                  <a:gdLst>
                    <a:gd name="T0" fmla="*/ 29 w 147"/>
                    <a:gd name="T1" fmla="*/ 61 h 74"/>
                    <a:gd name="T2" fmla="*/ 120 w 147"/>
                    <a:gd name="T3" fmla="*/ 40 h 74"/>
                    <a:gd name="T4" fmla="*/ 133 w 147"/>
                    <a:gd name="T5" fmla="*/ 18 h 74"/>
                    <a:gd name="T6" fmla="*/ 11 w 147"/>
                    <a:gd name="T7" fmla="*/ 44 h 74"/>
                    <a:gd name="T8" fmla="*/ 29 w 147"/>
                    <a:gd name="T9" fmla="*/ 6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7" h="74">
                      <a:moveTo>
                        <a:pt x="29" y="61"/>
                      </a:moveTo>
                      <a:cubicBezTo>
                        <a:pt x="50" y="37"/>
                        <a:pt x="91" y="26"/>
                        <a:pt x="120" y="40"/>
                      </a:cubicBezTo>
                      <a:cubicBezTo>
                        <a:pt x="135" y="46"/>
                        <a:pt x="147" y="25"/>
                        <a:pt x="133" y="18"/>
                      </a:cubicBezTo>
                      <a:cubicBezTo>
                        <a:pt x="93" y="0"/>
                        <a:pt x="41" y="10"/>
                        <a:pt x="11" y="44"/>
                      </a:cubicBezTo>
                      <a:cubicBezTo>
                        <a:pt x="0" y="56"/>
                        <a:pt x="18" y="74"/>
                        <a:pt x="29" y="61"/>
                      </a:cubicBezTo>
                      <a:close/>
                    </a:path>
                  </a:pathLst>
                </a:custGeom>
                <a:solidFill>
                  <a:srgbClr val="2232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6" name="Rectangle 195">
                  <a:extLst>
                    <a:ext uri="{FF2B5EF4-FFF2-40B4-BE49-F238E27FC236}">
                      <a16:creationId xmlns:a16="http://schemas.microsoft.com/office/drawing/2014/main" id="{8813C190-DB19-9758-D842-F3159E257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3" y="2905"/>
                  <a:ext cx="111" cy="1243"/>
                </a:xfrm>
                <a:prstGeom prst="rect">
                  <a:avLst/>
                </a:pr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7" name="Rectangle 196">
                  <a:extLst>
                    <a:ext uri="{FF2B5EF4-FFF2-40B4-BE49-F238E27FC236}">
                      <a16:creationId xmlns:a16="http://schemas.microsoft.com/office/drawing/2014/main" id="{E98E427B-DC36-1D29-832E-A2E94F82C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2" y="2905"/>
                  <a:ext cx="110" cy="1243"/>
                </a:xfrm>
                <a:prstGeom prst="rect">
                  <a:avLst/>
                </a:prstGeom>
                <a:solidFill>
                  <a:srgbClr val="672E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8" name="Freeform 197">
                  <a:extLst>
                    <a:ext uri="{FF2B5EF4-FFF2-40B4-BE49-F238E27FC236}">
                      <a16:creationId xmlns:a16="http://schemas.microsoft.com/office/drawing/2014/main" id="{9AA145E4-B045-1D51-41DA-9ED2F7846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7" y="2599"/>
                  <a:ext cx="171" cy="196"/>
                </a:xfrm>
                <a:custGeom>
                  <a:avLst/>
                  <a:gdLst>
                    <a:gd name="T0" fmla="*/ 171 w 171"/>
                    <a:gd name="T1" fmla="*/ 0 h 196"/>
                    <a:gd name="T2" fmla="*/ 0 w 171"/>
                    <a:gd name="T3" fmla="*/ 0 h 196"/>
                    <a:gd name="T4" fmla="*/ 33 w 171"/>
                    <a:gd name="T5" fmla="*/ 196 h 196"/>
                    <a:gd name="T6" fmla="*/ 143 w 171"/>
                    <a:gd name="T7" fmla="*/ 196 h 196"/>
                    <a:gd name="T8" fmla="*/ 171 w 171"/>
                    <a:gd name="T9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1" h="196">
                      <a:moveTo>
                        <a:pt x="171" y="0"/>
                      </a:moveTo>
                      <a:lnTo>
                        <a:pt x="0" y="0"/>
                      </a:lnTo>
                      <a:lnTo>
                        <a:pt x="33" y="196"/>
                      </a:lnTo>
                      <a:lnTo>
                        <a:pt x="143" y="196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8182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49" name="Freeform 198">
                  <a:extLst>
                    <a:ext uri="{FF2B5EF4-FFF2-40B4-BE49-F238E27FC236}">
                      <a16:creationId xmlns:a16="http://schemas.microsoft.com/office/drawing/2014/main" id="{43F00C1B-E087-6F61-4D94-96455DC819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1" y="2794"/>
                  <a:ext cx="3934" cy="870"/>
                </a:xfrm>
                <a:custGeom>
                  <a:avLst/>
                  <a:gdLst>
                    <a:gd name="T0" fmla="*/ 0 w 5501"/>
                    <a:gd name="T1" fmla="*/ 939 h 1320"/>
                    <a:gd name="T2" fmla="*/ 5501 w 5501"/>
                    <a:gd name="T3" fmla="*/ 939 h 1320"/>
                    <a:gd name="T4" fmla="*/ 5397 w 5501"/>
                    <a:gd name="T5" fmla="*/ 0 h 1320"/>
                    <a:gd name="T6" fmla="*/ 104 w 5501"/>
                    <a:gd name="T7" fmla="*/ 0 h 1320"/>
                    <a:gd name="T8" fmla="*/ 0 w 5501"/>
                    <a:gd name="T9" fmla="*/ 939 h 1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01" h="1320">
                      <a:moveTo>
                        <a:pt x="0" y="939"/>
                      </a:moveTo>
                      <a:cubicBezTo>
                        <a:pt x="642" y="1320"/>
                        <a:pt x="4692" y="1286"/>
                        <a:pt x="5501" y="939"/>
                      </a:cubicBezTo>
                      <a:lnTo>
                        <a:pt x="5397" y="0"/>
                      </a:lnTo>
                      <a:lnTo>
                        <a:pt x="104" y="0"/>
                      </a:lnTo>
                      <a:lnTo>
                        <a:pt x="0" y="939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0" name="Freeform 199">
                  <a:extLst>
                    <a:ext uri="{FF2B5EF4-FFF2-40B4-BE49-F238E27FC236}">
                      <a16:creationId xmlns:a16="http://schemas.microsoft.com/office/drawing/2014/main" id="{2F44A47A-A2C1-FBE8-C48F-61404D3C08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6" y="3232"/>
                  <a:ext cx="319" cy="272"/>
                </a:xfrm>
                <a:custGeom>
                  <a:avLst/>
                  <a:gdLst>
                    <a:gd name="T0" fmla="*/ 386 w 446"/>
                    <a:gd name="T1" fmla="*/ 412 h 412"/>
                    <a:gd name="T2" fmla="*/ 372 w 446"/>
                    <a:gd name="T3" fmla="*/ 409 h 412"/>
                    <a:gd name="T4" fmla="*/ 302 w 446"/>
                    <a:gd name="T5" fmla="*/ 396 h 412"/>
                    <a:gd name="T6" fmla="*/ 0 w 446"/>
                    <a:gd name="T7" fmla="*/ 94 h 412"/>
                    <a:gd name="T8" fmla="*/ 94 w 446"/>
                    <a:gd name="T9" fmla="*/ 0 h 412"/>
                    <a:gd name="T10" fmla="*/ 446 w 446"/>
                    <a:gd name="T11" fmla="*/ 352 h 412"/>
                    <a:gd name="T12" fmla="*/ 386 w 446"/>
                    <a:gd name="T13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6" h="412">
                      <a:moveTo>
                        <a:pt x="386" y="412"/>
                      </a:moveTo>
                      <a:cubicBezTo>
                        <a:pt x="381" y="411"/>
                        <a:pt x="377" y="410"/>
                        <a:pt x="372" y="409"/>
                      </a:cubicBezTo>
                      <a:cubicBezTo>
                        <a:pt x="348" y="405"/>
                        <a:pt x="324" y="400"/>
                        <a:pt x="302" y="396"/>
                      </a:cubicBezTo>
                      <a:lnTo>
                        <a:pt x="0" y="94"/>
                      </a:lnTo>
                      <a:lnTo>
                        <a:pt x="94" y="0"/>
                      </a:lnTo>
                      <a:lnTo>
                        <a:pt x="446" y="352"/>
                      </a:lnTo>
                      <a:lnTo>
                        <a:pt x="386" y="412"/>
                      </a:lnTo>
                    </a:path>
                  </a:pathLst>
                </a:custGeom>
                <a:solidFill>
                  <a:srgbClr val="F797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1" name="Freeform 200">
                  <a:extLst>
                    <a:ext uri="{FF2B5EF4-FFF2-40B4-BE49-F238E27FC236}">
                      <a16:creationId xmlns:a16="http://schemas.microsoft.com/office/drawing/2014/main" id="{7E7526F0-483C-A3B4-7A2E-9603D51E52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26" y="2890"/>
                  <a:ext cx="879" cy="687"/>
                </a:xfrm>
                <a:custGeom>
                  <a:avLst/>
                  <a:gdLst>
                    <a:gd name="T0" fmla="*/ 1230 w 1230"/>
                    <a:gd name="T1" fmla="*/ 1042 h 1042"/>
                    <a:gd name="T2" fmla="*/ 1083 w 1230"/>
                    <a:gd name="T3" fmla="*/ 1034 h 1042"/>
                    <a:gd name="T4" fmla="*/ 1153 w 1230"/>
                    <a:gd name="T5" fmla="*/ 965 h 1042"/>
                    <a:gd name="T6" fmla="*/ 1230 w 1230"/>
                    <a:gd name="T7" fmla="*/ 1042 h 1042"/>
                    <a:gd name="T8" fmla="*/ 964 w 1230"/>
                    <a:gd name="T9" fmla="*/ 965 h 1042"/>
                    <a:gd name="T10" fmla="*/ 613 w 1230"/>
                    <a:gd name="T11" fmla="*/ 613 h 1042"/>
                    <a:gd name="T12" fmla="*/ 707 w 1230"/>
                    <a:gd name="T13" fmla="*/ 519 h 1042"/>
                    <a:gd name="T14" fmla="*/ 1058 w 1230"/>
                    <a:gd name="T15" fmla="*/ 871 h 1042"/>
                    <a:gd name="T16" fmla="*/ 964 w 1230"/>
                    <a:gd name="T17" fmla="*/ 965 h 1042"/>
                    <a:gd name="T18" fmla="*/ 518 w 1230"/>
                    <a:gd name="T19" fmla="*/ 519 h 1042"/>
                    <a:gd name="T20" fmla="*/ 167 w 1230"/>
                    <a:gd name="T21" fmla="*/ 168 h 1042"/>
                    <a:gd name="T22" fmla="*/ 261 w 1230"/>
                    <a:gd name="T23" fmla="*/ 73 h 1042"/>
                    <a:gd name="T24" fmla="*/ 613 w 1230"/>
                    <a:gd name="T25" fmla="*/ 425 h 1042"/>
                    <a:gd name="T26" fmla="*/ 518 w 1230"/>
                    <a:gd name="T27" fmla="*/ 519 h 1042"/>
                    <a:gd name="T28" fmla="*/ 73 w 1230"/>
                    <a:gd name="T29" fmla="*/ 73 h 1042"/>
                    <a:gd name="T30" fmla="*/ 0 w 1230"/>
                    <a:gd name="T31" fmla="*/ 0 h 1042"/>
                    <a:gd name="T32" fmla="*/ 146 w 1230"/>
                    <a:gd name="T33" fmla="*/ 0 h 1042"/>
                    <a:gd name="T34" fmla="*/ 73 w 1230"/>
                    <a:gd name="T35" fmla="*/ 73 h 10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30" h="1042">
                      <a:moveTo>
                        <a:pt x="1230" y="1042"/>
                      </a:moveTo>
                      <a:cubicBezTo>
                        <a:pt x="1181" y="1040"/>
                        <a:pt x="1132" y="1037"/>
                        <a:pt x="1083" y="1034"/>
                      </a:cubicBezTo>
                      <a:lnTo>
                        <a:pt x="1153" y="965"/>
                      </a:lnTo>
                      <a:lnTo>
                        <a:pt x="1230" y="1042"/>
                      </a:lnTo>
                      <a:moveTo>
                        <a:pt x="964" y="965"/>
                      </a:moveTo>
                      <a:lnTo>
                        <a:pt x="613" y="613"/>
                      </a:lnTo>
                      <a:lnTo>
                        <a:pt x="707" y="519"/>
                      </a:lnTo>
                      <a:lnTo>
                        <a:pt x="1058" y="871"/>
                      </a:lnTo>
                      <a:lnTo>
                        <a:pt x="964" y="965"/>
                      </a:lnTo>
                      <a:close/>
                      <a:moveTo>
                        <a:pt x="518" y="519"/>
                      </a:moveTo>
                      <a:lnTo>
                        <a:pt x="167" y="168"/>
                      </a:lnTo>
                      <a:lnTo>
                        <a:pt x="261" y="73"/>
                      </a:lnTo>
                      <a:lnTo>
                        <a:pt x="613" y="425"/>
                      </a:lnTo>
                      <a:lnTo>
                        <a:pt x="518" y="519"/>
                      </a:lnTo>
                      <a:close/>
                      <a:moveTo>
                        <a:pt x="73" y="73"/>
                      </a:moveTo>
                      <a:lnTo>
                        <a:pt x="0" y="0"/>
                      </a:lnTo>
                      <a:lnTo>
                        <a:pt x="146" y="0"/>
                      </a:lnTo>
                      <a:lnTo>
                        <a:pt x="73" y="73"/>
                      </a:lnTo>
                    </a:path>
                  </a:pathLst>
                </a:custGeom>
                <a:solidFill>
                  <a:srgbClr val="F797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2" name="Freeform 201">
                  <a:extLst>
                    <a:ext uri="{FF2B5EF4-FFF2-40B4-BE49-F238E27FC236}">
                      <a16:creationId xmlns:a16="http://schemas.microsoft.com/office/drawing/2014/main" id="{581992C7-D744-6A49-0310-8BF01DCEA5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63" y="2890"/>
                  <a:ext cx="897" cy="703"/>
                </a:xfrm>
                <a:custGeom>
                  <a:avLst/>
                  <a:gdLst>
                    <a:gd name="T0" fmla="*/ 1254 w 1254"/>
                    <a:gd name="T1" fmla="*/ 1066 h 1066"/>
                    <a:gd name="T2" fmla="*/ 1092 w 1254"/>
                    <a:gd name="T3" fmla="*/ 1065 h 1066"/>
                    <a:gd name="T4" fmla="*/ 1064 w 1254"/>
                    <a:gd name="T5" fmla="*/ 1064 h 1066"/>
                    <a:gd name="T6" fmla="*/ 1059 w 1254"/>
                    <a:gd name="T7" fmla="*/ 1059 h 1066"/>
                    <a:gd name="T8" fmla="*/ 1153 w 1254"/>
                    <a:gd name="T9" fmla="*/ 965 h 1066"/>
                    <a:gd name="T10" fmla="*/ 1254 w 1254"/>
                    <a:gd name="T11" fmla="*/ 1066 h 1066"/>
                    <a:gd name="T12" fmla="*/ 965 w 1254"/>
                    <a:gd name="T13" fmla="*/ 965 h 1066"/>
                    <a:gd name="T14" fmla="*/ 613 w 1254"/>
                    <a:gd name="T15" fmla="*/ 613 h 1066"/>
                    <a:gd name="T16" fmla="*/ 707 w 1254"/>
                    <a:gd name="T17" fmla="*/ 519 h 1066"/>
                    <a:gd name="T18" fmla="*/ 1059 w 1254"/>
                    <a:gd name="T19" fmla="*/ 871 h 1066"/>
                    <a:gd name="T20" fmla="*/ 965 w 1254"/>
                    <a:gd name="T21" fmla="*/ 965 h 1066"/>
                    <a:gd name="T22" fmla="*/ 519 w 1254"/>
                    <a:gd name="T23" fmla="*/ 519 h 1066"/>
                    <a:gd name="T24" fmla="*/ 167 w 1254"/>
                    <a:gd name="T25" fmla="*/ 168 h 1066"/>
                    <a:gd name="T26" fmla="*/ 262 w 1254"/>
                    <a:gd name="T27" fmla="*/ 73 h 1066"/>
                    <a:gd name="T28" fmla="*/ 613 w 1254"/>
                    <a:gd name="T29" fmla="*/ 425 h 1066"/>
                    <a:gd name="T30" fmla="*/ 519 w 1254"/>
                    <a:gd name="T31" fmla="*/ 519 h 1066"/>
                    <a:gd name="T32" fmla="*/ 73 w 1254"/>
                    <a:gd name="T33" fmla="*/ 73 h 1066"/>
                    <a:gd name="T34" fmla="*/ 0 w 1254"/>
                    <a:gd name="T35" fmla="*/ 0 h 1066"/>
                    <a:gd name="T36" fmla="*/ 146 w 1254"/>
                    <a:gd name="T37" fmla="*/ 0 h 1066"/>
                    <a:gd name="T38" fmla="*/ 73 w 1254"/>
                    <a:gd name="T39" fmla="*/ 73 h 10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54" h="1066">
                      <a:moveTo>
                        <a:pt x="1254" y="1066"/>
                      </a:moveTo>
                      <a:cubicBezTo>
                        <a:pt x="1200" y="1066"/>
                        <a:pt x="1146" y="1065"/>
                        <a:pt x="1092" y="1065"/>
                      </a:cubicBezTo>
                      <a:cubicBezTo>
                        <a:pt x="1083" y="1064"/>
                        <a:pt x="1073" y="1064"/>
                        <a:pt x="1064" y="1064"/>
                      </a:cubicBezTo>
                      <a:lnTo>
                        <a:pt x="1059" y="1059"/>
                      </a:lnTo>
                      <a:lnTo>
                        <a:pt x="1153" y="965"/>
                      </a:lnTo>
                      <a:lnTo>
                        <a:pt x="1254" y="1066"/>
                      </a:lnTo>
                      <a:close/>
                      <a:moveTo>
                        <a:pt x="965" y="965"/>
                      </a:moveTo>
                      <a:lnTo>
                        <a:pt x="613" y="613"/>
                      </a:lnTo>
                      <a:lnTo>
                        <a:pt x="707" y="519"/>
                      </a:lnTo>
                      <a:lnTo>
                        <a:pt x="1059" y="871"/>
                      </a:lnTo>
                      <a:lnTo>
                        <a:pt x="965" y="965"/>
                      </a:lnTo>
                      <a:moveTo>
                        <a:pt x="519" y="519"/>
                      </a:moveTo>
                      <a:lnTo>
                        <a:pt x="167" y="168"/>
                      </a:lnTo>
                      <a:lnTo>
                        <a:pt x="262" y="73"/>
                      </a:lnTo>
                      <a:lnTo>
                        <a:pt x="613" y="425"/>
                      </a:lnTo>
                      <a:lnTo>
                        <a:pt x="519" y="519"/>
                      </a:lnTo>
                      <a:moveTo>
                        <a:pt x="73" y="73"/>
                      </a:moveTo>
                      <a:lnTo>
                        <a:pt x="0" y="0"/>
                      </a:lnTo>
                      <a:lnTo>
                        <a:pt x="146" y="0"/>
                      </a:lnTo>
                      <a:lnTo>
                        <a:pt x="73" y="73"/>
                      </a:lnTo>
                    </a:path>
                  </a:pathLst>
                </a:custGeom>
                <a:solidFill>
                  <a:srgbClr val="F797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3" name="Freeform 202">
                  <a:extLst>
                    <a:ext uri="{FF2B5EF4-FFF2-40B4-BE49-F238E27FC236}">
                      <a16:creationId xmlns:a16="http://schemas.microsoft.com/office/drawing/2014/main" id="{0F4CCBFB-DF9A-82D3-921D-F9CBEAAF31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00" y="2890"/>
                  <a:ext cx="888" cy="698"/>
                </a:xfrm>
                <a:custGeom>
                  <a:avLst/>
                  <a:gdLst>
                    <a:gd name="T0" fmla="*/ 1060 w 1242"/>
                    <a:gd name="T1" fmla="*/ 1059 h 1059"/>
                    <a:gd name="T2" fmla="*/ 1154 w 1242"/>
                    <a:gd name="T3" fmla="*/ 965 h 1059"/>
                    <a:gd name="T4" fmla="*/ 1242 w 1242"/>
                    <a:gd name="T5" fmla="*/ 1053 h 1059"/>
                    <a:gd name="T6" fmla="*/ 1060 w 1242"/>
                    <a:gd name="T7" fmla="*/ 1059 h 1059"/>
                    <a:gd name="T8" fmla="*/ 965 w 1242"/>
                    <a:gd name="T9" fmla="*/ 965 h 1059"/>
                    <a:gd name="T10" fmla="*/ 614 w 1242"/>
                    <a:gd name="T11" fmla="*/ 613 h 1059"/>
                    <a:gd name="T12" fmla="*/ 708 w 1242"/>
                    <a:gd name="T13" fmla="*/ 519 h 1059"/>
                    <a:gd name="T14" fmla="*/ 1059 w 1242"/>
                    <a:gd name="T15" fmla="*/ 871 h 1059"/>
                    <a:gd name="T16" fmla="*/ 965 w 1242"/>
                    <a:gd name="T17" fmla="*/ 965 h 1059"/>
                    <a:gd name="T18" fmla="*/ 519 w 1242"/>
                    <a:gd name="T19" fmla="*/ 519 h 1059"/>
                    <a:gd name="T20" fmla="*/ 168 w 1242"/>
                    <a:gd name="T21" fmla="*/ 168 h 1059"/>
                    <a:gd name="T22" fmla="*/ 262 w 1242"/>
                    <a:gd name="T23" fmla="*/ 73 h 1059"/>
                    <a:gd name="T24" fmla="*/ 614 w 1242"/>
                    <a:gd name="T25" fmla="*/ 425 h 1059"/>
                    <a:gd name="T26" fmla="*/ 519 w 1242"/>
                    <a:gd name="T27" fmla="*/ 519 h 1059"/>
                    <a:gd name="T28" fmla="*/ 74 w 1242"/>
                    <a:gd name="T29" fmla="*/ 73 h 1059"/>
                    <a:gd name="T30" fmla="*/ 0 w 1242"/>
                    <a:gd name="T31" fmla="*/ 0 h 1059"/>
                    <a:gd name="T32" fmla="*/ 147 w 1242"/>
                    <a:gd name="T33" fmla="*/ 0 h 1059"/>
                    <a:gd name="T34" fmla="*/ 74 w 1242"/>
                    <a:gd name="T35" fmla="*/ 73 h 10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42" h="1059">
                      <a:moveTo>
                        <a:pt x="1060" y="1059"/>
                      </a:moveTo>
                      <a:lnTo>
                        <a:pt x="1154" y="965"/>
                      </a:lnTo>
                      <a:lnTo>
                        <a:pt x="1242" y="1053"/>
                      </a:lnTo>
                      <a:cubicBezTo>
                        <a:pt x="1182" y="1055"/>
                        <a:pt x="1121" y="1057"/>
                        <a:pt x="1060" y="1059"/>
                      </a:cubicBezTo>
                      <a:close/>
                      <a:moveTo>
                        <a:pt x="965" y="965"/>
                      </a:moveTo>
                      <a:lnTo>
                        <a:pt x="614" y="613"/>
                      </a:lnTo>
                      <a:lnTo>
                        <a:pt x="708" y="519"/>
                      </a:lnTo>
                      <a:lnTo>
                        <a:pt x="1059" y="871"/>
                      </a:lnTo>
                      <a:lnTo>
                        <a:pt x="965" y="965"/>
                      </a:lnTo>
                      <a:moveTo>
                        <a:pt x="519" y="519"/>
                      </a:moveTo>
                      <a:lnTo>
                        <a:pt x="168" y="168"/>
                      </a:lnTo>
                      <a:lnTo>
                        <a:pt x="262" y="73"/>
                      </a:lnTo>
                      <a:lnTo>
                        <a:pt x="614" y="425"/>
                      </a:lnTo>
                      <a:lnTo>
                        <a:pt x="519" y="519"/>
                      </a:lnTo>
                      <a:close/>
                      <a:moveTo>
                        <a:pt x="74" y="73"/>
                      </a:moveTo>
                      <a:lnTo>
                        <a:pt x="0" y="0"/>
                      </a:lnTo>
                      <a:lnTo>
                        <a:pt x="147" y="0"/>
                      </a:lnTo>
                      <a:lnTo>
                        <a:pt x="74" y="73"/>
                      </a:lnTo>
                      <a:close/>
                    </a:path>
                  </a:pathLst>
                </a:custGeom>
                <a:solidFill>
                  <a:srgbClr val="F797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4" name="Freeform 203">
                  <a:extLst>
                    <a:ext uri="{FF2B5EF4-FFF2-40B4-BE49-F238E27FC236}">
                      <a16:creationId xmlns:a16="http://schemas.microsoft.com/office/drawing/2014/main" id="{DCF5D3BF-032C-C975-D95E-18D331D718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38" y="2890"/>
                  <a:ext cx="855" cy="669"/>
                </a:xfrm>
                <a:custGeom>
                  <a:avLst/>
                  <a:gdLst>
                    <a:gd name="T0" fmla="*/ 1104 w 1195"/>
                    <a:gd name="T1" fmla="*/ 1014 h 1014"/>
                    <a:gd name="T2" fmla="*/ 1153 w 1195"/>
                    <a:gd name="T3" fmla="*/ 965 h 1014"/>
                    <a:gd name="T4" fmla="*/ 1195 w 1195"/>
                    <a:gd name="T5" fmla="*/ 1007 h 1014"/>
                    <a:gd name="T6" fmla="*/ 1161 w 1195"/>
                    <a:gd name="T7" fmla="*/ 1010 h 1014"/>
                    <a:gd name="T8" fmla="*/ 1104 w 1195"/>
                    <a:gd name="T9" fmla="*/ 1014 h 1014"/>
                    <a:gd name="T10" fmla="*/ 964 w 1195"/>
                    <a:gd name="T11" fmla="*/ 965 h 1014"/>
                    <a:gd name="T12" fmla="*/ 613 w 1195"/>
                    <a:gd name="T13" fmla="*/ 613 h 1014"/>
                    <a:gd name="T14" fmla="*/ 707 w 1195"/>
                    <a:gd name="T15" fmla="*/ 519 h 1014"/>
                    <a:gd name="T16" fmla="*/ 1059 w 1195"/>
                    <a:gd name="T17" fmla="*/ 871 h 1014"/>
                    <a:gd name="T18" fmla="*/ 964 w 1195"/>
                    <a:gd name="T19" fmla="*/ 965 h 1014"/>
                    <a:gd name="T20" fmla="*/ 519 w 1195"/>
                    <a:gd name="T21" fmla="*/ 519 h 1014"/>
                    <a:gd name="T22" fmla="*/ 167 w 1195"/>
                    <a:gd name="T23" fmla="*/ 168 h 1014"/>
                    <a:gd name="T24" fmla="*/ 262 w 1195"/>
                    <a:gd name="T25" fmla="*/ 73 h 1014"/>
                    <a:gd name="T26" fmla="*/ 613 w 1195"/>
                    <a:gd name="T27" fmla="*/ 425 h 1014"/>
                    <a:gd name="T28" fmla="*/ 519 w 1195"/>
                    <a:gd name="T29" fmla="*/ 519 h 1014"/>
                    <a:gd name="T30" fmla="*/ 73 w 1195"/>
                    <a:gd name="T31" fmla="*/ 73 h 1014"/>
                    <a:gd name="T32" fmla="*/ 0 w 1195"/>
                    <a:gd name="T33" fmla="*/ 0 h 1014"/>
                    <a:gd name="T34" fmla="*/ 146 w 1195"/>
                    <a:gd name="T35" fmla="*/ 0 h 1014"/>
                    <a:gd name="T36" fmla="*/ 73 w 1195"/>
                    <a:gd name="T37" fmla="*/ 73 h 10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95" h="1014">
                      <a:moveTo>
                        <a:pt x="1104" y="1014"/>
                      </a:moveTo>
                      <a:lnTo>
                        <a:pt x="1153" y="965"/>
                      </a:lnTo>
                      <a:lnTo>
                        <a:pt x="1195" y="1007"/>
                      </a:lnTo>
                      <a:cubicBezTo>
                        <a:pt x="1184" y="1008"/>
                        <a:pt x="1173" y="1009"/>
                        <a:pt x="1161" y="1010"/>
                      </a:cubicBezTo>
                      <a:cubicBezTo>
                        <a:pt x="1142" y="1011"/>
                        <a:pt x="1123" y="1013"/>
                        <a:pt x="1104" y="1014"/>
                      </a:cubicBezTo>
                      <a:close/>
                      <a:moveTo>
                        <a:pt x="964" y="965"/>
                      </a:moveTo>
                      <a:lnTo>
                        <a:pt x="613" y="613"/>
                      </a:lnTo>
                      <a:lnTo>
                        <a:pt x="707" y="519"/>
                      </a:lnTo>
                      <a:lnTo>
                        <a:pt x="1059" y="871"/>
                      </a:lnTo>
                      <a:lnTo>
                        <a:pt x="964" y="965"/>
                      </a:lnTo>
                      <a:close/>
                      <a:moveTo>
                        <a:pt x="519" y="519"/>
                      </a:moveTo>
                      <a:lnTo>
                        <a:pt x="167" y="168"/>
                      </a:lnTo>
                      <a:lnTo>
                        <a:pt x="262" y="73"/>
                      </a:lnTo>
                      <a:lnTo>
                        <a:pt x="613" y="425"/>
                      </a:lnTo>
                      <a:lnTo>
                        <a:pt x="519" y="519"/>
                      </a:lnTo>
                      <a:close/>
                      <a:moveTo>
                        <a:pt x="73" y="73"/>
                      </a:moveTo>
                      <a:lnTo>
                        <a:pt x="0" y="0"/>
                      </a:lnTo>
                      <a:lnTo>
                        <a:pt x="146" y="0"/>
                      </a:lnTo>
                      <a:lnTo>
                        <a:pt x="73" y="73"/>
                      </a:lnTo>
                      <a:close/>
                    </a:path>
                  </a:pathLst>
                </a:custGeom>
                <a:solidFill>
                  <a:srgbClr val="F797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55" name="Freeform 204">
                  <a:extLst>
                    <a:ext uri="{FF2B5EF4-FFF2-40B4-BE49-F238E27FC236}">
                      <a16:creationId xmlns:a16="http://schemas.microsoft.com/office/drawing/2014/main" id="{CFB23CB3-36BF-4BC3-5BAA-359EDB5267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75" y="2890"/>
                  <a:ext cx="758" cy="620"/>
                </a:xfrm>
                <a:custGeom>
                  <a:avLst/>
                  <a:gdLst>
                    <a:gd name="T0" fmla="*/ 940 w 1059"/>
                    <a:gd name="T1" fmla="*/ 940 h 940"/>
                    <a:gd name="T2" fmla="*/ 613 w 1059"/>
                    <a:gd name="T3" fmla="*/ 613 h 940"/>
                    <a:gd name="T4" fmla="*/ 708 w 1059"/>
                    <a:gd name="T5" fmla="*/ 519 h 940"/>
                    <a:gd name="T6" fmla="*/ 1059 w 1059"/>
                    <a:gd name="T7" fmla="*/ 871 h 940"/>
                    <a:gd name="T8" fmla="*/ 999 w 1059"/>
                    <a:gd name="T9" fmla="*/ 931 h 940"/>
                    <a:gd name="T10" fmla="*/ 940 w 1059"/>
                    <a:gd name="T11" fmla="*/ 940 h 940"/>
                    <a:gd name="T12" fmla="*/ 519 w 1059"/>
                    <a:gd name="T13" fmla="*/ 519 h 940"/>
                    <a:gd name="T14" fmla="*/ 168 w 1059"/>
                    <a:gd name="T15" fmla="*/ 168 h 940"/>
                    <a:gd name="T16" fmla="*/ 262 w 1059"/>
                    <a:gd name="T17" fmla="*/ 73 h 940"/>
                    <a:gd name="T18" fmla="*/ 613 w 1059"/>
                    <a:gd name="T19" fmla="*/ 425 h 940"/>
                    <a:gd name="T20" fmla="*/ 519 w 1059"/>
                    <a:gd name="T21" fmla="*/ 519 h 940"/>
                    <a:gd name="T22" fmla="*/ 73 w 1059"/>
                    <a:gd name="T23" fmla="*/ 73 h 940"/>
                    <a:gd name="T24" fmla="*/ 0 w 1059"/>
                    <a:gd name="T25" fmla="*/ 0 h 940"/>
                    <a:gd name="T26" fmla="*/ 147 w 1059"/>
                    <a:gd name="T27" fmla="*/ 0 h 940"/>
                    <a:gd name="T28" fmla="*/ 73 w 1059"/>
                    <a:gd name="T29" fmla="*/ 73 h 9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59" h="940">
                      <a:moveTo>
                        <a:pt x="940" y="940"/>
                      </a:moveTo>
                      <a:lnTo>
                        <a:pt x="613" y="613"/>
                      </a:lnTo>
                      <a:lnTo>
                        <a:pt x="708" y="519"/>
                      </a:lnTo>
                      <a:lnTo>
                        <a:pt x="1059" y="871"/>
                      </a:lnTo>
                      <a:lnTo>
                        <a:pt x="999" y="931"/>
                      </a:lnTo>
                      <a:cubicBezTo>
                        <a:pt x="979" y="934"/>
                        <a:pt x="960" y="937"/>
                        <a:pt x="940" y="940"/>
                      </a:cubicBezTo>
                      <a:moveTo>
                        <a:pt x="519" y="519"/>
                      </a:moveTo>
                      <a:lnTo>
                        <a:pt x="168" y="168"/>
                      </a:lnTo>
                      <a:lnTo>
                        <a:pt x="262" y="73"/>
                      </a:lnTo>
                      <a:lnTo>
                        <a:pt x="613" y="425"/>
                      </a:lnTo>
                      <a:lnTo>
                        <a:pt x="519" y="519"/>
                      </a:lnTo>
                      <a:close/>
                      <a:moveTo>
                        <a:pt x="73" y="73"/>
                      </a:moveTo>
                      <a:lnTo>
                        <a:pt x="0" y="0"/>
                      </a:lnTo>
                      <a:lnTo>
                        <a:pt x="147" y="0"/>
                      </a:lnTo>
                      <a:lnTo>
                        <a:pt x="73" y="73"/>
                      </a:lnTo>
                      <a:close/>
                    </a:path>
                  </a:pathLst>
                </a:custGeom>
                <a:solidFill>
                  <a:srgbClr val="F797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14" name="Freeform 206">
                <a:extLst>
                  <a:ext uri="{FF2B5EF4-FFF2-40B4-BE49-F238E27FC236}">
                    <a16:creationId xmlns:a16="http://schemas.microsoft.com/office/drawing/2014/main" id="{B6F64C1B-9DCD-0C89-F741-3B29654D75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13" y="2890"/>
                <a:ext cx="461" cy="425"/>
              </a:xfrm>
              <a:custGeom>
                <a:avLst/>
                <a:gdLst>
                  <a:gd name="T0" fmla="*/ 644 w 644"/>
                  <a:gd name="T1" fmla="*/ 644 h 644"/>
                  <a:gd name="T2" fmla="*/ 613 w 644"/>
                  <a:gd name="T3" fmla="*/ 613 h 644"/>
                  <a:gd name="T4" fmla="*/ 629 w 644"/>
                  <a:gd name="T5" fmla="*/ 597 h 644"/>
                  <a:gd name="T6" fmla="*/ 644 w 644"/>
                  <a:gd name="T7" fmla="*/ 644 h 644"/>
                  <a:gd name="T8" fmla="*/ 519 w 644"/>
                  <a:gd name="T9" fmla="*/ 519 h 644"/>
                  <a:gd name="T10" fmla="*/ 167 w 644"/>
                  <a:gd name="T11" fmla="*/ 168 h 644"/>
                  <a:gd name="T12" fmla="*/ 261 w 644"/>
                  <a:gd name="T13" fmla="*/ 73 h 644"/>
                  <a:gd name="T14" fmla="*/ 563 w 644"/>
                  <a:gd name="T15" fmla="*/ 375 h 644"/>
                  <a:gd name="T16" fmla="*/ 586 w 644"/>
                  <a:gd name="T17" fmla="*/ 452 h 644"/>
                  <a:gd name="T18" fmla="*/ 519 w 644"/>
                  <a:gd name="T19" fmla="*/ 519 h 644"/>
                  <a:gd name="T20" fmla="*/ 73 w 644"/>
                  <a:gd name="T21" fmla="*/ 73 h 644"/>
                  <a:gd name="T22" fmla="*/ 0 w 644"/>
                  <a:gd name="T23" fmla="*/ 0 h 644"/>
                  <a:gd name="T24" fmla="*/ 146 w 644"/>
                  <a:gd name="T25" fmla="*/ 0 h 644"/>
                  <a:gd name="T26" fmla="*/ 73 w 644"/>
                  <a:gd name="T27" fmla="*/ 73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4" h="644">
                    <a:moveTo>
                      <a:pt x="644" y="644"/>
                    </a:moveTo>
                    <a:lnTo>
                      <a:pt x="613" y="613"/>
                    </a:lnTo>
                    <a:lnTo>
                      <a:pt x="629" y="597"/>
                    </a:lnTo>
                    <a:lnTo>
                      <a:pt x="644" y="644"/>
                    </a:lnTo>
                    <a:moveTo>
                      <a:pt x="519" y="519"/>
                    </a:moveTo>
                    <a:lnTo>
                      <a:pt x="167" y="168"/>
                    </a:lnTo>
                    <a:lnTo>
                      <a:pt x="261" y="73"/>
                    </a:lnTo>
                    <a:lnTo>
                      <a:pt x="563" y="375"/>
                    </a:lnTo>
                    <a:lnTo>
                      <a:pt x="586" y="452"/>
                    </a:lnTo>
                    <a:lnTo>
                      <a:pt x="519" y="519"/>
                    </a:lnTo>
                    <a:moveTo>
                      <a:pt x="73" y="73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73" y="73"/>
                    </a:lnTo>
                    <a:close/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5" name="Freeform 207">
                <a:extLst>
                  <a:ext uri="{FF2B5EF4-FFF2-40B4-BE49-F238E27FC236}">
                    <a16:creationId xmlns:a16="http://schemas.microsoft.com/office/drawing/2014/main" id="{11200340-53C4-95A8-A69F-F8180E910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" y="3232"/>
                <a:ext cx="319" cy="261"/>
              </a:xfrm>
              <a:custGeom>
                <a:avLst/>
                <a:gdLst>
                  <a:gd name="T0" fmla="*/ 44 w 446"/>
                  <a:gd name="T1" fmla="*/ 395 h 395"/>
                  <a:gd name="T2" fmla="*/ 0 w 446"/>
                  <a:gd name="T3" fmla="*/ 352 h 395"/>
                  <a:gd name="T4" fmla="*/ 352 w 446"/>
                  <a:gd name="T5" fmla="*/ 0 h 395"/>
                  <a:gd name="T6" fmla="*/ 446 w 446"/>
                  <a:gd name="T7" fmla="*/ 94 h 395"/>
                  <a:gd name="T8" fmla="*/ 168 w 446"/>
                  <a:gd name="T9" fmla="*/ 373 h 395"/>
                  <a:gd name="T10" fmla="*/ 85 w 446"/>
                  <a:gd name="T11" fmla="*/ 388 h 395"/>
                  <a:gd name="T12" fmla="*/ 44 w 446"/>
                  <a:gd name="T13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6" h="395">
                    <a:moveTo>
                      <a:pt x="44" y="395"/>
                    </a:moveTo>
                    <a:lnTo>
                      <a:pt x="0" y="352"/>
                    </a:lnTo>
                    <a:lnTo>
                      <a:pt x="352" y="0"/>
                    </a:lnTo>
                    <a:lnTo>
                      <a:pt x="446" y="94"/>
                    </a:lnTo>
                    <a:lnTo>
                      <a:pt x="168" y="373"/>
                    </a:lnTo>
                    <a:cubicBezTo>
                      <a:pt x="141" y="378"/>
                      <a:pt x="113" y="383"/>
                      <a:pt x="85" y="388"/>
                    </a:cubicBezTo>
                    <a:cubicBezTo>
                      <a:pt x="72" y="391"/>
                      <a:pt x="58" y="393"/>
                      <a:pt x="44" y="395"/>
                    </a:cubicBezTo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6" name="Freeform 208">
                <a:extLst>
                  <a:ext uri="{FF2B5EF4-FFF2-40B4-BE49-F238E27FC236}">
                    <a16:creationId xmlns:a16="http://schemas.microsoft.com/office/drawing/2014/main" id="{09CDB7A2-8032-457D-4CDB-491A0957A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0" y="3464"/>
                <a:ext cx="74" cy="40"/>
              </a:xfrm>
              <a:custGeom>
                <a:avLst/>
                <a:gdLst>
                  <a:gd name="T0" fmla="*/ 0 w 104"/>
                  <a:gd name="T1" fmla="*/ 60 h 60"/>
                  <a:gd name="T2" fmla="*/ 60 w 104"/>
                  <a:gd name="T3" fmla="*/ 0 h 60"/>
                  <a:gd name="T4" fmla="*/ 104 w 104"/>
                  <a:gd name="T5" fmla="*/ 43 h 60"/>
                  <a:gd name="T6" fmla="*/ 87 w 104"/>
                  <a:gd name="T7" fmla="*/ 46 h 60"/>
                  <a:gd name="T8" fmla="*/ 0 w 104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60">
                    <a:moveTo>
                      <a:pt x="0" y="60"/>
                    </a:moveTo>
                    <a:lnTo>
                      <a:pt x="60" y="0"/>
                    </a:lnTo>
                    <a:lnTo>
                      <a:pt x="104" y="43"/>
                    </a:lnTo>
                    <a:cubicBezTo>
                      <a:pt x="98" y="44"/>
                      <a:pt x="93" y="45"/>
                      <a:pt x="87" y="46"/>
                    </a:cubicBezTo>
                    <a:cubicBezTo>
                      <a:pt x="59" y="51"/>
                      <a:pt x="30" y="55"/>
                      <a:pt x="0" y="60"/>
                    </a:cubicBezTo>
                    <a:close/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7" name="Freeform 209">
                <a:extLst>
                  <a:ext uri="{FF2B5EF4-FFF2-40B4-BE49-F238E27FC236}">
                    <a16:creationId xmlns:a16="http://schemas.microsoft.com/office/drawing/2014/main" id="{A4E7BDAB-4745-82E5-EDA2-705D98A7B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4" y="3188"/>
                <a:ext cx="79" cy="106"/>
              </a:xfrm>
              <a:custGeom>
                <a:avLst/>
                <a:gdLst>
                  <a:gd name="T0" fmla="*/ 68 w 79"/>
                  <a:gd name="T1" fmla="*/ 106 h 106"/>
                  <a:gd name="T2" fmla="*/ 0 w 79"/>
                  <a:gd name="T3" fmla="*/ 44 h 106"/>
                  <a:gd name="T4" fmla="*/ 48 w 79"/>
                  <a:gd name="T5" fmla="*/ 0 h 106"/>
                  <a:gd name="T6" fmla="*/ 79 w 79"/>
                  <a:gd name="T7" fmla="*/ 96 h 106"/>
                  <a:gd name="T8" fmla="*/ 68 w 79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06">
                    <a:moveTo>
                      <a:pt x="68" y="106"/>
                    </a:moveTo>
                    <a:lnTo>
                      <a:pt x="0" y="44"/>
                    </a:lnTo>
                    <a:lnTo>
                      <a:pt x="48" y="0"/>
                    </a:lnTo>
                    <a:lnTo>
                      <a:pt x="79" y="96"/>
                    </a:lnTo>
                    <a:lnTo>
                      <a:pt x="68" y="106"/>
                    </a:lnTo>
                    <a:close/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8" name="Freeform 210">
                <a:extLst>
                  <a:ext uri="{FF2B5EF4-FFF2-40B4-BE49-F238E27FC236}">
                    <a16:creationId xmlns:a16="http://schemas.microsoft.com/office/drawing/2014/main" id="{3019110E-61F0-2DAA-F6AB-CFB7B92E11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3" y="2890"/>
                <a:ext cx="870" cy="678"/>
              </a:xfrm>
              <a:custGeom>
                <a:avLst/>
                <a:gdLst>
                  <a:gd name="T0" fmla="*/ 0 w 1216"/>
                  <a:gd name="T1" fmla="*/ 1028 h 1028"/>
                  <a:gd name="T2" fmla="*/ 62 w 1216"/>
                  <a:gd name="T3" fmla="*/ 965 h 1028"/>
                  <a:gd name="T4" fmla="*/ 118 w 1216"/>
                  <a:gd name="T5" fmla="*/ 1020 h 1028"/>
                  <a:gd name="T6" fmla="*/ 0 w 1216"/>
                  <a:gd name="T7" fmla="*/ 1028 h 1028"/>
                  <a:gd name="T8" fmla="*/ 251 w 1216"/>
                  <a:gd name="T9" fmla="*/ 965 h 1028"/>
                  <a:gd name="T10" fmla="*/ 157 w 1216"/>
                  <a:gd name="T11" fmla="*/ 871 h 1028"/>
                  <a:gd name="T12" fmla="*/ 508 w 1216"/>
                  <a:gd name="T13" fmla="*/ 519 h 1028"/>
                  <a:gd name="T14" fmla="*/ 602 w 1216"/>
                  <a:gd name="T15" fmla="*/ 613 h 1028"/>
                  <a:gd name="T16" fmla="*/ 251 w 1216"/>
                  <a:gd name="T17" fmla="*/ 965 h 1028"/>
                  <a:gd name="T18" fmla="*/ 697 w 1216"/>
                  <a:gd name="T19" fmla="*/ 519 h 1028"/>
                  <a:gd name="T20" fmla="*/ 602 w 1216"/>
                  <a:gd name="T21" fmla="*/ 425 h 1028"/>
                  <a:gd name="T22" fmla="*/ 954 w 1216"/>
                  <a:gd name="T23" fmla="*/ 73 h 1028"/>
                  <a:gd name="T24" fmla="*/ 1048 w 1216"/>
                  <a:gd name="T25" fmla="*/ 168 h 1028"/>
                  <a:gd name="T26" fmla="*/ 697 w 1216"/>
                  <a:gd name="T27" fmla="*/ 519 h 1028"/>
                  <a:gd name="T28" fmla="*/ 1142 w 1216"/>
                  <a:gd name="T29" fmla="*/ 73 h 1028"/>
                  <a:gd name="T30" fmla="*/ 1069 w 1216"/>
                  <a:gd name="T31" fmla="*/ 0 h 1028"/>
                  <a:gd name="T32" fmla="*/ 1216 w 1216"/>
                  <a:gd name="T33" fmla="*/ 0 h 1028"/>
                  <a:gd name="T34" fmla="*/ 1142 w 1216"/>
                  <a:gd name="T35" fmla="*/ 73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6" h="1028">
                    <a:moveTo>
                      <a:pt x="0" y="1028"/>
                    </a:moveTo>
                    <a:lnTo>
                      <a:pt x="62" y="965"/>
                    </a:lnTo>
                    <a:lnTo>
                      <a:pt x="118" y="1020"/>
                    </a:lnTo>
                    <a:cubicBezTo>
                      <a:pt x="79" y="1023"/>
                      <a:pt x="39" y="1025"/>
                      <a:pt x="0" y="1028"/>
                    </a:cubicBezTo>
                    <a:close/>
                    <a:moveTo>
                      <a:pt x="251" y="965"/>
                    </a:moveTo>
                    <a:lnTo>
                      <a:pt x="157" y="871"/>
                    </a:lnTo>
                    <a:lnTo>
                      <a:pt x="508" y="519"/>
                    </a:lnTo>
                    <a:lnTo>
                      <a:pt x="602" y="613"/>
                    </a:lnTo>
                    <a:lnTo>
                      <a:pt x="251" y="965"/>
                    </a:lnTo>
                    <a:moveTo>
                      <a:pt x="697" y="519"/>
                    </a:moveTo>
                    <a:lnTo>
                      <a:pt x="602" y="425"/>
                    </a:lnTo>
                    <a:lnTo>
                      <a:pt x="954" y="73"/>
                    </a:lnTo>
                    <a:lnTo>
                      <a:pt x="1048" y="168"/>
                    </a:lnTo>
                    <a:lnTo>
                      <a:pt x="697" y="519"/>
                    </a:lnTo>
                    <a:moveTo>
                      <a:pt x="1142" y="73"/>
                    </a:moveTo>
                    <a:lnTo>
                      <a:pt x="1069" y="0"/>
                    </a:lnTo>
                    <a:lnTo>
                      <a:pt x="1216" y="0"/>
                    </a:lnTo>
                    <a:lnTo>
                      <a:pt x="1142" y="73"/>
                    </a:lnTo>
                    <a:close/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" name="Freeform 211">
                <a:extLst>
                  <a:ext uri="{FF2B5EF4-FFF2-40B4-BE49-F238E27FC236}">
                    <a16:creationId xmlns:a16="http://schemas.microsoft.com/office/drawing/2014/main" id="{167F7F48-8A7A-70B4-473A-374B10672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3464"/>
                <a:ext cx="135" cy="99"/>
              </a:xfrm>
              <a:custGeom>
                <a:avLst/>
                <a:gdLst>
                  <a:gd name="T0" fmla="*/ 56 w 189"/>
                  <a:gd name="T1" fmla="*/ 149 h 149"/>
                  <a:gd name="T2" fmla="*/ 0 w 189"/>
                  <a:gd name="T3" fmla="*/ 94 h 149"/>
                  <a:gd name="T4" fmla="*/ 95 w 189"/>
                  <a:gd name="T5" fmla="*/ 0 h 149"/>
                  <a:gd name="T6" fmla="*/ 189 w 189"/>
                  <a:gd name="T7" fmla="*/ 94 h 149"/>
                  <a:gd name="T8" fmla="*/ 140 w 189"/>
                  <a:gd name="T9" fmla="*/ 143 h 149"/>
                  <a:gd name="T10" fmla="*/ 56 w 189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149">
                    <a:moveTo>
                      <a:pt x="56" y="149"/>
                    </a:moveTo>
                    <a:lnTo>
                      <a:pt x="0" y="94"/>
                    </a:lnTo>
                    <a:lnTo>
                      <a:pt x="95" y="0"/>
                    </a:lnTo>
                    <a:lnTo>
                      <a:pt x="189" y="94"/>
                    </a:lnTo>
                    <a:lnTo>
                      <a:pt x="140" y="143"/>
                    </a:lnTo>
                    <a:cubicBezTo>
                      <a:pt x="112" y="145"/>
                      <a:pt x="84" y="147"/>
                      <a:pt x="56" y="149"/>
                    </a:cubicBezTo>
                    <a:close/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" name="Freeform 212">
                <a:extLst>
                  <a:ext uri="{FF2B5EF4-FFF2-40B4-BE49-F238E27FC236}">
                    <a16:creationId xmlns:a16="http://schemas.microsoft.com/office/drawing/2014/main" id="{5F40BAE9-E481-0A99-4028-4F30CB055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" y="3170"/>
                <a:ext cx="136" cy="124"/>
              </a:xfrm>
              <a:custGeom>
                <a:avLst/>
                <a:gdLst>
                  <a:gd name="T0" fmla="*/ 68 w 136"/>
                  <a:gd name="T1" fmla="*/ 124 h 124"/>
                  <a:gd name="T2" fmla="*/ 0 w 136"/>
                  <a:gd name="T3" fmla="*/ 62 h 124"/>
                  <a:gd name="T4" fmla="*/ 68 w 136"/>
                  <a:gd name="T5" fmla="*/ 0 h 124"/>
                  <a:gd name="T6" fmla="*/ 136 w 136"/>
                  <a:gd name="T7" fmla="*/ 62 h 124"/>
                  <a:gd name="T8" fmla="*/ 68 w 136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24">
                    <a:moveTo>
                      <a:pt x="68" y="124"/>
                    </a:moveTo>
                    <a:lnTo>
                      <a:pt x="0" y="62"/>
                    </a:lnTo>
                    <a:lnTo>
                      <a:pt x="68" y="0"/>
                    </a:lnTo>
                    <a:lnTo>
                      <a:pt x="136" y="62"/>
                    </a:lnTo>
                    <a:lnTo>
                      <a:pt x="68" y="124"/>
                    </a:lnTo>
                    <a:close/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" name="Freeform 213">
                <a:extLst>
                  <a:ext uri="{FF2B5EF4-FFF2-40B4-BE49-F238E27FC236}">
                    <a16:creationId xmlns:a16="http://schemas.microsoft.com/office/drawing/2014/main" id="{2A211F51-4DD9-B837-18F2-01FFCBACD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5" y="2890"/>
                <a:ext cx="135" cy="111"/>
              </a:xfrm>
              <a:custGeom>
                <a:avLst/>
                <a:gdLst>
                  <a:gd name="T0" fmla="*/ 68 w 135"/>
                  <a:gd name="T1" fmla="*/ 111 h 111"/>
                  <a:gd name="T2" fmla="*/ 0 w 135"/>
                  <a:gd name="T3" fmla="*/ 48 h 111"/>
                  <a:gd name="T4" fmla="*/ 53 w 135"/>
                  <a:gd name="T5" fmla="*/ 0 h 111"/>
                  <a:gd name="T6" fmla="*/ 83 w 135"/>
                  <a:gd name="T7" fmla="*/ 0 h 111"/>
                  <a:gd name="T8" fmla="*/ 135 w 135"/>
                  <a:gd name="T9" fmla="*/ 48 h 111"/>
                  <a:gd name="T10" fmla="*/ 68 w 135"/>
                  <a:gd name="T11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11">
                    <a:moveTo>
                      <a:pt x="68" y="111"/>
                    </a:moveTo>
                    <a:lnTo>
                      <a:pt x="0" y="48"/>
                    </a:lnTo>
                    <a:lnTo>
                      <a:pt x="53" y="0"/>
                    </a:lnTo>
                    <a:lnTo>
                      <a:pt x="83" y="0"/>
                    </a:lnTo>
                    <a:lnTo>
                      <a:pt x="135" y="48"/>
                    </a:lnTo>
                    <a:lnTo>
                      <a:pt x="68" y="111"/>
                    </a:lnTo>
                    <a:close/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3" name="Freeform 214">
                <a:extLst>
                  <a:ext uri="{FF2B5EF4-FFF2-40B4-BE49-F238E27FC236}">
                    <a16:creationId xmlns:a16="http://schemas.microsoft.com/office/drawing/2014/main" id="{0C142ED3-9E10-23D5-EAB8-649586BD49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0" y="2890"/>
                <a:ext cx="895" cy="701"/>
              </a:xfrm>
              <a:custGeom>
                <a:avLst/>
                <a:gdLst>
                  <a:gd name="T0" fmla="*/ 0 w 1251"/>
                  <a:gd name="T1" fmla="*/ 1063 h 1063"/>
                  <a:gd name="T2" fmla="*/ 98 w 1251"/>
                  <a:gd name="T3" fmla="*/ 965 h 1063"/>
                  <a:gd name="T4" fmla="*/ 192 w 1251"/>
                  <a:gd name="T5" fmla="*/ 1059 h 1063"/>
                  <a:gd name="T6" fmla="*/ 150 w 1251"/>
                  <a:gd name="T7" fmla="*/ 1060 h 1063"/>
                  <a:gd name="T8" fmla="*/ 0 w 1251"/>
                  <a:gd name="T9" fmla="*/ 1063 h 1063"/>
                  <a:gd name="T10" fmla="*/ 287 w 1251"/>
                  <a:gd name="T11" fmla="*/ 965 h 1063"/>
                  <a:gd name="T12" fmla="*/ 192 w 1251"/>
                  <a:gd name="T13" fmla="*/ 871 h 1063"/>
                  <a:gd name="T14" fmla="*/ 544 w 1251"/>
                  <a:gd name="T15" fmla="*/ 519 h 1063"/>
                  <a:gd name="T16" fmla="*/ 638 w 1251"/>
                  <a:gd name="T17" fmla="*/ 613 h 1063"/>
                  <a:gd name="T18" fmla="*/ 287 w 1251"/>
                  <a:gd name="T19" fmla="*/ 965 h 1063"/>
                  <a:gd name="T20" fmla="*/ 732 w 1251"/>
                  <a:gd name="T21" fmla="*/ 519 h 1063"/>
                  <a:gd name="T22" fmla="*/ 638 w 1251"/>
                  <a:gd name="T23" fmla="*/ 425 h 1063"/>
                  <a:gd name="T24" fmla="*/ 989 w 1251"/>
                  <a:gd name="T25" fmla="*/ 73 h 1063"/>
                  <a:gd name="T26" fmla="*/ 1084 w 1251"/>
                  <a:gd name="T27" fmla="*/ 168 h 1063"/>
                  <a:gd name="T28" fmla="*/ 732 w 1251"/>
                  <a:gd name="T29" fmla="*/ 519 h 1063"/>
                  <a:gd name="T30" fmla="*/ 1178 w 1251"/>
                  <a:gd name="T31" fmla="*/ 73 h 1063"/>
                  <a:gd name="T32" fmla="*/ 1105 w 1251"/>
                  <a:gd name="T33" fmla="*/ 0 h 1063"/>
                  <a:gd name="T34" fmla="*/ 1251 w 1251"/>
                  <a:gd name="T35" fmla="*/ 0 h 1063"/>
                  <a:gd name="T36" fmla="*/ 1178 w 1251"/>
                  <a:gd name="T37" fmla="*/ 73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1" h="1063">
                    <a:moveTo>
                      <a:pt x="0" y="1063"/>
                    </a:moveTo>
                    <a:lnTo>
                      <a:pt x="98" y="965"/>
                    </a:lnTo>
                    <a:lnTo>
                      <a:pt x="192" y="1059"/>
                    </a:lnTo>
                    <a:cubicBezTo>
                      <a:pt x="178" y="1059"/>
                      <a:pt x="164" y="1059"/>
                      <a:pt x="150" y="1060"/>
                    </a:cubicBezTo>
                    <a:cubicBezTo>
                      <a:pt x="101" y="1061"/>
                      <a:pt x="50" y="1062"/>
                      <a:pt x="0" y="1063"/>
                    </a:cubicBezTo>
                    <a:moveTo>
                      <a:pt x="287" y="965"/>
                    </a:moveTo>
                    <a:lnTo>
                      <a:pt x="192" y="871"/>
                    </a:lnTo>
                    <a:lnTo>
                      <a:pt x="544" y="519"/>
                    </a:lnTo>
                    <a:lnTo>
                      <a:pt x="638" y="613"/>
                    </a:lnTo>
                    <a:lnTo>
                      <a:pt x="287" y="965"/>
                    </a:lnTo>
                    <a:moveTo>
                      <a:pt x="732" y="519"/>
                    </a:moveTo>
                    <a:lnTo>
                      <a:pt x="638" y="425"/>
                    </a:lnTo>
                    <a:lnTo>
                      <a:pt x="989" y="73"/>
                    </a:lnTo>
                    <a:lnTo>
                      <a:pt x="1084" y="168"/>
                    </a:lnTo>
                    <a:lnTo>
                      <a:pt x="732" y="519"/>
                    </a:lnTo>
                    <a:moveTo>
                      <a:pt x="1178" y="73"/>
                    </a:moveTo>
                    <a:lnTo>
                      <a:pt x="1105" y="0"/>
                    </a:lnTo>
                    <a:lnTo>
                      <a:pt x="1251" y="0"/>
                    </a:lnTo>
                    <a:lnTo>
                      <a:pt x="1178" y="73"/>
                    </a:lnTo>
                    <a:close/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4" name="Freeform 215">
                <a:extLst>
                  <a:ext uri="{FF2B5EF4-FFF2-40B4-BE49-F238E27FC236}">
                    <a16:creationId xmlns:a16="http://schemas.microsoft.com/office/drawing/2014/main" id="{192BD3AF-3A78-DE2C-B381-EBFADA551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3464"/>
                <a:ext cx="135" cy="124"/>
              </a:xfrm>
              <a:custGeom>
                <a:avLst/>
                <a:gdLst>
                  <a:gd name="T0" fmla="*/ 94 w 189"/>
                  <a:gd name="T1" fmla="*/ 188 h 188"/>
                  <a:gd name="T2" fmla="*/ 0 w 189"/>
                  <a:gd name="T3" fmla="*/ 94 h 188"/>
                  <a:gd name="T4" fmla="*/ 94 w 189"/>
                  <a:gd name="T5" fmla="*/ 0 h 188"/>
                  <a:gd name="T6" fmla="*/ 189 w 189"/>
                  <a:gd name="T7" fmla="*/ 94 h 188"/>
                  <a:gd name="T8" fmla="*/ 95 w 189"/>
                  <a:gd name="T9" fmla="*/ 188 h 188"/>
                  <a:gd name="T10" fmla="*/ 94 w 189"/>
                  <a:gd name="T11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188">
                    <a:moveTo>
                      <a:pt x="94" y="188"/>
                    </a:moveTo>
                    <a:lnTo>
                      <a:pt x="0" y="94"/>
                    </a:lnTo>
                    <a:lnTo>
                      <a:pt x="94" y="0"/>
                    </a:lnTo>
                    <a:lnTo>
                      <a:pt x="189" y="94"/>
                    </a:lnTo>
                    <a:lnTo>
                      <a:pt x="95" y="188"/>
                    </a:lnTo>
                    <a:cubicBezTo>
                      <a:pt x="95" y="188"/>
                      <a:pt x="94" y="188"/>
                      <a:pt x="94" y="188"/>
                    </a:cubicBezTo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6">
                <a:extLst>
                  <a:ext uri="{FF2B5EF4-FFF2-40B4-BE49-F238E27FC236}">
                    <a16:creationId xmlns:a16="http://schemas.microsoft.com/office/drawing/2014/main" id="{DFE04AC3-48B7-AB4C-04C3-CB413044A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" y="3170"/>
                <a:ext cx="135" cy="124"/>
              </a:xfrm>
              <a:custGeom>
                <a:avLst/>
                <a:gdLst>
                  <a:gd name="T0" fmla="*/ 67 w 135"/>
                  <a:gd name="T1" fmla="*/ 124 h 124"/>
                  <a:gd name="T2" fmla="*/ 0 w 135"/>
                  <a:gd name="T3" fmla="*/ 62 h 124"/>
                  <a:gd name="T4" fmla="*/ 67 w 135"/>
                  <a:gd name="T5" fmla="*/ 0 h 124"/>
                  <a:gd name="T6" fmla="*/ 135 w 135"/>
                  <a:gd name="T7" fmla="*/ 62 h 124"/>
                  <a:gd name="T8" fmla="*/ 67 w 135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24">
                    <a:moveTo>
                      <a:pt x="67" y="124"/>
                    </a:moveTo>
                    <a:lnTo>
                      <a:pt x="0" y="62"/>
                    </a:lnTo>
                    <a:lnTo>
                      <a:pt x="67" y="0"/>
                    </a:lnTo>
                    <a:lnTo>
                      <a:pt x="135" y="62"/>
                    </a:lnTo>
                    <a:lnTo>
                      <a:pt x="67" y="124"/>
                    </a:lnTo>
                    <a:close/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7">
                <a:extLst>
                  <a:ext uri="{FF2B5EF4-FFF2-40B4-BE49-F238E27FC236}">
                    <a16:creationId xmlns:a16="http://schemas.microsoft.com/office/drawing/2014/main" id="{CAFAE331-8925-DAB6-D412-648D9F5A8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2890"/>
                <a:ext cx="135" cy="111"/>
              </a:xfrm>
              <a:custGeom>
                <a:avLst/>
                <a:gdLst>
                  <a:gd name="T0" fmla="*/ 67 w 135"/>
                  <a:gd name="T1" fmla="*/ 111 h 111"/>
                  <a:gd name="T2" fmla="*/ 0 w 135"/>
                  <a:gd name="T3" fmla="*/ 48 h 111"/>
                  <a:gd name="T4" fmla="*/ 52 w 135"/>
                  <a:gd name="T5" fmla="*/ 0 h 111"/>
                  <a:gd name="T6" fmla="*/ 82 w 135"/>
                  <a:gd name="T7" fmla="*/ 0 h 111"/>
                  <a:gd name="T8" fmla="*/ 135 w 135"/>
                  <a:gd name="T9" fmla="*/ 48 h 111"/>
                  <a:gd name="T10" fmla="*/ 67 w 135"/>
                  <a:gd name="T11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11">
                    <a:moveTo>
                      <a:pt x="67" y="111"/>
                    </a:moveTo>
                    <a:lnTo>
                      <a:pt x="0" y="48"/>
                    </a:lnTo>
                    <a:lnTo>
                      <a:pt x="52" y="0"/>
                    </a:lnTo>
                    <a:lnTo>
                      <a:pt x="82" y="0"/>
                    </a:lnTo>
                    <a:lnTo>
                      <a:pt x="135" y="48"/>
                    </a:lnTo>
                    <a:lnTo>
                      <a:pt x="67" y="111"/>
                    </a:lnTo>
                    <a:close/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8">
                <a:extLst>
                  <a:ext uri="{FF2B5EF4-FFF2-40B4-BE49-F238E27FC236}">
                    <a16:creationId xmlns:a16="http://schemas.microsoft.com/office/drawing/2014/main" id="{51333E60-C292-90F4-2F8F-EBC8A15CE2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4" y="2890"/>
                <a:ext cx="894" cy="702"/>
              </a:xfrm>
              <a:custGeom>
                <a:avLst/>
                <a:gdLst>
                  <a:gd name="T0" fmla="*/ 185 w 1249"/>
                  <a:gd name="T1" fmla="*/ 1064 h 1064"/>
                  <a:gd name="T2" fmla="*/ 0 w 1249"/>
                  <a:gd name="T3" fmla="*/ 1061 h 1064"/>
                  <a:gd name="T4" fmla="*/ 96 w 1249"/>
                  <a:gd name="T5" fmla="*/ 965 h 1064"/>
                  <a:gd name="T6" fmla="*/ 190 w 1249"/>
                  <a:gd name="T7" fmla="*/ 1059 h 1064"/>
                  <a:gd name="T8" fmla="*/ 185 w 1249"/>
                  <a:gd name="T9" fmla="*/ 1064 h 1064"/>
                  <a:gd name="T10" fmla="*/ 284 w 1249"/>
                  <a:gd name="T11" fmla="*/ 965 h 1064"/>
                  <a:gd name="T12" fmla="*/ 190 w 1249"/>
                  <a:gd name="T13" fmla="*/ 871 h 1064"/>
                  <a:gd name="T14" fmla="*/ 541 w 1249"/>
                  <a:gd name="T15" fmla="*/ 519 h 1064"/>
                  <a:gd name="T16" fmla="*/ 636 w 1249"/>
                  <a:gd name="T17" fmla="*/ 613 h 1064"/>
                  <a:gd name="T18" fmla="*/ 284 w 1249"/>
                  <a:gd name="T19" fmla="*/ 965 h 1064"/>
                  <a:gd name="T20" fmla="*/ 730 w 1249"/>
                  <a:gd name="T21" fmla="*/ 519 h 1064"/>
                  <a:gd name="T22" fmla="*/ 636 w 1249"/>
                  <a:gd name="T23" fmla="*/ 425 h 1064"/>
                  <a:gd name="T24" fmla="*/ 987 w 1249"/>
                  <a:gd name="T25" fmla="*/ 73 h 1064"/>
                  <a:gd name="T26" fmla="*/ 1081 w 1249"/>
                  <a:gd name="T27" fmla="*/ 168 h 1064"/>
                  <a:gd name="T28" fmla="*/ 730 w 1249"/>
                  <a:gd name="T29" fmla="*/ 519 h 1064"/>
                  <a:gd name="T30" fmla="*/ 1176 w 1249"/>
                  <a:gd name="T31" fmla="*/ 73 h 1064"/>
                  <a:gd name="T32" fmla="*/ 1102 w 1249"/>
                  <a:gd name="T33" fmla="*/ 0 h 1064"/>
                  <a:gd name="T34" fmla="*/ 1249 w 1249"/>
                  <a:gd name="T35" fmla="*/ 0 h 1064"/>
                  <a:gd name="T36" fmla="*/ 1176 w 1249"/>
                  <a:gd name="T37" fmla="*/ 73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9" h="1064">
                    <a:moveTo>
                      <a:pt x="185" y="1064"/>
                    </a:moveTo>
                    <a:cubicBezTo>
                      <a:pt x="123" y="1063"/>
                      <a:pt x="61" y="1062"/>
                      <a:pt x="0" y="1061"/>
                    </a:cubicBezTo>
                    <a:lnTo>
                      <a:pt x="96" y="965"/>
                    </a:lnTo>
                    <a:lnTo>
                      <a:pt x="190" y="1059"/>
                    </a:lnTo>
                    <a:lnTo>
                      <a:pt x="185" y="1064"/>
                    </a:lnTo>
                    <a:close/>
                    <a:moveTo>
                      <a:pt x="284" y="965"/>
                    </a:moveTo>
                    <a:lnTo>
                      <a:pt x="190" y="871"/>
                    </a:lnTo>
                    <a:lnTo>
                      <a:pt x="541" y="519"/>
                    </a:lnTo>
                    <a:lnTo>
                      <a:pt x="636" y="613"/>
                    </a:lnTo>
                    <a:lnTo>
                      <a:pt x="284" y="965"/>
                    </a:lnTo>
                    <a:moveTo>
                      <a:pt x="730" y="519"/>
                    </a:moveTo>
                    <a:lnTo>
                      <a:pt x="636" y="425"/>
                    </a:lnTo>
                    <a:lnTo>
                      <a:pt x="987" y="73"/>
                    </a:lnTo>
                    <a:lnTo>
                      <a:pt x="1081" y="168"/>
                    </a:lnTo>
                    <a:lnTo>
                      <a:pt x="730" y="519"/>
                    </a:lnTo>
                    <a:moveTo>
                      <a:pt x="1176" y="73"/>
                    </a:moveTo>
                    <a:lnTo>
                      <a:pt x="1102" y="0"/>
                    </a:lnTo>
                    <a:lnTo>
                      <a:pt x="1249" y="0"/>
                    </a:lnTo>
                    <a:lnTo>
                      <a:pt x="1176" y="73"/>
                    </a:lnTo>
                    <a:close/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8" name="Freeform 219">
                <a:extLst>
                  <a:ext uri="{FF2B5EF4-FFF2-40B4-BE49-F238E27FC236}">
                    <a16:creationId xmlns:a16="http://schemas.microsoft.com/office/drawing/2014/main" id="{5C973671-7517-9E43-9CFF-70845F1D7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3464"/>
                <a:ext cx="135" cy="124"/>
              </a:xfrm>
              <a:custGeom>
                <a:avLst/>
                <a:gdLst>
                  <a:gd name="T0" fmla="*/ 67 w 135"/>
                  <a:gd name="T1" fmla="*/ 124 h 124"/>
                  <a:gd name="T2" fmla="*/ 0 w 135"/>
                  <a:gd name="T3" fmla="*/ 62 h 124"/>
                  <a:gd name="T4" fmla="*/ 67 w 135"/>
                  <a:gd name="T5" fmla="*/ 0 h 124"/>
                  <a:gd name="T6" fmla="*/ 135 w 135"/>
                  <a:gd name="T7" fmla="*/ 62 h 124"/>
                  <a:gd name="T8" fmla="*/ 67 w 135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24">
                    <a:moveTo>
                      <a:pt x="67" y="124"/>
                    </a:moveTo>
                    <a:lnTo>
                      <a:pt x="0" y="62"/>
                    </a:lnTo>
                    <a:lnTo>
                      <a:pt x="67" y="0"/>
                    </a:lnTo>
                    <a:lnTo>
                      <a:pt x="135" y="62"/>
                    </a:lnTo>
                    <a:lnTo>
                      <a:pt x="67" y="124"/>
                    </a:lnTo>
                    <a:close/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9" name="Freeform 220">
                <a:extLst>
                  <a:ext uri="{FF2B5EF4-FFF2-40B4-BE49-F238E27FC236}">
                    <a16:creationId xmlns:a16="http://schemas.microsoft.com/office/drawing/2014/main" id="{F260E183-BE33-740B-5157-11BA20BAB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3170"/>
                <a:ext cx="136" cy="124"/>
              </a:xfrm>
              <a:custGeom>
                <a:avLst/>
                <a:gdLst>
                  <a:gd name="T0" fmla="*/ 68 w 136"/>
                  <a:gd name="T1" fmla="*/ 124 h 124"/>
                  <a:gd name="T2" fmla="*/ 0 w 136"/>
                  <a:gd name="T3" fmla="*/ 62 h 124"/>
                  <a:gd name="T4" fmla="*/ 68 w 136"/>
                  <a:gd name="T5" fmla="*/ 0 h 124"/>
                  <a:gd name="T6" fmla="*/ 136 w 136"/>
                  <a:gd name="T7" fmla="*/ 62 h 124"/>
                  <a:gd name="T8" fmla="*/ 68 w 136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24">
                    <a:moveTo>
                      <a:pt x="68" y="124"/>
                    </a:moveTo>
                    <a:lnTo>
                      <a:pt x="0" y="62"/>
                    </a:lnTo>
                    <a:lnTo>
                      <a:pt x="68" y="0"/>
                    </a:lnTo>
                    <a:lnTo>
                      <a:pt x="136" y="62"/>
                    </a:lnTo>
                    <a:lnTo>
                      <a:pt x="68" y="124"/>
                    </a:lnTo>
                    <a:close/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0" name="Freeform 221">
                <a:extLst>
                  <a:ext uri="{FF2B5EF4-FFF2-40B4-BE49-F238E27FC236}">
                    <a16:creationId xmlns:a16="http://schemas.microsoft.com/office/drawing/2014/main" id="{008E1D65-D712-BFAF-7DF1-042440A6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2890"/>
                <a:ext cx="135" cy="111"/>
              </a:xfrm>
              <a:custGeom>
                <a:avLst/>
                <a:gdLst>
                  <a:gd name="T0" fmla="*/ 68 w 135"/>
                  <a:gd name="T1" fmla="*/ 111 h 111"/>
                  <a:gd name="T2" fmla="*/ 0 w 135"/>
                  <a:gd name="T3" fmla="*/ 48 h 111"/>
                  <a:gd name="T4" fmla="*/ 53 w 135"/>
                  <a:gd name="T5" fmla="*/ 0 h 111"/>
                  <a:gd name="T6" fmla="*/ 83 w 135"/>
                  <a:gd name="T7" fmla="*/ 0 h 111"/>
                  <a:gd name="T8" fmla="*/ 135 w 135"/>
                  <a:gd name="T9" fmla="*/ 48 h 111"/>
                  <a:gd name="T10" fmla="*/ 68 w 135"/>
                  <a:gd name="T11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11">
                    <a:moveTo>
                      <a:pt x="68" y="111"/>
                    </a:moveTo>
                    <a:lnTo>
                      <a:pt x="0" y="48"/>
                    </a:lnTo>
                    <a:lnTo>
                      <a:pt x="53" y="0"/>
                    </a:lnTo>
                    <a:lnTo>
                      <a:pt x="83" y="0"/>
                    </a:lnTo>
                    <a:lnTo>
                      <a:pt x="135" y="48"/>
                    </a:lnTo>
                    <a:lnTo>
                      <a:pt x="68" y="111"/>
                    </a:lnTo>
                    <a:close/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1" name="Freeform 222">
                <a:extLst>
                  <a:ext uri="{FF2B5EF4-FFF2-40B4-BE49-F238E27FC236}">
                    <a16:creationId xmlns:a16="http://schemas.microsoft.com/office/drawing/2014/main" id="{B564AD0F-FA69-BC89-9AA5-609EC1F26F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74" y="2890"/>
                <a:ext cx="866" cy="680"/>
              </a:xfrm>
              <a:custGeom>
                <a:avLst/>
                <a:gdLst>
                  <a:gd name="T0" fmla="*/ 124 w 1211"/>
                  <a:gd name="T1" fmla="*/ 1031 h 1031"/>
                  <a:gd name="T2" fmla="*/ 39 w 1211"/>
                  <a:gd name="T3" fmla="*/ 1025 h 1031"/>
                  <a:gd name="T4" fmla="*/ 0 w 1211"/>
                  <a:gd name="T5" fmla="*/ 1023 h 1031"/>
                  <a:gd name="T6" fmla="*/ 58 w 1211"/>
                  <a:gd name="T7" fmla="*/ 965 h 1031"/>
                  <a:gd name="T8" fmla="*/ 124 w 1211"/>
                  <a:gd name="T9" fmla="*/ 1031 h 1031"/>
                  <a:gd name="T10" fmla="*/ 247 w 1211"/>
                  <a:gd name="T11" fmla="*/ 965 h 1031"/>
                  <a:gd name="T12" fmla="*/ 152 w 1211"/>
                  <a:gd name="T13" fmla="*/ 871 h 1031"/>
                  <a:gd name="T14" fmla="*/ 504 w 1211"/>
                  <a:gd name="T15" fmla="*/ 519 h 1031"/>
                  <a:gd name="T16" fmla="*/ 598 w 1211"/>
                  <a:gd name="T17" fmla="*/ 613 h 1031"/>
                  <a:gd name="T18" fmla="*/ 247 w 1211"/>
                  <a:gd name="T19" fmla="*/ 965 h 1031"/>
                  <a:gd name="T20" fmla="*/ 692 w 1211"/>
                  <a:gd name="T21" fmla="*/ 519 h 1031"/>
                  <a:gd name="T22" fmla="*/ 598 w 1211"/>
                  <a:gd name="T23" fmla="*/ 425 h 1031"/>
                  <a:gd name="T24" fmla="*/ 950 w 1211"/>
                  <a:gd name="T25" fmla="*/ 73 h 1031"/>
                  <a:gd name="T26" fmla="*/ 1044 w 1211"/>
                  <a:gd name="T27" fmla="*/ 168 h 1031"/>
                  <a:gd name="T28" fmla="*/ 692 w 1211"/>
                  <a:gd name="T29" fmla="*/ 519 h 1031"/>
                  <a:gd name="T30" fmla="*/ 1138 w 1211"/>
                  <a:gd name="T31" fmla="*/ 73 h 1031"/>
                  <a:gd name="T32" fmla="*/ 1065 w 1211"/>
                  <a:gd name="T33" fmla="*/ 0 h 1031"/>
                  <a:gd name="T34" fmla="*/ 1211 w 1211"/>
                  <a:gd name="T35" fmla="*/ 0 h 1031"/>
                  <a:gd name="T36" fmla="*/ 1138 w 1211"/>
                  <a:gd name="T37" fmla="*/ 73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1" h="1031">
                    <a:moveTo>
                      <a:pt x="124" y="1031"/>
                    </a:moveTo>
                    <a:cubicBezTo>
                      <a:pt x="95" y="1029"/>
                      <a:pt x="67" y="1027"/>
                      <a:pt x="39" y="1025"/>
                    </a:cubicBezTo>
                    <a:cubicBezTo>
                      <a:pt x="26" y="1024"/>
                      <a:pt x="13" y="1024"/>
                      <a:pt x="0" y="1023"/>
                    </a:cubicBezTo>
                    <a:lnTo>
                      <a:pt x="58" y="965"/>
                    </a:lnTo>
                    <a:lnTo>
                      <a:pt x="124" y="1031"/>
                    </a:lnTo>
                    <a:moveTo>
                      <a:pt x="247" y="965"/>
                    </a:moveTo>
                    <a:lnTo>
                      <a:pt x="152" y="871"/>
                    </a:lnTo>
                    <a:lnTo>
                      <a:pt x="504" y="519"/>
                    </a:lnTo>
                    <a:lnTo>
                      <a:pt x="598" y="613"/>
                    </a:lnTo>
                    <a:lnTo>
                      <a:pt x="247" y="965"/>
                    </a:lnTo>
                    <a:moveTo>
                      <a:pt x="692" y="519"/>
                    </a:moveTo>
                    <a:lnTo>
                      <a:pt x="598" y="425"/>
                    </a:lnTo>
                    <a:lnTo>
                      <a:pt x="950" y="73"/>
                    </a:lnTo>
                    <a:lnTo>
                      <a:pt x="1044" y="168"/>
                    </a:lnTo>
                    <a:lnTo>
                      <a:pt x="692" y="519"/>
                    </a:lnTo>
                    <a:moveTo>
                      <a:pt x="1138" y="73"/>
                    </a:moveTo>
                    <a:lnTo>
                      <a:pt x="1065" y="0"/>
                    </a:lnTo>
                    <a:lnTo>
                      <a:pt x="1211" y="0"/>
                    </a:lnTo>
                    <a:lnTo>
                      <a:pt x="1138" y="73"/>
                    </a:lnTo>
                    <a:close/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2" name="Freeform 223">
                <a:extLst>
                  <a:ext uri="{FF2B5EF4-FFF2-40B4-BE49-F238E27FC236}">
                    <a16:creationId xmlns:a16="http://schemas.microsoft.com/office/drawing/2014/main" id="{85F66C8E-DD51-6EA0-1080-95185C6E0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" y="3464"/>
                <a:ext cx="135" cy="108"/>
              </a:xfrm>
              <a:custGeom>
                <a:avLst/>
                <a:gdLst>
                  <a:gd name="T0" fmla="*/ 119 w 189"/>
                  <a:gd name="T1" fmla="*/ 163 h 163"/>
                  <a:gd name="T2" fmla="*/ 66 w 189"/>
                  <a:gd name="T3" fmla="*/ 160 h 163"/>
                  <a:gd name="T4" fmla="*/ 0 w 189"/>
                  <a:gd name="T5" fmla="*/ 94 h 163"/>
                  <a:gd name="T6" fmla="*/ 94 w 189"/>
                  <a:gd name="T7" fmla="*/ 0 h 163"/>
                  <a:gd name="T8" fmla="*/ 189 w 189"/>
                  <a:gd name="T9" fmla="*/ 94 h 163"/>
                  <a:gd name="T10" fmla="*/ 119 w 189"/>
                  <a:gd name="T11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163">
                    <a:moveTo>
                      <a:pt x="119" y="163"/>
                    </a:moveTo>
                    <a:cubicBezTo>
                      <a:pt x="101" y="162"/>
                      <a:pt x="84" y="161"/>
                      <a:pt x="66" y="160"/>
                    </a:cubicBezTo>
                    <a:lnTo>
                      <a:pt x="0" y="94"/>
                    </a:lnTo>
                    <a:lnTo>
                      <a:pt x="94" y="0"/>
                    </a:lnTo>
                    <a:lnTo>
                      <a:pt x="189" y="94"/>
                    </a:lnTo>
                    <a:lnTo>
                      <a:pt x="119" y="163"/>
                    </a:lnTo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3" name="Freeform 224">
                <a:extLst>
                  <a:ext uri="{FF2B5EF4-FFF2-40B4-BE49-F238E27FC236}">
                    <a16:creationId xmlns:a16="http://schemas.microsoft.com/office/drawing/2014/main" id="{30394AF5-2110-5AA4-9EA2-24C37297B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3170"/>
                <a:ext cx="135" cy="124"/>
              </a:xfrm>
              <a:custGeom>
                <a:avLst/>
                <a:gdLst>
                  <a:gd name="T0" fmla="*/ 67 w 135"/>
                  <a:gd name="T1" fmla="*/ 124 h 124"/>
                  <a:gd name="T2" fmla="*/ 0 w 135"/>
                  <a:gd name="T3" fmla="*/ 62 h 124"/>
                  <a:gd name="T4" fmla="*/ 67 w 135"/>
                  <a:gd name="T5" fmla="*/ 0 h 124"/>
                  <a:gd name="T6" fmla="*/ 135 w 135"/>
                  <a:gd name="T7" fmla="*/ 62 h 124"/>
                  <a:gd name="T8" fmla="*/ 67 w 135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24">
                    <a:moveTo>
                      <a:pt x="67" y="124"/>
                    </a:moveTo>
                    <a:lnTo>
                      <a:pt x="0" y="62"/>
                    </a:lnTo>
                    <a:lnTo>
                      <a:pt x="67" y="0"/>
                    </a:lnTo>
                    <a:lnTo>
                      <a:pt x="135" y="62"/>
                    </a:lnTo>
                    <a:lnTo>
                      <a:pt x="67" y="124"/>
                    </a:lnTo>
                    <a:close/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4" name="Freeform 225">
                <a:extLst>
                  <a:ext uri="{FF2B5EF4-FFF2-40B4-BE49-F238E27FC236}">
                    <a16:creationId xmlns:a16="http://schemas.microsoft.com/office/drawing/2014/main" id="{0F664D5E-CA96-A8CC-56B4-F684E5F2E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890"/>
                <a:ext cx="135" cy="111"/>
              </a:xfrm>
              <a:custGeom>
                <a:avLst/>
                <a:gdLst>
                  <a:gd name="T0" fmla="*/ 67 w 135"/>
                  <a:gd name="T1" fmla="*/ 111 h 111"/>
                  <a:gd name="T2" fmla="*/ 0 w 135"/>
                  <a:gd name="T3" fmla="*/ 48 h 111"/>
                  <a:gd name="T4" fmla="*/ 52 w 135"/>
                  <a:gd name="T5" fmla="*/ 0 h 111"/>
                  <a:gd name="T6" fmla="*/ 82 w 135"/>
                  <a:gd name="T7" fmla="*/ 0 h 111"/>
                  <a:gd name="T8" fmla="*/ 135 w 135"/>
                  <a:gd name="T9" fmla="*/ 48 h 111"/>
                  <a:gd name="T10" fmla="*/ 67 w 135"/>
                  <a:gd name="T11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11">
                    <a:moveTo>
                      <a:pt x="67" y="111"/>
                    </a:moveTo>
                    <a:lnTo>
                      <a:pt x="0" y="48"/>
                    </a:lnTo>
                    <a:lnTo>
                      <a:pt x="52" y="0"/>
                    </a:lnTo>
                    <a:lnTo>
                      <a:pt x="82" y="0"/>
                    </a:lnTo>
                    <a:lnTo>
                      <a:pt x="135" y="48"/>
                    </a:lnTo>
                    <a:lnTo>
                      <a:pt x="67" y="111"/>
                    </a:lnTo>
                    <a:close/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5" name="Freeform 226">
                <a:extLst>
                  <a:ext uri="{FF2B5EF4-FFF2-40B4-BE49-F238E27FC236}">
                    <a16:creationId xmlns:a16="http://schemas.microsoft.com/office/drawing/2014/main" id="{372F2ED1-CAEB-3FB4-704D-BEDB0B2DD7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45" y="2890"/>
                <a:ext cx="758" cy="631"/>
              </a:xfrm>
              <a:custGeom>
                <a:avLst/>
                <a:gdLst>
                  <a:gd name="T0" fmla="*/ 102 w 1059"/>
                  <a:gd name="T1" fmla="*/ 957 h 957"/>
                  <a:gd name="T2" fmla="*/ 84 w 1059"/>
                  <a:gd name="T3" fmla="*/ 954 h 957"/>
                  <a:gd name="T4" fmla="*/ 0 w 1059"/>
                  <a:gd name="T5" fmla="*/ 871 h 957"/>
                  <a:gd name="T6" fmla="*/ 351 w 1059"/>
                  <a:gd name="T7" fmla="*/ 519 h 957"/>
                  <a:gd name="T8" fmla="*/ 446 w 1059"/>
                  <a:gd name="T9" fmla="*/ 613 h 957"/>
                  <a:gd name="T10" fmla="*/ 102 w 1059"/>
                  <a:gd name="T11" fmla="*/ 957 h 957"/>
                  <a:gd name="T12" fmla="*/ 540 w 1059"/>
                  <a:gd name="T13" fmla="*/ 519 h 957"/>
                  <a:gd name="T14" fmla="*/ 446 w 1059"/>
                  <a:gd name="T15" fmla="*/ 425 h 957"/>
                  <a:gd name="T16" fmla="*/ 797 w 1059"/>
                  <a:gd name="T17" fmla="*/ 73 h 957"/>
                  <a:gd name="T18" fmla="*/ 891 w 1059"/>
                  <a:gd name="T19" fmla="*/ 168 h 957"/>
                  <a:gd name="T20" fmla="*/ 540 w 1059"/>
                  <a:gd name="T21" fmla="*/ 519 h 957"/>
                  <a:gd name="T22" fmla="*/ 986 w 1059"/>
                  <a:gd name="T23" fmla="*/ 73 h 957"/>
                  <a:gd name="T24" fmla="*/ 913 w 1059"/>
                  <a:gd name="T25" fmla="*/ 0 h 957"/>
                  <a:gd name="T26" fmla="*/ 1059 w 1059"/>
                  <a:gd name="T27" fmla="*/ 0 h 957"/>
                  <a:gd name="T28" fmla="*/ 986 w 1059"/>
                  <a:gd name="T29" fmla="*/ 73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59" h="957">
                    <a:moveTo>
                      <a:pt x="102" y="957"/>
                    </a:moveTo>
                    <a:cubicBezTo>
                      <a:pt x="96" y="956"/>
                      <a:pt x="90" y="955"/>
                      <a:pt x="84" y="954"/>
                    </a:cubicBezTo>
                    <a:lnTo>
                      <a:pt x="0" y="871"/>
                    </a:lnTo>
                    <a:lnTo>
                      <a:pt x="351" y="519"/>
                    </a:lnTo>
                    <a:lnTo>
                      <a:pt x="446" y="613"/>
                    </a:lnTo>
                    <a:lnTo>
                      <a:pt x="102" y="957"/>
                    </a:lnTo>
                    <a:moveTo>
                      <a:pt x="540" y="519"/>
                    </a:moveTo>
                    <a:lnTo>
                      <a:pt x="446" y="425"/>
                    </a:lnTo>
                    <a:lnTo>
                      <a:pt x="797" y="73"/>
                    </a:lnTo>
                    <a:lnTo>
                      <a:pt x="891" y="168"/>
                    </a:lnTo>
                    <a:lnTo>
                      <a:pt x="540" y="519"/>
                    </a:lnTo>
                    <a:close/>
                    <a:moveTo>
                      <a:pt x="986" y="73"/>
                    </a:moveTo>
                    <a:lnTo>
                      <a:pt x="913" y="0"/>
                    </a:lnTo>
                    <a:lnTo>
                      <a:pt x="1059" y="0"/>
                    </a:lnTo>
                    <a:lnTo>
                      <a:pt x="986" y="73"/>
                    </a:lnTo>
                    <a:close/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6" name="Freeform 227">
                <a:extLst>
                  <a:ext uri="{FF2B5EF4-FFF2-40B4-BE49-F238E27FC236}">
                    <a16:creationId xmlns:a16="http://schemas.microsoft.com/office/drawing/2014/main" id="{B36339D0-AD6D-CE3C-8447-C228B3647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" y="3464"/>
                <a:ext cx="103" cy="55"/>
              </a:xfrm>
              <a:custGeom>
                <a:avLst/>
                <a:gdLst>
                  <a:gd name="T0" fmla="*/ 144 w 144"/>
                  <a:gd name="T1" fmla="*/ 83 h 83"/>
                  <a:gd name="T2" fmla="*/ 34 w 144"/>
                  <a:gd name="T3" fmla="*/ 66 h 83"/>
                  <a:gd name="T4" fmla="*/ 0 w 144"/>
                  <a:gd name="T5" fmla="*/ 60 h 83"/>
                  <a:gd name="T6" fmla="*/ 60 w 144"/>
                  <a:gd name="T7" fmla="*/ 0 h 83"/>
                  <a:gd name="T8" fmla="*/ 144 w 144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83">
                    <a:moveTo>
                      <a:pt x="144" y="83"/>
                    </a:moveTo>
                    <a:cubicBezTo>
                      <a:pt x="106" y="78"/>
                      <a:pt x="69" y="72"/>
                      <a:pt x="34" y="66"/>
                    </a:cubicBezTo>
                    <a:cubicBezTo>
                      <a:pt x="22" y="64"/>
                      <a:pt x="11" y="62"/>
                      <a:pt x="0" y="60"/>
                    </a:cubicBezTo>
                    <a:lnTo>
                      <a:pt x="60" y="0"/>
                    </a:lnTo>
                    <a:lnTo>
                      <a:pt x="144" y="83"/>
                    </a:lnTo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7" name="Freeform 228">
                <a:extLst>
                  <a:ext uri="{FF2B5EF4-FFF2-40B4-BE49-F238E27FC236}">
                    <a16:creationId xmlns:a16="http://schemas.microsoft.com/office/drawing/2014/main" id="{71AF2B8E-2B07-0339-7D57-A466A7E4B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3170"/>
                <a:ext cx="135" cy="124"/>
              </a:xfrm>
              <a:custGeom>
                <a:avLst/>
                <a:gdLst>
                  <a:gd name="T0" fmla="*/ 68 w 135"/>
                  <a:gd name="T1" fmla="*/ 124 h 124"/>
                  <a:gd name="T2" fmla="*/ 0 w 135"/>
                  <a:gd name="T3" fmla="*/ 62 h 124"/>
                  <a:gd name="T4" fmla="*/ 68 w 135"/>
                  <a:gd name="T5" fmla="*/ 0 h 124"/>
                  <a:gd name="T6" fmla="*/ 135 w 135"/>
                  <a:gd name="T7" fmla="*/ 62 h 124"/>
                  <a:gd name="T8" fmla="*/ 68 w 135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24">
                    <a:moveTo>
                      <a:pt x="68" y="124"/>
                    </a:moveTo>
                    <a:lnTo>
                      <a:pt x="0" y="62"/>
                    </a:lnTo>
                    <a:lnTo>
                      <a:pt x="68" y="0"/>
                    </a:lnTo>
                    <a:lnTo>
                      <a:pt x="135" y="62"/>
                    </a:lnTo>
                    <a:lnTo>
                      <a:pt x="68" y="124"/>
                    </a:lnTo>
                    <a:close/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8" name="Freeform 229">
                <a:extLst>
                  <a:ext uri="{FF2B5EF4-FFF2-40B4-BE49-F238E27FC236}">
                    <a16:creationId xmlns:a16="http://schemas.microsoft.com/office/drawing/2014/main" id="{BBF6BC4C-EBEE-D387-F69C-FED5AE29E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" y="2890"/>
                <a:ext cx="135" cy="111"/>
              </a:xfrm>
              <a:custGeom>
                <a:avLst/>
                <a:gdLst>
                  <a:gd name="T0" fmla="*/ 67 w 135"/>
                  <a:gd name="T1" fmla="*/ 111 h 111"/>
                  <a:gd name="T2" fmla="*/ 0 w 135"/>
                  <a:gd name="T3" fmla="*/ 48 h 111"/>
                  <a:gd name="T4" fmla="*/ 52 w 135"/>
                  <a:gd name="T5" fmla="*/ 0 h 111"/>
                  <a:gd name="T6" fmla="*/ 83 w 135"/>
                  <a:gd name="T7" fmla="*/ 0 h 111"/>
                  <a:gd name="T8" fmla="*/ 135 w 135"/>
                  <a:gd name="T9" fmla="*/ 48 h 111"/>
                  <a:gd name="T10" fmla="*/ 67 w 135"/>
                  <a:gd name="T11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11">
                    <a:moveTo>
                      <a:pt x="67" y="111"/>
                    </a:moveTo>
                    <a:lnTo>
                      <a:pt x="0" y="48"/>
                    </a:lnTo>
                    <a:lnTo>
                      <a:pt x="52" y="0"/>
                    </a:lnTo>
                    <a:lnTo>
                      <a:pt x="83" y="0"/>
                    </a:lnTo>
                    <a:lnTo>
                      <a:pt x="135" y="48"/>
                    </a:lnTo>
                    <a:lnTo>
                      <a:pt x="67" y="111"/>
                    </a:lnTo>
                    <a:close/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9" name="Freeform 230">
                <a:extLst>
                  <a:ext uri="{FF2B5EF4-FFF2-40B4-BE49-F238E27FC236}">
                    <a16:creationId xmlns:a16="http://schemas.microsoft.com/office/drawing/2014/main" id="{B1829AEA-949F-00E7-76C5-A335A7CCB8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3" y="2890"/>
                <a:ext cx="462" cy="426"/>
              </a:xfrm>
              <a:custGeom>
                <a:avLst/>
                <a:gdLst>
                  <a:gd name="T0" fmla="*/ 0 w 646"/>
                  <a:gd name="T1" fmla="*/ 646 h 646"/>
                  <a:gd name="T2" fmla="*/ 15 w 646"/>
                  <a:gd name="T3" fmla="*/ 596 h 646"/>
                  <a:gd name="T4" fmla="*/ 33 w 646"/>
                  <a:gd name="T5" fmla="*/ 613 h 646"/>
                  <a:gd name="T6" fmla="*/ 0 w 646"/>
                  <a:gd name="T7" fmla="*/ 646 h 646"/>
                  <a:gd name="T8" fmla="*/ 127 w 646"/>
                  <a:gd name="T9" fmla="*/ 519 h 646"/>
                  <a:gd name="T10" fmla="*/ 59 w 646"/>
                  <a:gd name="T11" fmla="*/ 451 h 646"/>
                  <a:gd name="T12" fmla="*/ 81 w 646"/>
                  <a:gd name="T13" fmla="*/ 377 h 646"/>
                  <a:gd name="T14" fmla="*/ 385 w 646"/>
                  <a:gd name="T15" fmla="*/ 73 h 646"/>
                  <a:gd name="T16" fmla="*/ 479 w 646"/>
                  <a:gd name="T17" fmla="*/ 168 h 646"/>
                  <a:gd name="T18" fmla="*/ 127 w 646"/>
                  <a:gd name="T19" fmla="*/ 519 h 646"/>
                  <a:gd name="T20" fmla="*/ 573 w 646"/>
                  <a:gd name="T21" fmla="*/ 73 h 646"/>
                  <a:gd name="T22" fmla="*/ 500 w 646"/>
                  <a:gd name="T23" fmla="*/ 0 h 646"/>
                  <a:gd name="T24" fmla="*/ 646 w 646"/>
                  <a:gd name="T25" fmla="*/ 0 h 646"/>
                  <a:gd name="T26" fmla="*/ 573 w 646"/>
                  <a:gd name="T27" fmla="*/ 73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6" h="646">
                    <a:moveTo>
                      <a:pt x="0" y="646"/>
                    </a:moveTo>
                    <a:lnTo>
                      <a:pt x="15" y="596"/>
                    </a:lnTo>
                    <a:lnTo>
                      <a:pt x="33" y="613"/>
                    </a:lnTo>
                    <a:lnTo>
                      <a:pt x="0" y="646"/>
                    </a:lnTo>
                    <a:moveTo>
                      <a:pt x="127" y="519"/>
                    </a:moveTo>
                    <a:lnTo>
                      <a:pt x="59" y="451"/>
                    </a:lnTo>
                    <a:lnTo>
                      <a:pt x="81" y="377"/>
                    </a:lnTo>
                    <a:lnTo>
                      <a:pt x="385" y="73"/>
                    </a:lnTo>
                    <a:lnTo>
                      <a:pt x="479" y="168"/>
                    </a:lnTo>
                    <a:lnTo>
                      <a:pt x="127" y="519"/>
                    </a:lnTo>
                    <a:moveTo>
                      <a:pt x="573" y="73"/>
                    </a:moveTo>
                    <a:lnTo>
                      <a:pt x="500" y="0"/>
                    </a:lnTo>
                    <a:lnTo>
                      <a:pt x="646" y="0"/>
                    </a:lnTo>
                    <a:lnTo>
                      <a:pt x="573" y="73"/>
                    </a:lnTo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0" name="Freeform 231">
                <a:extLst>
                  <a:ext uri="{FF2B5EF4-FFF2-40B4-BE49-F238E27FC236}">
                    <a16:creationId xmlns:a16="http://schemas.microsoft.com/office/drawing/2014/main" id="{CE0C14DD-16D8-CF55-D488-182BC08D3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3188"/>
                <a:ext cx="81" cy="106"/>
              </a:xfrm>
              <a:custGeom>
                <a:avLst/>
                <a:gdLst>
                  <a:gd name="T0" fmla="*/ 13 w 81"/>
                  <a:gd name="T1" fmla="*/ 106 h 106"/>
                  <a:gd name="T2" fmla="*/ 0 w 81"/>
                  <a:gd name="T3" fmla="*/ 95 h 106"/>
                  <a:gd name="T4" fmla="*/ 32 w 81"/>
                  <a:gd name="T5" fmla="*/ 0 h 106"/>
                  <a:gd name="T6" fmla="*/ 81 w 81"/>
                  <a:gd name="T7" fmla="*/ 44 h 106"/>
                  <a:gd name="T8" fmla="*/ 13 w 81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6">
                    <a:moveTo>
                      <a:pt x="13" y="106"/>
                    </a:moveTo>
                    <a:lnTo>
                      <a:pt x="0" y="95"/>
                    </a:lnTo>
                    <a:lnTo>
                      <a:pt x="32" y="0"/>
                    </a:lnTo>
                    <a:lnTo>
                      <a:pt x="81" y="44"/>
                    </a:lnTo>
                    <a:lnTo>
                      <a:pt x="13" y="106"/>
                    </a:lnTo>
                    <a:close/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1" name="Freeform 232">
                <a:extLst>
                  <a:ext uri="{FF2B5EF4-FFF2-40B4-BE49-F238E27FC236}">
                    <a16:creationId xmlns:a16="http://schemas.microsoft.com/office/drawing/2014/main" id="{E8D58837-37D4-3431-6128-7C450569A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2890"/>
                <a:ext cx="134" cy="111"/>
              </a:xfrm>
              <a:custGeom>
                <a:avLst/>
                <a:gdLst>
                  <a:gd name="T0" fmla="*/ 67 w 134"/>
                  <a:gd name="T1" fmla="*/ 111 h 111"/>
                  <a:gd name="T2" fmla="*/ 0 w 134"/>
                  <a:gd name="T3" fmla="*/ 48 h 111"/>
                  <a:gd name="T4" fmla="*/ 52 w 134"/>
                  <a:gd name="T5" fmla="*/ 0 h 111"/>
                  <a:gd name="T6" fmla="*/ 82 w 134"/>
                  <a:gd name="T7" fmla="*/ 0 h 111"/>
                  <a:gd name="T8" fmla="*/ 134 w 134"/>
                  <a:gd name="T9" fmla="*/ 48 h 111"/>
                  <a:gd name="T10" fmla="*/ 67 w 134"/>
                  <a:gd name="T11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111">
                    <a:moveTo>
                      <a:pt x="67" y="111"/>
                    </a:moveTo>
                    <a:lnTo>
                      <a:pt x="0" y="48"/>
                    </a:lnTo>
                    <a:lnTo>
                      <a:pt x="52" y="0"/>
                    </a:lnTo>
                    <a:lnTo>
                      <a:pt x="82" y="0"/>
                    </a:lnTo>
                    <a:lnTo>
                      <a:pt x="134" y="48"/>
                    </a:lnTo>
                    <a:lnTo>
                      <a:pt x="67" y="111"/>
                    </a:lnTo>
                    <a:close/>
                  </a:path>
                </a:pathLst>
              </a:custGeom>
              <a:solidFill>
                <a:srgbClr val="F3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2" name="Freeform 233">
                <a:extLst>
                  <a:ext uri="{FF2B5EF4-FFF2-40B4-BE49-F238E27FC236}">
                    <a16:creationId xmlns:a16="http://schemas.microsoft.com/office/drawing/2014/main" id="{F0AC8CB9-9489-CC21-84F0-61EBE912E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" y="1499"/>
                <a:ext cx="292" cy="237"/>
              </a:xfrm>
              <a:custGeom>
                <a:avLst/>
                <a:gdLst>
                  <a:gd name="T0" fmla="*/ 40 w 408"/>
                  <a:gd name="T1" fmla="*/ 126 h 360"/>
                  <a:gd name="T2" fmla="*/ 75 w 408"/>
                  <a:gd name="T3" fmla="*/ 335 h 360"/>
                  <a:gd name="T4" fmla="*/ 197 w 408"/>
                  <a:gd name="T5" fmla="*/ 352 h 360"/>
                  <a:gd name="T6" fmla="*/ 379 w 408"/>
                  <a:gd name="T7" fmla="*/ 236 h 360"/>
                  <a:gd name="T8" fmla="*/ 406 w 408"/>
                  <a:gd name="T9" fmla="*/ 164 h 360"/>
                  <a:gd name="T10" fmla="*/ 212 w 408"/>
                  <a:gd name="T11" fmla="*/ 4 h 360"/>
                  <a:gd name="T12" fmla="*/ 40 w 408"/>
                  <a:gd name="T13" fmla="*/ 126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8" h="360">
                    <a:moveTo>
                      <a:pt x="40" y="126"/>
                    </a:moveTo>
                    <a:cubicBezTo>
                      <a:pt x="2" y="195"/>
                      <a:pt x="0" y="291"/>
                      <a:pt x="75" y="335"/>
                    </a:cubicBezTo>
                    <a:cubicBezTo>
                      <a:pt x="111" y="356"/>
                      <a:pt x="156" y="360"/>
                      <a:pt x="197" y="352"/>
                    </a:cubicBezTo>
                    <a:cubicBezTo>
                      <a:pt x="266" y="338"/>
                      <a:pt x="338" y="294"/>
                      <a:pt x="379" y="236"/>
                    </a:cubicBezTo>
                    <a:cubicBezTo>
                      <a:pt x="394" y="215"/>
                      <a:pt x="406" y="190"/>
                      <a:pt x="406" y="164"/>
                    </a:cubicBezTo>
                    <a:cubicBezTo>
                      <a:pt x="408" y="75"/>
                      <a:pt x="293" y="0"/>
                      <a:pt x="212" y="4"/>
                    </a:cubicBezTo>
                    <a:cubicBezTo>
                      <a:pt x="142" y="7"/>
                      <a:pt x="76" y="61"/>
                      <a:pt x="40" y="126"/>
                    </a:cubicBezTo>
                  </a:path>
                </a:pathLst>
              </a:custGeom>
              <a:solidFill>
                <a:srgbClr val="223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3" name="Freeform 234">
                <a:extLst>
                  <a:ext uri="{FF2B5EF4-FFF2-40B4-BE49-F238E27FC236}">
                    <a16:creationId xmlns:a16="http://schemas.microsoft.com/office/drawing/2014/main" id="{825F201A-C9DB-9742-E8B0-A35260FE8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1" y="2794"/>
                <a:ext cx="3934" cy="619"/>
              </a:xfrm>
              <a:custGeom>
                <a:avLst/>
                <a:gdLst>
                  <a:gd name="T0" fmla="*/ 5457 w 5501"/>
                  <a:gd name="T1" fmla="*/ 790 h 939"/>
                  <a:gd name="T2" fmla="*/ 5501 w 5501"/>
                  <a:gd name="T3" fmla="*/ 939 h 939"/>
                  <a:gd name="T4" fmla="*/ 13 w 5501"/>
                  <a:gd name="T5" fmla="*/ 824 h 939"/>
                  <a:gd name="T6" fmla="*/ 0 w 5501"/>
                  <a:gd name="T7" fmla="*/ 939 h 939"/>
                  <a:gd name="T8" fmla="*/ 5376 w 5501"/>
                  <a:gd name="T9" fmla="*/ 521 h 939"/>
                  <a:gd name="T10" fmla="*/ 5148 w 5501"/>
                  <a:gd name="T11" fmla="*/ 146 h 939"/>
                  <a:gd name="T12" fmla="*/ 5397 w 5501"/>
                  <a:gd name="T13" fmla="*/ 0 h 939"/>
                  <a:gd name="T14" fmla="*/ 5426 w 5501"/>
                  <a:gd name="T15" fmla="*/ 571 h 939"/>
                  <a:gd name="T16" fmla="*/ 45 w 5501"/>
                  <a:gd name="T17" fmla="*/ 538 h 939"/>
                  <a:gd name="T18" fmla="*/ 209 w 5501"/>
                  <a:gd name="T19" fmla="*/ 0 h 939"/>
                  <a:gd name="T20" fmla="*/ 238 w 5501"/>
                  <a:gd name="T21" fmla="*/ 146 h 939"/>
                  <a:gd name="T22" fmla="*/ 77 w 5501"/>
                  <a:gd name="T23" fmla="*/ 571 h 939"/>
                  <a:gd name="T24" fmla="*/ 4256 w 5501"/>
                  <a:gd name="T25" fmla="*/ 146 h 939"/>
                  <a:gd name="T26" fmla="*/ 4667 w 5501"/>
                  <a:gd name="T27" fmla="*/ 0 h 939"/>
                  <a:gd name="T28" fmla="*/ 3921 w 5501"/>
                  <a:gd name="T29" fmla="*/ 146 h 939"/>
                  <a:gd name="T30" fmla="*/ 3511 w 5501"/>
                  <a:gd name="T31" fmla="*/ 0 h 939"/>
                  <a:gd name="T32" fmla="*/ 3921 w 5501"/>
                  <a:gd name="T33" fmla="*/ 146 h 939"/>
                  <a:gd name="T34" fmla="*/ 2473 w 5501"/>
                  <a:gd name="T35" fmla="*/ 146 h 939"/>
                  <a:gd name="T36" fmla="*/ 2884 w 5501"/>
                  <a:gd name="T37" fmla="*/ 0 h 939"/>
                  <a:gd name="T38" fmla="*/ 2138 w 5501"/>
                  <a:gd name="T39" fmla="*/ 146 h 939"/>
                  <a:gd name="T40" fmla="*/ 1728 w 5501"/>
                  <a:gd name="T41" fmla="*/ 0 h 939"/>
                  <a:gd name="T42" fmla="*/ 2138 w 5501"/>
                  <a:gd name="T43" fmla="*/ 146 h 939"/>
                  <a:gd name="T44" fmla="*/ 690 w 5501"/>
                  <a:gd name="T45" fmla="*/ 146 h 939"/>
                  <a:gd name="T46" fmla="*/ 1101 w 5501"/>
                  <a:gd name="T47" fmla="*/ 0 h 939"/>
                  <a:gd name="T48" fmla="*/ 1414 w 5501"/>
                  <a:gd name="T49" fmla="*/ 125 h 939"/>
                  <a:gd name="T50" fmla="*/ 1539 w 5501"/>
                  <a:gd name="T51" fmla="*/ 0 h 939"/>
                  <a:gd name="T52" fmla="*/ 4089 w 5501"/>
                  <a:gd name="T53" fmla="*/ 125 h 939"/>
                  <a:gd name="T54" fmla="*/ 4214 w 5501"/>
                  <a:gd name="T55" fmla="*/ 0 h 939"/>
                  <a:gd name="T56" fmla="*/ 523 w 5501"/>
                  <a:gd name="T57" fmla="*/ 125 h 939"/>
                  <a:gd name="T58" fmla="*/ 648 w 5501"/>
                  <a:gd name="T59" fmla="*/ 0 h 939"/>
                  <a:gd name="T60" fmla="*/ 4980 w 5501"/>
                  <a:gd name="T61" fmla="*/ 125 h 939"/>
                  <a:gd name="T62" fmla="*/ 5105 w 5501"/>
                  <a:gd name="T63" fmla="*/ 0 h 939"/>
                  <a:gd name="T64" fmla="*/ 2306 w 5501"/>
                  <a:gd name="T65" fmla="*/ 125 h 939"/>
                  <a:gd name="T66" fmla="*/ 2431 w 5501"/>
                  <a:gd name="T67" fmla="*/ 0 h 939"/>
                  <a:gd name="T68" fmla="*/ 3197 w 5501"/>
                  <a:gd name="T69" fmla="*/ 125 h 939"/>
                  <a:gd name="T70" fmla="*/ 3322 w 5501"/>
                  <a:gd name="T71" fmla="*/ 0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01" h="939">
                    <a:moveTo>
                      <a:pt x="5501" y="939"/>
                    </a:moveTo>
                    <a:lnTo>
                      <a:pt x="5457" y="790"/>
                    </a:lnTo>
                    <a:lnTo>
                      <a:pt x="5488" y="822"/>
                    </a:lnTo>
                    <a:lnTo>
                      <a:pt x="5501" y="939"/>
                    </a:lnTo>
                    <a:close/>
                    <a:moveTo>
                      <a:pt x="0" y="939"/>
                    </a:moveTo>
                    <a:lnTo>
                      <a:pt x="13" y="824"/>
                    </a:lnTo>
                    <a:lnTo>
                      <a:pt x="44" y="792"/>
                    </a:lnTo>
                    <a:lnTo>
                      <a:pt x="0" y="939"/>
                    </a:lnTo>
                    <a:close/>
                    <a:moveTo>
                      <a:pt x="5426" y="571"/>
                    </a:moveTo>
                    <a:lnTo>
                      <a:pt x="5376" y="521"/>
                    </a:lnTo>
                    <a:lnTo>
                      <a:pt x="5263" y="146"/>
                    </a:lnTo>
                    <a:lnTo>
                      <a:pt x="5148" y="146"/>
                    </a:lnTo>
                    <a:lnTo>
                      <a:pt x="5294" y="0"/>
                    </a:lnTo>
                    <a:lnTo>
                      <a:pt x="5397" y="0"/>
                    </a:lnTo>
                    <a:lnTo>
                      <a:pt x="5457" y="540"/>
                    </a:lnTo>
                    <a:lnTo>
                      <a:pt x="5426" y="571"/>
                    </a:lnTo>
                    <a:close/>
                    <a:moveTo>
                      <a:pt x="77" y="571"/>
                    </a:moveTo>
                    <a:lnTo>
                      <a:pt x="45" y="538"/>
                    </a:lnTo>
                    <a:lnTo>
                      <a:pt x="104" y="0"/>
                    </a:lnTo>
                    <a:lnTo>
                      <a:pt x="209" y="0"/>
                    </a:lnTo>
                    <a:lnTo>
                      <a:pt x="356" y="146"/>
                    </a:lnTo>
                    <a:lnTo>
                      <a:pt x="238" y="146"/>
                    </a:lnTo>
                    <a:lnTo>
                      <a:pt x="125" y="523"/>
                    </a:lnTo>
                    <a:lnTo>
                      <a:pt x="77" y="571"/>
                    </a:lnTo>
                    <a:moveTo>
                      <a:pt x="4813" y="146"/>
                    </a:moveTo>
                    <a:lnTo>
                      <a:pt x="4256" y="146"/>
                    </a:lnTo>
                    <a:lnTo>
                      <a:pt x="4402" y="0"/>
                    </a:lnTo>
                    <a:lnTo>
                      <a:pt x="4667" y="0"/>
                    </a:lnTo>
                    <a:lnTo>
                      <a:pt x="4813" y="146"/>
                    </a:lnTo>
                    <a:close/>
                    <a:moveTo>
                      <a:pt x="3921" y="146"/>
                    </a:moveTo>
                    <a:lnTo>
                      <a:pt x="3365" y="146"/>
                    </a:lnTo>
                    <a:lnTo>
                      <a:pt x="3511" y="0"/>
                    </a:lnTo>
                    <a:lnTo>
                      <a:pt x="3775" y="0"/>
                    </a:lnTo>
                    <a:lnTo>
                      <a:pt x="3921" y="146"/>
                    </a:lnTo>
                    <a:close/>
                    <a:moveTo>
                      <a:pt x="3030" y="146"/>
                    </a:moveTo>
                    <a:lnTo>
                      <a:pt x="2473" y="146"/>
                    </a:lnTo>
                    <a:lnTo>
                      <a:pt x="2619" y="0"/>
                    </a:lnTo>
                    <a:lnTo>
                      <a:pt x="2884" y="0"/>
                    </a:lnTo>
                    <a:lnTo>
                      <a:pt x="3030" y="146"/>
                    </a:lnTo>
                    <a:close/>
                    <a:moveTo>
                      <a:pt x="2138" y="146"/>
                    </a:moveTo>
                    <a:lnTo>
                      <a:pt x="1582" y="146"/>
                    </a:lnTo>
                    <a:lnTo>
                      <a:pt x="1728" y="0"/>
                    </a:lnTo>
                    <a:lnTo>
                      <a:pt x="1992" y="0"/>
                    </a:lnTo>
                    <a:lnTo>
                      <a:pt x="2138" y="146"/>
                    </a:lnTo>
                    <a:close/>
                    <a:moveTo>
                      <a:pt x="1247" y="146"/>
                    </a:moveTo>
                    <a:lnTo>
                      <a:pt x="690" y="146"/>
                    </a:lnTo>
                    <a:lnTo>
                      <a:pt x="836" y="0"/>
                    </a:lnTo>
                    <a:lnTo>
                      <a:pt x="1101" y="0"/>
                    </a:lnTo>
                    <a:lnTo>
                      <a:pt x="1247" y="146"/>
                    </a:lnTo>
                    <a:moveTo>
                      <a:pt x="1414" y="125"/>
                    </a:moveTo>
                    <a:lnTo>
                      <a:pt x="1289" y="0"/>
                    </a:lnTo>
                    <a:lnTo>
                      <a:pt x="1539" y="0"/>
                    </a:lnTo>
                    <a:lnTo>
                      <a:pt x="1414" y="125"/>
                    </a:lnTo>
                    <a:close/>
                    <a:moveTo>
                      <a:pt x="4089" y="125"/>
                    </a:moveTo>
                    <a:lnTo>
                      <a:pt x="3964" y="0"/>
                    </a:lnTo>
                    <a:lnTo>
                      <a:pt x="4214" y="0"/>
                    </a:lnTo>
                    <a:lnTo>
                      <a:pt x="4089" y="125"/>
                    </a:lnTo>
                    <a:close/>
                    <a:moveTo>
                      <a:pt x="523" y="125"/>
                    </a:moveTo>
                    <a:lnTo>
                      <a:pt x="398" y="0"/>
                    </a:lnTo>
                    <a:lnTo>
                      <a:pt x="648" y="0"/>
                    </a:lnTo>
                    <a:lnTo>
                      <a:pt x="523" y="125"/>
                    </a:lnTo>
                    <a:close/>
                    <a:moveTo>
                      <a:pt x="4980" y="125"/>
                    </a:moveTo>
                    <a:lnTo>
                      <a:pt x="4855" y="0"/>
                    </a:lnTo>
                    <a:lnTo>
                      <a:pt x="5105" y="0"/>
                    </a:lnTo>
                    <a:lnTo>
                      <a:pt x="4980" y="125"/>
                    </a:lnTo>
                    <a:close/>
                    <a:moveTo>
                      <a:pt x="2306" y="125"/>
                    </a:moveTo>
                    <a:lnTo>
                      <a:pt x="2181" y="0"/>
                    </a:lnTo>
                    <a:lnTo>
                      <a:pt x="2431" y="0"/>
                    </a:lnTo>
                    <a:lnTo>
                      <a:pt x="2306" y="125"/>
                    </a:lnTo>
                    <a:close/>
                    <a:moveTo>
                      <a:pt x="3197" y="125"/>
                    </a:moveTo>
                    <a:lnTo>
                      <a:pt x="3072" y="0"/>
                    </a:lnTo>
                    <a:lnTo>
                      <a:pt x="3322" y="0"/>
                    </a:lnTo>
                    <a:lnTo>
                      <a:pt x="3197" y="125"/>
                    </a:lnTo>
                    <a:close/>
                  </a:path>
                </a:pathLst>
              </a:custGeom>
              <a:solidFill>
                <a:srgbClr val="D4D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4" name="Freeform 235">
                <a:extLst>
                  <a:ext uri="{FF2B5EF4-FFF2-40B4-BE49-F238E27FC236}">
                    <a16:creationId xmlns:a16="http://schemas.microsoft.com/office/drawing/2014/main" id="{BA92FE3C-3F8E-667D-0985-8EF82ED06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7" y="3149"/>
                <a:ext cx="29" cy="48"/>
              </a:xfrm>
              <a:custGeom>
                <a:avLst/>
                <a:gdLst>
                  <a:gd name="T0" fmla="*/ 0 w 29"/>
                  <a:gd name="T1" fmla="*/ 48 h 48"/>
                  <a:gd name="T2" fmla="*/ 6 w 29"/>
                  <a:gd name="T3" fmla="*/ 0 h 48"/>
                  <a:gd name="T4" fmla="*/ 29 w 29"/>
                  <a:gd name="T5" fmla="*/ 21 h 48"/>
                  <a:gd name="T6" fmla="*/ 0 w 29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8">
                    <a:moveTo>
                      <a:pt x="0" y="48"/>
                    </a:moveTo>
                    <a:lnTo>
                      <a:pt x="6" y="0"/>
                    </a:lnTo>
                    <a:lnTo>
                      <a:pt x="29" y="21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B7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5" name="Freeform 236">
                <a:extLst>
                  <a:ext uri="{FF2B5EF4-FFF2-40B4-BE49-F238E27FC236}">
                    <a16:creationId xmlns:a16="http://schemas.microsoft.com/office/drawing/2014/main" id="{61F70785-3DBD-6029-8A1E-D00E9BA1B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794"/>
                <a:ext cx="224" cy="96"/>
              </a:xfrm>
              <a:custGeom>
                <a:avLst/>
                <a:gdLst>
                  <a:gd name="T0" fmla="*/ 209 w 224"/>
                  <a:gd name="T1" fmla="*/ 96 h 96"/>
                  <a:gd name="T2" fmla="*/ 105 w 224"/>
                  <a:gd name="T3" fmla="*/ 96 h 96"/>
                  <a:gd name="T4" fmla="*/ 0 w 224"/>
                  <a:gd name="T5" fmla="*/ 0 h 96"/>
                  <a:gd name="T6" fmla="*/ 135 w 224"/>
                  <a:gd name="T7" fmla="*/ 0 h 96"/>
                  <a:gd name="T8" fmla="*/ 224 w 224"/>
                  <a:gd name="T9" fmla="*/ 82 h 96"/>
                  <a:gd name="T10" fmla="*/ 209 w 224"/>
                  <a:gd name="T1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96">
                    <a:moveTo>
                      <a:pt x="209" y="96"/>
                    </a:moveTo>
                    <a:lnTo>
                      <a:pt x="105" y="96"/>
                    </a:lnTo>
                    <a:lnTo>
                      <a:pt x="0" y="0"/>
                    </a:lnTo>
                    <a:lnTo>
                      <a:pt x="135" y="0"/>
                    </a:lnTo>
                    <a:lnTo>
                      <a:pt x="224" y="82"/>
                    </a:lnTo>
                    <a:lnTo>
                      <a:pt x="209" y="96"/>
                    </a:lnTo>
                    <a:close/>
                  </a:path>
                </a:pathLst>
              </a:custGeom>
              <a:solidFill>
                <a:srgbClr val="CB7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6" name="Freeform 237">
                <a:extLst>
                  <a:ext uri="{FF2B5EF4-FFF2-40B4-BE49-F238E27FC236}">
                    <a16:creationId xmlns:a16="http://schemas.microsoft.com/office/drawing/2014/main" id="{2560F16D-10E5-453B-E0AB-9EDE76E8E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2794"/>
                <a:ext cx="223" cy="96"/>
              </a:xfrm>
              <a:custGeom>
                <a:avLst/>
                <a:gdLst>
                  <a:gd name="T0" fmla="*/ 208 w 223"/>
                  <a:gd name="T1" fmla="*/ 96 h 96"/>
                  <a:gd name="T2" fmla="*/ 104 w 223"/>
                  <a:gd name="T3" fmla="*/ 96 h 96"/>
                  <a:gd name="T4" fmla="*/ 0 w 223"/>
                  <a:gd name="T5" fmla="*/ 0 h 96"/>
                  <a:gd name="T6" fmla="*/ 134 w 223"/>
                  <a:gd name="T7" fmla="*/ 0 h 96"/>
                  <a:gd name="T8" fmla="*/ 223 w 223"/>
                  <a:gd name="T9" fmla="*/ 82 h 96"/>
                  <a:gd name="T10" fmla="*/ 208 w 223"/>
                  <a:gd name="T1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3" h="96">
                    <a:moveTo>
                      <a:pt x="208" y="96"/>
                    </a:moveTo>
                    <a:lnTo>
                      <a:pt x="104" y="96"/>
                    </a:lnTo>
                    <a:lnTo>
                      <a:pt x="0" y="0"/>
                    </a:lnTo>
                    <a:lnTo>
                      <a:pt x="134" y="0"/>
                    </a:lnTo>
                    <a:lnTo>
                      <a:pt x="223" y="82"/>
                    </a:lnTo>
                    <a:lnTo>
                      <a:pt x="208" y="96"/>
                    </a:lnTo>
                    <a:close/>
                  </a:path>
                </a:pathLst>
              </a:custGeom>
              <a:solidFill>
                <a:srgbClr val="CB7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7" name="Freeform 238">
                <a:extLst>
                  <a:ext uri="{FF2B5EF4-FFF2-40B4-BE49-F238E27FC236}">
                    <a16:creationId xmlns:a16="http://schemas.microsoft.com/office/drawing/2014/main" id="{44C10145-7B83-4A3F-16BF-2CD9C2D41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" y="2794"/>
                <a:ext cx="224" cy="96"/>
              </a:xfrm>
              <a:custGeom>
                <a:avLst/>
                <a:gdLst>
                  <a:gd name="T0" fmla="*/ 209 w 224"/>
                  <a:gd name="T1" fmla="*/ 96 h 96"/>
                  <a:gd name="T2" fmla="*/ 104 w 224"/>
                  <a:gd name="T3" fmla="*/ 96 h 96"/>
                  <a:gd name="T4" fmla="*/ 0 w 224"/>
                  <a:gd name="T5" fmla="*/ 0 h 96"/>
                  <a:gd name="T6" fmla="*/ 135 w 224"/>
                  <a:gd name="T7" fmla="*/ 0 h 96"/>
                  <a:gd name="T8" fmla="*/ 224 w 224"/>
                  <a:gd name="T9" fmla="*/ 82 h 96"/>
                  <a:gd name="T10" fmla="*/ 209 w 224"/>
                  <a:gd name="T1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96">
                    <a:moveTo>
                      <a:pt x="209" y="96"/>
                    </a:moveTo>
                    <a:lnTo>
                      <a:pt x="104" y="96"/>
                    </a:lnTo>
                    <a:lnTo>
                      <a:pt x="0" y="0"/>
                    </a:lnTo>
                    <a:lnTo>
                      <a:pt x="135" y="0"/>
                    </a:lnTo>
                    <a:lnTo>
                      <a:pt x="224" y="82"/>
                    </a:lnTo>
                    <a:lnTo>
                      <a:pt x="209" y="96"/>
                    </a:lnTo>
                    <a:close/>
                  </a:path>
                </a:pathLst>
              </a:custGeom>
              <a:solidFill>
                <a:srgbClr val="CB7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8" name="Freeform 239">
                <a:extLst>
                  <a:ext uri="{FF2B5EF4-FFF2-40B4-BE49-F238E27FC236}">
                    <a16:creationId xmlns:a16="http://schemas.microsoft.com/office/drawing/2014/main" id="{89CA0333-3691-68A8-B925-272AF3467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794"/>
                <a:ext cx="224" cy="96"/>
              </a:xfrm>
              <a:custGeom>
                <a:avLst/>
                <a:gdLst>
                  <a:gd name="T0" fmla="*/ 209 w 224"/>
                  <a:gd name="T1" fmla="*/ 96 h 96"/>
                  <a:gd name="T2" fmla="*/ 104 w 224"/>
                  <a:gd name="T3" fmla="*/ 96 h 96"/>
                  <a:gd name="T4" fmla="*/ 0 w 224"/>
                  <a:gd name="T5" fmla="*/ 0 h 96"/>
                  <a:gd name="T6" fmla="*/ 134 w 224"/>
                  <a:gd name="T7" fmla="*/ 0 h 96"/>
                  <a:gd name="T8" fmla="*/ 224 w 224"/>
                  <a:gd name="T9" fmla="*/ 82 h 96"/>
                  <a:gd name="T10" fmla="*/ 209 w 224"/>
                  <a:gd name="T1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96">
                    <a:moveTo>
                      <a:pt x="209" y="96"/>
                    </a:moveTo>
                    <a:lnTo>
                      <a:pt x="104" y="96"/>
                    </a:lnTo>
                    <a:lnTo>
                      <a:pt x="0" y="0"/>
                    </a:lnTo>
                    <a:lnTo>
                      <a:pt x="134" y="0"/>
                    </a:lnTo>
                    <a:lnTo>
                      <a:pt x="224" y="82"/>
                    </a:lnTo>
                    <a:lnTo>
                      <a:pt x="209" y="96"/>
                    </a:lnTo>
                    <a:close/>
                  </a:path>
                </a:pathLst>
              </a:custGeom>
              <a:solidFill>
                <a:srgbClr val="CB7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9" name="Freeform 240">
                <a:extLst>
                  <a:ext uri="{FF2B5EF4-FFF2-40B4-BE49-F238E27FC236}">
                    <a16:creationId xmlns:a16="http://schemas.microsoft.com/office/drawing/2014/main" id="{69021265-811B-7D55-7ABC-72C46A8EC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2794"/>
                <a:ext cx="224" cy="96"/>
              </a:xfrm>
              <a:custGeom>
                <a:avLst/>
                <a:gdLst>
                  <a:gd name="T0" fmla="*/ 209 w 224"/>
                  <a:gd name="T1" fmla="*/ 96 h 96"/>
                  <a:gd name="T2" fmla="*/ 104 w 224"/>
                  <a:gd name="T3" fmla="*/ 96 h 96"/>
                  <a:gd name="T4" fmla="*/ 0 w 224"/>
                  <a:gd name="T5" fmla="*/ 0 h 96"/>
                  <a:gd name="T6" fmla="*/ 135 w 224"/>
                  <a:gd name="T7" fmla="*/ 0 h 96"/>
                  <a:gd name="T8" fmla="*/ 224 w 224"/>
                  <a:gd name="T9" fmla="*/ 82 h 96"/>
                  <a:gd name="T10" fmla="*/ 209 w 224"/>
                  <a:gd name="T1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96">
                    <a:moveTo>
                      <a:pt x="209" y="96"/>
                    </a:moveTo>
                    <a:lnTo>
                      <a:pt x="104" y="96"/>
                    </a:lnTo>
                    <a:lnTo>
                      <a:pt x="0" y="0"/>
                    </a:lnTo>
                    <a:lnTo>
                      <a:pt x="135" y="0"/>
                    </a:lnTo>
                    <a:lnTo>
                      <a:pt x="224" y="82"/>
                    </a:lnTo>
                    <a:lnTo>
                      <a:pt x="209" y="96"/>
                    </a:lnTo>
                    <a:close/>
                  </a:path>
                </a:pathLst>
              </a:custGeom>
              <a:solidFill>
                <a:srgbClr val="CB7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0" name="Freeform 241">
                <a:extLst>
                  <a:ext uri="{FF2B5EF4-FFF2-40B4-BE49-F238E27FC236}">
                    <a16:creationId xmlns:a16="http://schemas.microsoft.com/office/drawing/2014/main" id="{4619AFFA-7926-2F7C-38E2-6985613941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9" y="2794"/>
                <a:ext cx="587" cy="542"/>
              </a:xfrm>
              <a:custGeom>
                <a:avLst/>
                <a:gdLst>
                  <a:gd name="T0" fmla="*/ 821 w 821"/>
                  <a:gd name="T1" fmla="*/ 822 h 822"/>
                  <a:gd name="T2" fmla="*/ 790 w 821"/>
                  <a:gd name="T3" fmla="*/ 790 h 822"/>
                  <a:gd name="T4" fmla="*/ 775 w 821"/>
                  <a:gd name="T5" fmla="*/ 743 h 822"/>
                  <a:gd name="T6" fmla="*/ 809 w 821"/>
                  <a:gd name="T7" fmla="*/ 710 h 822"/>
                  <a:gd name="T8" fmla="*/ 821 w 821"/>
                  <a:gd name="T9" fmla="*/ 822 h 822"/>
                  <a:gd name="T10" fmla="*/ 732 w 821"/>
                  <a:gd name="T11" fmla="*/ 598 h 822"/>
                  <a:gd name="T12" fmla="*/ 709 w 821"/>
                  <a:gd name="T13" fmla="*/ 521 h 822"/>
                  <a:gd name="T14" fmla="*/ 759 w 821"/>
                  <a:gd name="T15" fmla="*/ 571 h 822"/>
                  <a:gd name="T16" fmla="*/ 732 w 821"/>
                  <a:gd name="T17" fmla="*/ 598 h 822"/>
                  <a:gd name="T18" fmla="*/ 292 w 821"/>
                  <a:gd name="T19" fmla="*/ 146 h 822"/>
                  <a:gd name="T20" fmla="*/ 146 w 821"/>
                  <a:gd name="T21" fmla="*/ 146 h 822"/>
                  <a:gd name="T22" fmla="*/ 0 w 821"/>
                  <a:gd name="T23" fmla="*/ 0 h 822"/>
                  <a:gd name="T24" fmla="*/ 188 w 821"/>
                  <a:gd name="T25" fmla="*/ 0 h 822"/>
                  <a:gd name="T26" fmla="*/ 313 w 821"/>
                  <a:gd name="T27" fmla="*/ 125 h 822"/>
                  <a:gd name="T28" fmla="*/ 292 w 821"/>
                  <a:gd name="T29" fmla="*/ 146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1" h="822">
                    <a:moveTo>
                      <a:pt x="821" y="822"/>
                    </a:moveTo>
                    <a:lnTo>
                      <a:pt x="790" y="790"/>
                    </a:lnTo>
                    <a:lnTo>
                      <a:pt x="775" y="743"/>
                    </a:lnTo>
                    <a:lnTo>
                      <a:pt x="809" y="710"/>
                    </a:lnTo>
                    <a:lnTo>
                      <a:pt x="821" y="822"/>
                    </a:lnTo>
                    <a:close/>
                    <a:moveTo>
                      <a:pt x="732" y="598"/>
                    </a:moveTo>
                    <a:lnTo>
                      <a:pt x="709" y="521"/>
                    </a:lnTo>
                    <a:lnTo>
                      <a:pt x="759" y="571"/>
                    </a:lnTo>
                    <a:lnTo>
                      <a:pt x="732" y="598"/>
                    </a:lnTo>
                    <a:moveTo>
                      <a:pt x="292" y="146"/>
                    </a:moveTo>
                    <a:lnTo>
                      <a:pt x="146" y="146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313" y="125"/>
                    </a:lnTo>
                    <a:lnTo>
                      <a:pt x="292" y="146"/>
                    </a:lnTo>
                  </a:path>
                </a:pathLst>
              </a:custGeom>
              <a:solidFill>
                <a:srgbClr val="CB7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1" name="Freeform 242">
                <a:extLst>
                  <a:ext uri="{FF2B5EF4-FFF2-40B4-BE49-F238E27FC236}">
                    <a16:creationId xmlns:a16="http://schemas.microsoft.com/office/drawing/2014/main" id="{2347B087-EB79-6926-9CCF-2182DD854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2" y="3150"/>
                <a:ext cx="27" cy="46"/>
              </a:xfrm>
              <a:custGeom>
                <a:avLst/>
                <a:gdLst>
                  <a:gd name="T0" fmla="*/ 27 w 27"/>
                  <a:gd name="T1" fmla="*/ 46 h 46"/>
                  <a:gd name="T2" fmla="*/ 0 w 27"/>
                  <a:gd name="T3" fmla="*/ 20 h 46"/>
                  <a:gd name="T4" fmla="*/ 22 w 27"/>
                  <a:gd name="T5" fmla="*/ 0 h 46"/>
                  <a:gd name="T6" fmla="*/ 27 w 27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6">
                    <a:moveTo>
                      <a:pt x="27" y="46"/>
                    </a:moveTo>
                    <a:lnTo>
                      <a:pt x="0" y="20"/>
                    </a:lnTo>
                    <a:lnTo>
                      <a:pt x="22" y="0"/>
                    </a:lnTo>
                    <a:lnTo>
                      <a:pt x="27" y="46"/>
                    </a:lnTo>
                    <a:close/>
                  </a:path>
                </a:pathLst>
              </a:custGeom>
              <a:solidFill>
                <a:srgbClr val="CB7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2" name="Freeform 243">
                <a:extLst>
                  <a:ext uri="{FF2B5EF4-FFF2-40B4-BE49-F238E27FC236}">
                    <a16:creationId xmlns:a16="http://schemas.microsoft.com/office/drawing/2014/main" id="{C8675195-6017-ED19-3167-A7F6ED36E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2" y="3170"/>
                <a:ext cx="55" cy="114"/>
              </a:xfrm>
              <a:custGeom>
                <a:avLst/>
                <a:gdLst>
                  <a:gd name="T0" fmla="*/ 31 w 55"/>
                  <a:gd name="T1" fmla="*/ 114 h 114"/>
                  <a:gd name="T2" fmla="*/ 0 w 55"/>
                  <a:gd name="T3" fmla="*/ 18 h 114"/>
                  <a:gd name="T4" fmla="*/ 20 w 55"/>
                  <a:gd name="T5" fmla="*/ 0 h 114"/>
                  <a:gd name="T6" fmla="*/ 47 w 55"/>
                  <a:gd name="T7" fmla="*/ 26 h 114"/>
                  <a:gd name="T8" fmla="*/ 55 w 55"/>
                  <a:gd name="T9" fmla="*/ 92 h 114"/>
                  <a:gd name="T10" fmla="*/ 31 w 55"/>
                  <a:gd name="T11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14">
                    <a:moveTo>
                      <a:pt x="31" y="114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47" y="26"/>
                    </a:lnTo>
                    <a:lnTo>
                      <a:pt x="55" y="92"/>
                    </a:lnTo>
                    <a:lnTo>
                      <a:pt x="31" y="114"/>
                    </a:lnTo>
                    <a:close/>
                  </a:path>
                </a:pathLst>
              </a:custGeom>
              <a:solidFill>
                <a:srgbClr val="CA5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3" name="Freeform 244">
                <a:extLst>
                  <a:ext uri="{FF2B5EF4-FFF2-40B4-BE49-F238E27FC236}">
                    <a16:creationId xmlns:a16="http://schemas.microsoft.com/office/drawing/2014/main" id="{BBDCC194-B91C-C3EB-5BE8-6C952B51A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" y="2794"/>
                <a:ext cx="224" cy="96"/>
              </a:xfrm>
              <a:custGeom>
                <a:avLst/>
                <a:gdLst>
                  <a:gd name="T0" fmla="*/ 120 w 224"/>
                  <a:gd name="T1" fmla="*/ 96 h 96"/>
                  <a:gd name="T2" fmla="*/ 15 w 224"/>
                  <a:gd name="T3" fmla="*/ 96 h 96"/>
                  <a:gd name="T4" fmla="*/ 0 w 224"/>
                  <a:gd name="T5" fmla="*/ 82 h 96"/>
                  <a:gd name="T6" fmla="*/ 89 w 224"/>
                  <a:gd name="T7" fmla="*/ 0 h 96"/>
                  <a:gd name="T8" fmla="*/ 224 w 224"/>
                  <a:gd name="T9" fmla="*/ 0 h 96"/>
                  <a:gd name="T10" fmla="*/ 120 w 224"/>
                  <a:gd name="T1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96">
                    <a:moveTo>
                      <a:pt x="120" y="96"/>
                    </a:moveTo>
                    <a:lnTo>
                      <a:pt x="15" y="96"/>
                    </a:lnTo>
                    <a:lnTo>
                      <a:pt x="0" y="82"/>
                    </a:lnTo>
                    <a:lnTo>
                      <a:pt x="89" y="0"/>
                    </a:lnTo>
                    <a:lnTo>
                      <a:pt x="224" y="0"/>
                    </a:lnTo>
                    <a:lnTo>
                      <a:pt x="120" y="96"/>
                    </a:lnTo>
                    <a:close/>
                  </a:path>
                </a:pathLst>
              </a:custGeom>
              <a:solidFill>
                <a:srgbClr val="CB7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4" name="Freeform 245">
                <a:extLst>
                  <a:ext uri="{FF2B5EF4-FFF2-40B4-BE49-F238E27FC236}">
                    <a16:creationId xmlns:a16="http://schemas.microsoft.com/office/drawing/2014/main" id="{98C06931-5DB5-D0A9-94F0-87DAAC100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" y="2876"/>
                <a:ext cx="30" cy="14"/>
              </a:xfrm>
              <a:custGeom>
                <a:avLst/>
                <a:gdLst>
                  <a:gd name="T0" fmla="*/ 30 w 30"/>
                  <a:gd name="T1" fmla="*/ 14 h 14"/>
                  <a:gd name="T2" fmla="*/ 0 w 30"/>
                  <a:gd name="T3" fmla="*/ 14 h 14"/>
                  <a:gd name="T4" fmla="*/ 15 w 30"/>
                  <a:gd name="T5" fmla="*/ 0 h 14"/>
                  <a:gd name="T6" fmla="*/ 30 w 30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4">
                    <a:moveTo>
                      <a:pt x="30" y="14"/>
                    </a:moveTo>
                    <a:lnTo>
                      <a:pt x="0" y="14"/>
                    </a:lnTo>
                    <a:lnTo>
                      <a:pt x="15" y="0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CA5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5" name="Freeform 246">
                <a:extLst>
                  <a:ext uri="{FF2B5EF4-FFF2-40B4-BE49-F238E27FC236}">
                    <a16:creationId xmlns:a16="http://schemas.microsoft.com/office/drawing/2014/main" id="{1C022473-4837-E1B1-E9CE-F2FD28CD6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5" y="2794"/>
                <a:ext cx="224" cy="96"/>
              </a:xfrm>
              <a:custGeom>
                <a:avLst/>
                <a:gdLst>
                  <a:gd name="T0" fmla="*/ 120 w 224"/>
                  <a:gd name="T1" fmla="*/ 96 h 96"/>
                  <a:gd name="T2" fmla="*/ 15 w 224"/>
                  <a:gd name="T3" fmla="*/ 96 h 96"/>
                  <a:gd name="T4" fmla="*/ 0 w 224"/>
                  <a:gd name="T5" fmla="*/ 82 h 96"/>
                  <a:gd name="T6" fmla="*/ 90 w 224"/>
                  <a:gd name="T7" fmla="*/ 0 h 96"/>
                  <a:gd name="T8" fmla="*/ 224 w 224"/>
                  <a:gd name="T9" fmla="*/ 0 h 96"/>
                  <a:gd name="T10" fmla="*/ 120 w 224"/>
                  <a:gd name="T1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96">
                    <a:moveTo>
                      <a:pt x="120" y="96"/>
                    </a:moveTo>
                    <a:lnTo>
                      <a:pt x="15" y="96"/>
                    </a:lnTo>
                    <a:lnTo>
                      <a:pt x="0" y="82"/>
                    </a:lnTo>
                    <a:lnTo>
                      <a:pt x="90" y="0"/>
                    </a:lnTo>
                    <a:lnTo>
                      <a:pt x="224" y="0"/>
                    </a:lnTo>
                    <a:lnTo>
                      <a:pt x="120" y="96"/>
                    </a:lnTo>
                    <a:close/>
                  </a:path>
                </a:pathLst>
              </a:custGeom>
              <a:solidFill>
                <a:srgbClr val="CB7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6" name="Freeform 247">
                <a:extLst>
                  <a:ext uri="{FF2B5EF4-FFF2-40B4-BE49-F238E27FC236}">
                    <a16:creationId xmlns:a16="http://schemas.microsoft.com/office/drawing/2014/main" id="{6EC772DE-54E5-9199-F3B9-38FEF66EC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0" y="2876"/>
                <a:ext cx="30" cy="14"/>
              </a:xfrm>
              <a:custGeom>
                <a:avLst/>
                <a:gdLst>
                  <a:gd name="T0" fmla="*/ 30 w 30"/>
                  <a:gd name="T1" fmla="*/ 14 h 14"/>
                  <a:gd name="T2" fmla="*/ 0 w 30"/>
                  <a:gd name="T3" fmla="*/ 14 h 14"/>
                  <a:gd name="T4" fmla="*/ 15 w 30"/>
                  <a:gd name="T5" fmla="*/ 0 h 14"/>
                  <a:gd name="T6" fmla="*/ 30 w 30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4">
                    <a:moveTo>
                      <a:pt x="30" y="14"/>
                    </a:moveTo>
                    <a:lnTo>
                      <a:pt x="0" y="14"/>
                    </a:lnTo>
                    <a:lnTo>
                      <a:pt x="15" y="0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CA5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7" name="Freeform 248">
                <a:extLst>
                  <a:ext uri="{FF2B5EF4-FFF2-40B4-BE49-F238E27FC236}">
                    <a16:creationId xmlns:a16="http://schemas.microsoft.com/office/drawing/2014/main" id="{16B9A105-0040-8CA5-D5A6-848A648E9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" y="2794"/>
                <a:ext cx="224" cy="96"/>
              </a:xfrm>
              <a:custGeom>
                <a:avLst/>
                <a:gdLst>
                  <a:gd name="T0" fmla="*/ 120 w 224"/>
                  <a:gd name="T1" fmla="*/ 96 h 96"/>
                  <a:gd name="T2" fmla="*/ 15 w 224"/>
                  <a:gd name="T3" fmla="*/ 96 h 96"/>
                  <a:gd name="T4" fmla="*/ 0 w 224"/>
                  <a:gd name="T5" fmla="*/ 82 h 96"/>
                  <a:gd name="T6" fmla="*/ 89 w 224"/>
                  <a:gd name="T7" fmla="*/ 0 h 96"/>
                  <a:gd name="T8" fmla="*/ 224 w 224"/>
                  <a:gd name="T9" fmla="*/ 0 h 96"/>
                  <a:gd name="T10" fmla="*/ 120 w 224"/>
                  <a:gd name="T1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96">
                    <a:moveTo>
                      <a:pt x="120" y="96"/>
                    </a:moveTo>
                    <a:lnTo>
                      <a:pt x="15" y="96"/>
                    </a:lnTo>
                    <a:lnTo>
                      <a:pt x="0" y="82"/>
                    </a:lnTo>
                    <a:lnTo>
                      <a:pt x="89" y="0"/>
                    </a:lnTo>
                    <a:lnTo>
                      <a:pt x="224" y="0"/>
                    </a:lnTo>
                    <a:lnTo>
                      <a:pt x="120" y="96"/>
                    </a:lnTo>
                    <a:close/>
                  </a:path>
                </a:pathLst>
              </a:custGeom>
              <a:solidFill>
                <a:srgbClr val="CB7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8" name="Freeform 249">
                <a:extLst>
                  <a:ext uri="{FF2B5EF4-FFF2-40B4-BE49-F238E27FC236}">
                    <a16:creationId xmlns:a16="http://schemas.microsoft.com/office/drawing/2014/main" id="{E21FD1FF-52FA-9C40-8D26-FF8553A92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3" y="2876"/>
                <a:ext cx="30" cy="14"/>
              </a:xfrm>
              <a:custGeom>
                <a:avLst/>
                <a:gdLst>
                  <a:gd name="T0" fmla="*/ 30 w 30"/>
                  <a:gd name="T1" fmla="*/ 14 h 14"/>
                  <a:gd name="T2" fmla="*/ 0 w 30"/>
                  <a:gd name="T3" fmla="*/ 14 h 14"/>
                  <a:gd name="T4" fmla="*/ 15 w 30"/>
                  <a:gd name="T5" fmla="*/ 0 h 14"/>
                  <a:gd name="T6" fmla="*/ 30 w 30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4">
                    <a:moveTo>
                      <a:pt x="30" y="14"/>
                    </a:moveTo>
                    <a:lnTo>
                      <a:pt x="0" y="14"/>
                    </a:lnTo>
                    <a:lnTo>
                      <a:pt x="15" y="0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CA5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9" name="Freeform 250">
                <a:extLst>
                  <a:ext uri="{FF2B5EF4-FFF2-40B4-BE49-F238E27FC236}">
                    <a16:creationId xmlns:a16="http://schemas.microsoft.com/office/drawing/2014/main" id="{4092EC47-F5D5-5323-B8E1-EF68FE820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794"/>
                <a:ext cx="224" cy="96"/>
              </a:xfrm>
              <a:custGeom>
                <a:avLst/>
                <a:gdLst>
                  <a:gd name="T0" fmla="*/ 120 w 224"/>
                  <a:gd name="T1" fmla="*/ 96 h 96"/>
                  <a:gd name="T2" fmla="*/ 15 w 224"/>
                  <a:gd name="T3" fmla="*/ 96 h 96"/>
                  <a:gd name="T4" fmla="*/ 0 w 224"/>
                  <a:gd name="T5" fmla="*/ 82 h 96"/>
                  <a:gd name="T6" fmla="*/ 90 w 224"/>
                  <a:gd name="T7" fmla="*/ 0 h 96"/>
                  <a:gd name="T8" fmla="*/ 224 w 224"/>
                  <a:gd name="T9" fmla="*/ 0 h 96"/>
                  <a:gd name="T10" fmla="*/ 120 w 224"/>
                  <a:gd name="T1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96">
                    <a:moveTo>
                      <a:pt x="120" y="96"/>
                    </a:moveTo>
                    <a:lnTo>
                      <a:pt x="15" y="96"/>
                    </a:lnTo>
                    <a:lnTo>
                      <a:pt x="0" y="82"/>
                    </a:lnTo>
                    <a:lnTo>
                      <a:pt x="90" y="0"/>
                    </a:lnTo>
                    <a:lnTo>
                      <a:pt x="224" y="0"/>
                    </a:lnTo>
                    <a:lnTo>
                      <a:pt x="120" y="96"/>
                    </a:lnTo>
                    <a:close/>
                  </a:path>
                </a:pathLst>
              </a:custGeom>
              <a:solidFill>
                <a:srgbClr val="CB7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0" name="Freeform 251">
                <a:extLst>
                  <a:ext uri="{FF2B5EF4-FFF2-40B4-BE49-F238E27FC236}">
                    <a16:creationId xmlns:a16="http://schemas.microsoft.com/office/drawing/2014/main" id="{030DB5E1-E68E-F4DE-B668-E564C7C1E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876"/>
                <a:ext cx="30" cy="14"/>
              </a:xfrm>
              <a:custGeom>
                <a:avLst/>
                <a:gdLst>
                  <a:gd name="T0" fmla="*/ 30 w 30"/>
                  <a:gd name="T1" fmla="*/ 14 h 14"/>
                  <a:gd name="T2" fmla="*/ 0 w 30"/>
                  <a:gd name="T3" fmla="*/ 14 h 14"/>
                  <a:gd name="T4" fmla="*/ 15 w 30"/>
                  <a:gd name="T5" fmla="*/ 0 h 14"/>
                  <a:gd name="T6" fmla="*/ 30 w 30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4">
                    <a:moveTo>
                      <a:pt x="30" y="14"/>
                    </a:moveTo>
                    <a:lnTo>
                      <a:pt x="0" y="14"/>
                    </a:lnTo>
                    <a:lnTo>
                      <a:pt x="15" y="0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CA5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1" name="Freeform 252">
                <a:extLst>
                  <a:ext uri="{FF2B5EF4-FFF2-40B4-BE49-F238E27FC236}">
                    <a16:creationId xmlns:a16="http://schemas.microsoft.com/office/drawing/2014/main" id="{5AD43A3B-8050-85D6-C83E-42F874712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794"/>
                <a:ext cx="225" cy="96"/>
              </a:xfrm>
              <a:custGeom>
                <a:avLst/>
                <a:gdLst>
                  <a:gd name="T0" fmla="*/ 121 w 225"/>
                  <a:gd name="T1" fmla="*/ 96 h 96"/>
                  <a:gd name="T2" fmla="*/ 16 w 225"/>
                  <a:gd name="T3" fmla="*/ 96 h 96"/>
                  <a:gd name="T4" fmla="*/ 0 w 225"/>
                  <a:gd name="T5" fmla="*/ 82 h 96"/>
                  <a:gd name="T6" fmla="*/ 90 w 225"/>
                  <a:gd name="T7" fmla="*/ 0 h 96"/>
                  <a:gd name="T8" fmla="*/ 225 w 225"/>
                  <a:gd name="T9" fmla="*/ 0 h 96"/>
                  <a:gd name="T10" fmla="*/ 121 w 225"/>
                  <a:gd name="T1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5" h="96">
                    <a:moveTo>
                      <a:pt x="121" y="96"/>
                    </a:moveTo>
                    <a:lnTo>
                      <a:pt x="16" y="96"/>
                    </a:lnTo>
                    <a:lnTo>
                      <a:pt x="0" y="82"/>
                    </a:lnTo>
                    <a:lnTo>
                      <a:pt x="90" y="0"/>
                    </a:lnTo>
                    <a:lnTo>
                      <a:pt x="225" y="0"/>
                    </a:lnTo>
                    <a:lnTo>
                      <a:pt x="121" y="96"/>
                    </a:lnTo>
                    <a:close/>
                  </a:path>
                </a:pathLst>
              </a:custGeom>
              <a:solidFill>
                <a:srgbClr val="CB7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2" name="Freeform 253">
                <a:extLst>
                  <a:ext uri="{FF2B5EF4-FFF2-40B4-BE49-F238E27FC236}">
                    <a16:creationId xmlns:a16="http://schemas.microsoft.com/office/drawing/2014/main" id="{F044B823-5C4C-34FC-2B20-7A9154A09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2876"/>
                <a:ext cx="31" cy="14"/>
              </a:xfrm>
              <a:custGeom>
                <a:avLst/>
                <a:gdLst>
                  <a:gd name="T0" fmla="*/ 31 w 31"/>
                  <a:gd name="T1" fmla="*/ 14 h 14"/>
                  <a:gd name="T2" fmla="*/ 0 w 31"/>
                  <a:gd name="T3" fmla="*/ 14 h 14"/>
                  <a:gd name="T4" fmla="*/ 15 w 31"/>
                  <a:gd name="T5" fmla="*/ 0 h 14"/>
                  <a:gd name="T6" fmla="*/ 31 w 31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4">
                    <a:moveTo>
                      <a:pt x="31" y="14"/>
                    </a:moveTo>
                    <a:lnTo>
                      <a:pt x="0" y="14"/>
                    </a:lnTo>
                    <a:lnTo>
                      <a:pt x="15" y="0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CA5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3" name="Freeform 254">
                <a:extLst>
                  <a:ext uri="{FF2B5EF4-FFF2-40B4-BE49-F238E27FC236}">
                    <a16:creationId xmlns:a16="http://schemas.microsoft.com/office/drawing/2014/main" id="{0FDBB118-DCB0-4D40-ED70-8D71379631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1" y="2794"/>
                <a:ext cx="588" cy="543"/>
              </a:xfrm>
              <a:custGeom>
                <a:avLst/>
                <a:gdLst>
                  <a:gd name="T0" fmla="*/ 0 w 823"/>
                  <a:gd name="T1" fmla="*/ 824 h 824"/>
                  <a:gd name="T2" fmla="*/ 13 w 823"/>
                  <a:gd name="T3" fmla="*/ 708 h 824"/>
                  <a:gd name="T4" fmla="*/ 46 w 823"/>
                  <a:gd name="T5" fmla="*/ 742 h 824"/>
                  <a:gd name="T6" fmla="*/ 31 w 823"/>
                  <a:gd name="T7" fmla="*/ 792 h 824"/>
                  <a:gd name="T8" fmla="*/ 0 w 823"/>
                  <a:gd name="T9" fmla="*/ 824 h 824"/>
                  <a:gd name="T10" fmla="*/ 90 w 823"/>
                  <a:gd name="T11" fmla="*/ 597 h 824"/>
                  <a:gd name="T12" fmla="*/ 64 w 823"/>
                  <a:gd name="T13" fmla="*/ 571 h 824"/>
                  <a:gd name="T14" fmla="*/ 112 w 823"/>
                  <a:gd name="T15" fmla="*/ 523 h 824"/>
                  <a:gd name="T16" fmla="*/ 90 w 823"/>
                  <a:gd name="T17" fmla="*/ 597 h 824"/>
                  <a:gd name="T18" fmla="*/ 677 w 823"/>
                  <a:gd name="T19" fmla="*/ 146 h 824"/>
                  <a:gd name="T20" fmla="*/ 531 w 823"/>
                  <a:gd name="T21" fmla="*/ 146 h 824"/>
                  <a:gd name="T22" fmla="*/ 510 w 823"/>
                  <a:gd name="T23" fmla="*/ 125 h 824"/>
                  <a:gd name="T24" fmla="*/ 635 w 823"/>
                  <a:gd name="T25" fmla="*/ 0 h 824"/>
                  <a:gd name="T26" fmla="*/ 823 w 823"/>
                  <a:gd name="T27" fmla="*/ 0 h 824"/>
                  <a:gd name="T28" fmla="*/ 677 w 823"/>
                  <a:gd name="T29" fmla="*/ 14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3" h="824">
                    <a:moveTo>
                      <a:pt x="0" y="824"/>
                    </a:moveTo>
                    <a:lnTo>
                      <a:pt x="13" y="708"/>
                    </a:lnTo>
                    <a:lnTo>
                      <a:pt x="46" y="742"/>
                    </a:lnTo>
                    <a:lnTo>
                      <a:pt x="31" y="792"/>
                    </a:lnTo>
                    <a:lnTo>
                      <a:pt x="0" y="824"/>
                    </a:lnTo>
                    <a:close/>
                    <a:moveTo>
                      <a:pt x="90" y="597"/>
                    </a:moveTo>
                    <a:lnTo>
                      <a:pt x="64" y="571"/>
                    </a:lnTo>
                    <a:lnTo>
                      <a:pt x="112" y="523"/>
                    </a:lnTo>
                    <a:lnTo>
                      <a:pt x="90" y="597"/>
                    </a:lnTo>
                    <a:close/>
                    <a:moveTo>
                      <a:pt x="677" y="146"/>
                    </a:moveTo>
                    <a:lnTo>
                      <a:pt x="531" y="146"/>
                    </a:lnTo>
                    <a:lnTo>
                      <a:pt x="510" y="125"/>
                    </a:lnTo>
                    <a:lnTo>
                      <a:pt x="635" y="0"/>
                    </a:lnTo>
                    <a:lnTo>
                      <a:pt x="823" y="0"/>
                    </a:lnTo>
                    <a:lnTo>
                      <a:pt x="677" y="146"/>
                    </a:lnTo>
                    <a:close/>
                  </a:path>
                </a:pathLst>
              </a:custGeom>
              <a:solidFill>
                <a:srgbClr val="CB7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4" name="Freeform 255">
                <a:extLst>
                  <a:ext uri="{FF2B5EF4-FFF2-40B4-BE49-F238E27FC236}">
                    <a16:creationId xmlns:a16="http://schemas.microsoft.com/office/drawing/2014/main" id="{E3C8CDEE-E29C-2AD4-34B4-69F800DAC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" y="3170"/>
                <a:ext cx="55" cy="113"/>
              </a:xfrm>
              <a:custGeom>
                <a:avLst/>
                <a:gdLst>
                  <a:gd name="T0" fmla="*/ 23 w 55"/>
                  <a:gd name="T1" fmla="*/ 113 h 113"/>
                  <a:gd name="T2" fmla="*/ 0 w 55"/>
                  <a:gd name="T3" fmla="*/ 91 h 113"/>
                  <a:gd name="T4" fmla="*/ 7 w 55"/>
                  <a:gd name="T5" fmla="*/ 27 h 113"/>
                  <a:gd name="T6" fmla="*/ 36 w 55"/>
                  <a:gd name="T7" fmla="*/ 0 h 113"/>
                  <a:gd name="T8" fmla="*/ 55 w 55"/>
                  <a:gd name="T9" fmla="*/ 18 h 113"/>
                  <a:gd name="T10" fmla="*/ 23 w 55"/>
                  <a:gd name="T1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13">
                    <a:moveTo>
                      <a:pt x="23" y="113"/>
                    </a:moveTo>
                    <a:lnTo>
                      <a:pt x="0" y="91"/>
                    </a:lnTo>
                    <a:lnTo>
                      <a:pt x="7" y="27"/>
                    </a:lnTo>
                    <a:lnTo>
                      <a:pt x="36" y="0"/>
                    </a:lnTo>
                    <a:lnTo>
                      <a:pt x="55" y="18"/>
                    </a:lnTo>
                    <a:lnTo>
                      <a:pt x="23" y="113"/>
                    </a:lnTo>
                    <a:close/>
                  </a:path>
                </a:pathLst>
              </a:custGeom>
              <a:solidFill>
                <a:srgbClr val="CA5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5" name="Freeform 256">
                <a:extLst>
                  <a:ext uri="{FF2B5EF4-FFF2-40B4-BE49-F238E27FC236}">
                    <a16:creationId xmlns:a16="http://schemas.microsoft.com/office/drawing/2014/main" id="{E203277C-3487-DB47-4F14-AC6169ECA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" y="2876"/>
                <a:ext cx="30" cy="14"/>
              </a:xfrm>
              <a:custGeom>
                <a:avLst/>
                <a:gdLst>
                  <a:gd name="T0" fmla="*/ 30 w 30"/>
                  <a:gd name="T1" fmla="*/ 14 h 14"/>
                  <a:gd name="T2" fmla="*/ 0 w 30"/>
                  <a:gd name="T3" fmla="*/ 14 h 14"/>
                  <a:gd name="T4" fmla="*/ 15 w 30"/>
                  <a:gd name="T5" fmla="*/ 0 h 14"/>
                  <a:gd name="T6" fmla="*/ 30 w 30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4">
                    <a:moveTo>
                      <a:pt x="30" y="14"/>
                    </a:moveTo>
                    <a:lnTo>
                      <a:pt x="0" y="14"/>
                    </a:lnTo>
                    <a:lnTo>
                      <a:pt x="15" y="0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CA5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256" name="Picture 255">
            <a:extLst>
              <a:ext uri="{FF2B5EF4-FFF2-40B4-BE49-F238E27FC236}">
                <a16:creationId xmlns:a16="http://schemas.microsoft.com/office/drawing/2014/main" id="{9219C574-F4C3-00C2-D71A-7A46E8C6F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05" y="1475057"/>
            <a:ext cx="1030923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776" y="315069"/>
            <a:ext cx="11364036" cy="618584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324351" y="321302"/>
            <a:ext cx="3171824" cy="601781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370630" y="-90607"/>
            <a:ext cx="1799087" cy="18429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2" r="285"/>
          <a:stretch/>
        </p:blipFill>
        <p:spPr>
          <a:xfrm>
            <a:off x="0" y="5256166"/>
            <a:ext cx="12206477" cy="16018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C68952-D98E-F5A4-69F4-81317180F0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65957" l="0" r="50897"/>
                    </a14:imgEffect>
                  </a14:imgLayer>
                </a14:imgProps>
              </a:ext>
            </a:extLst>
          </a:blip>
          <a:srcRect r="47935" b="20667"/>
          <a:stretch/>
        </p:blipFill>
        <p:spPr>
          <a:xfrm>
            <a:off x="-662781" y="2804160"/>
            <a:ext cx="3552346" cy="4561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35E3DE-EC25-15DA-64EB-1B0FF1D5A1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67430" l="54069" r="96276"/>
                    </a14:imgEffect>
                  </a14:imgLayer>
                </a14:imgProps>
              </a:ext>
            </a:extLst>
          </a:blip>
          <a:srcRect l="50662" b="20667"/>
          <a:stretch/>
        </p:blipFill>
        <p:spPr>
          <a:xfrm>
            <a:off x="9633042" y="3007360"/>
            <a:ext cx="3106983" cy="42103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CBE6E6-C4B6-EBD1-56E3-BFBB0B4CA39A}"/>
              </a:ext>
            </a:extLst>
          </p:cNvPr>
          <p:cNvSpPr txBox="1"/>
          <p:nvPr/>
        </p:nvSpPr>
        <p:spPr>
          <a:xfrm>
            <a:off x="1924051" y="1476375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kế hoạch chuẩn bị đón </a:t>
            </a:r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ết của gia đình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2138" y="341194"/>
            <a:ext cx="11364036" cy="618584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753DB8-3166-295F-D17B-161BBC7CBE0E}"/>
              </a:ext>
            </a:extLst>
          </p:cNvPr>
          <p:cNvSpPr/>
          <p:nvPr/>
        </p:nvSpPr>
        <p:spPr>
          <a:xfrm>
            <a:off x="863600" y="193040"/>
            <a:ext cx="10678160" cy="894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BB7963-3030-E298-0C4D-B478EC33F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315" y="1381760"/>
            <a:ext cx="5348157" cy="423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05A804-14D7-BCC4-7F87-9C40E3CC207C}"/>
              </a:ext>
            </a:extLst>
          </p:cNvPr>
          <p:cNvSpPr txBox="1"/>
          <p:nvPr/>
        </p:nvSpPr>
        <p:spPr>
          <a:xfrm>
            <a:off x="568960" y="1960880"/>
            <a:ext cx="518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 động và việc làm cụ thể của em;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 cảm của người thân khi cùng em hoàn thiện kế hoạch.</a:t>
            </a:r>
          </a:p>
        </p:txBody>
      </p:sp>
    </p:spTree>
    <p:extLst>
      <p:ext uri="{BB962C8B-B14F-4D97-AF65-F5344CB8AC3E}">
        <p14:creationId xmlns:p14="http://schemas.microsoft.com/office/powerpoint/2010/main" val="212434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2138" y="341194"/>
            <a:ext cx="11364036" cy="618584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753DB8-3166-295F-D17B-161BBC7CBE0E}"/>
              </a:ext>
            </a:extLst>
          </p:cNvPr>
          <p:cNvSpPr/>
          <p:nvPr/>
        </p:nvSpPr>
        <p:spPr>
          <a:xfrm>
            <a:off x="863600" y="193040"/>
            <a:ext cx="10678160" cy="1178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Mặc áo dài gia đình, áo dài cặp đôi ghi dấu kỷ niệm tết">
            <a:extLst>
              <a:ext uri="{FF2B5EF4-FFF2-40B4-BE49-F238E27FC236}">
                <a16:creationId xmlns:a16="http://schemas.microsoft.com/office/drawing/2014/main" id="{1DE4581D-976B-2B2F-E7B1-3EB9A31F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80" y="1562100"/>
            <a:ext cx="6096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175</Words>
  <Application>Microsoft Office PowerPoint</Application>
  <PresentationFormat>Widescreen</PresentationFormat>
  <Paragraphs>33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#9Slide03 IcielPanton Black</vt:lpstr>
      <vt:lpstr>Arial</vt:lpstr>
      <vt:lpstr>Calibri</vt:lpstr>
      <vt:lpstr>Cambria</vt:lpstr>
      <vt:lpstr>Helvetica</vt:lpstr>
      <vt:lpstr>Times New Roman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7</cp:revision>
  <dcterms:created xsi:type="dcterms:W3CDTF">2024-12-18T01:38:26Z</dcterms:created>
  <dcterms:modified xsi:type="dcterms:W3CDTF">2024-12-18T02:52:33Z</dcterms:modified>
</cp:coreProperties>
</file>